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9" r:id="rId4"/>
    <p:sldId id="258" r:id="rId5"/>
    <p:sldId id="257" r:id="rId6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956" y="-46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F537-D197-4580-8FAA-7A4DC486683C}" type="datetimeFigureOut">
              <a:rPr kumimoji="1" lang="ja-JP" altLang="en-US" smtClean="0"/>
              <a:t>2021/11/7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05E1-07A1-4C7F-A811-92FC091DF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07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F537-D197-4580-8FAA-7A4DC486683C}" type="datetimeFigureOut">
              <a:rPr kumimoji="1" lang="ja-JP" altLang="en-US" smtClean="0"/>
              <a:t>2021/11/7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05E1-07A1-4C7F-A811-92FC091DF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4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F537-D197-4580-8FAA-7A4DC486683C}" type="datetimeFigureOut">
              <a:rPr kumimoji="1" lang="ja-JP" altLang="en-US" smtClean="0"/>
              <a:t>2021/11/7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05E1-07A1-4C7F-A811-92FC091DF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15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F537-D197-4580-8FAA-7A4DC486683C}" type="datetimeFigureOut">
              <a:rPr kumimoji="1" lang="ja-JP" altLang="en-US" smtClean="0"/>
              <a:t>2021/11/7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05E1-07A1-4C7F-A811-92FC091DF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00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F537-D197-4580-8FAA-7A4DC486683C}" type="datetimeFigureOut">
              <a:rPr kumimoji="1" lang="ja-JP" altLang="en-US" smtClean="0"/>
              <a:t>2021/11/7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05E1-07A1-4C7F-A811-92FC091DF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99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F537-D197-4580-8FAA-7A4DC486683C}" type="datetimeFigureOut">
              <a:rPr kumimoji="1" lang="ja-JP" altLang="en-US" smtClean="0"/>
              <a:t>2021/11/7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05E1-07A1-4C7F-A811-92FC091DF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15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F537-D197-4580-8FAA-7A4DC486683C}" type="datetimeFigureOut">
              <a:rPr kumimoji="1" lang="ja-JP" altLang="en-US" smtClean="0"/>
              <a:t>2021/11/7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05E1-07A1-4C7F-A811-92FC091DF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69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F537-D197-4580-8FAA-7A4DC486683C}" type="datetimeFigureOut">
              <a:rPr kumimoji="1" lang="ja-JP" altLang="en-US" smtClean="0"/>
              <a:t>2021/11/7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05E1-07A1-4C7F-A811-92FC091DF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34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F537-D197-4580-8FAA-7A4DC486683C}" type="datetimeFigureOut">
              <a:rPr kumimoji="1" lang="ja-JP" altLang="en-US" smtClean="0"/>
              <a:t>2021/11/7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05E1-07A1-4C7F-A811-92FC091DF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36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F537-D197-4580-8FAA-7A4DC486683C}" type="datetimeFigureOut">
              <a:rPr kumimoji="1" lang="ja-JP" altLang="en-US" smtClean="0"/>
              <a:t>2021/11/7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05E1-07A1-4C7F-A811-92FC091DF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05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F537-D197-4580-8FAA-7A4DC486683C}" type="datetimeFigureOut">
              <a:rPr kumimoji="1" lang="ja-JP" altLang="en-US" smtClean="0"/>
              <a:t>2021/11/7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05E1-07A1-4C7F-A811-92FC091DF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11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FF537-D197-4580-8FAA-7A4DC486683C}" type="datetimeFigureOut">
              <a:rPr kumimoji="1" lang="ja-JP" altLang="en-US" smtClean="0"/>
              <a:t>2021/11/7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305E1-07A1-4C7F-A811-92FC091DF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58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日本語吹替初挑戦の今田美桜に直撃！ Mにまつわる18のこと。 | ViVi" hidden="1">
            <a:extLst>
              <a:ext uri="{FF2B5EF4-FFF2-40B4-BE49-F238E27FC236}">
                <a16:creationId xmlns:a16="http://schemas.microsoft.com/office/drawing/2014/main" id="{C10BEE00-CC88-4859-8732-9DB2046A3B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70" r="20299"/>
          <a:stretch/>
        </p:blipFill>
        <p:spPr bwMode="auto">
          <a:xfrm>
            <a:off x="7883" y="790230"/>
            <a:ext cx="9593317" cy="1201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97658C35-CD1A-47DD-BAF4-3B12DA1F1BD0}"/>
              </a:ext>
            </a:extLst>
          </p:cNvPr>
          <p:cNvSpPr/>
          <p:nvPr/>
        </p:nvSpPr>
        <p:spPr>
          <a:xfrm>
            <a:off x="4275192" y="3670337"/>
            <a:ext cx="297302" cy="170752"/>
          </a:xfrm>
          <a:custGeom>
            <a:avLst/>
            <a:gdLst>
              <a:gd name="connsiteX0" fmla="*/ 9471 w 297302"/>
              <a:gd name="connsiteY0" fmla="*/ 168238 h 170752"/>
              <a:gd name="connsiteX1" fmla="*/ 230133 w 297302"/>
              <a:gd name="connsiteY1" fmla="*/ 20601 h 170752"/>
              <a:gd name="connsiteX2" fmla="*/ 296808 w 297302"/>
              <a:gd name="connsiteY2" fmla="*/ 7901 h 170752"/>
              <a:gd name="connsiteX3" fmla="*/ 204733 w 297302"/>
              <a:gd name="connsiteY3" fmla="*/ 7901 h 170752"/>
              <a:gd name="connsiteX4" fmla="*/ 55508 w 297302"/>
              <a:gd name="connsiteY4" fmla="*/ 107913 h 170752"/>
              <a:gd name="connsiteX5" fmla="*/ 9471 w 297302"/>
              <a:gd name="connsiteY5" fmla="*/ 168238 h 17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302" h="170752">
                <a:moveTo>
                  <a:pt x="9471" y="168238"/>
                </a:moveTo>
                <a:cubicBezTo>
                  <a:pt x="38575" y="153686"/>
                  <a:pt x="182244" y="47324"/>
                  <a:pt x="230133" y="20601"/>
                </a:cubicBezTo>
                <a:cubicBezTo>
                  <a:pt x="278022" y="-6122"/>
                  <a:pt x="301041" y="10018"/>
                  <a:pt x="296808" y="7901"/>
                </a:cubicBezTo>
                <a:cubicBezTo>
                  <a:pt x="292575" y="5784"/>
                  <a:pt x="244950" y="-8768"/>
                  <a:pt x="204733" y="7901"/>
                </a:cubicBezTo>
                <a:cubicBezTo>
                  <a:pt x="164516" y="24570"/>
                  <a:pt x="86200" y="85424"/>
                  <a:pt x="55508" y="107913"/>
                </a:cubicBezTo>
                <a:cubicBezTo>
                  <a:pt x="24816" y="130402"/>
                  <a:pt x="-19633" y="182790"/>
                  <a:pt x="9471" y="168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6A6CF6E-7A35-4FBF-8D12-DC1CA75FA1A7}"/>
              </a:ext>
            </a:extLst>
          </p:cNvPr>
          <p:cNvSpPr/>
          <p:nvPr/>
        </p:nvSpPr>
        <p:spPr>
          <a:xfrm>
            <a:off x="4519605" y="3639771"/>
            <a:ext cx="427045" cy="84504"/>
          </a:xfrm>
          <a:custGeom>
            <a:avLst/>
            <a:gdLst>
              <a:gd name="connsiteX0" fmla="*/ 8 w 427045"/>
              <a:gd name="connsiteY0" fmla="*/ 22592 h 84504"/>
              <a:gd name="connsiteX1" fmla="*/ 215908 w 427045"/>
              <a:gd name="connsiteY1" fmla="*/ 367 h 84504"/>
              <a:gd name="connsiteX2" fmla="*/ 354020 w 427045"/>
              <a:gd name="connsiteY2" fmla="*/ 43229 h 84504"/>
              <a:gd name="connsiteX3" fmla="*/ 427045 w 427045"/>
              <a:gd name="connsiteY3" fmla="*/ 84504 h 84504"/>
              <a:gd name="connsiteX4" fmla="*/ 427045 w 427045"/>
              <a:gd name="connsiteY4" fmla="*/ 84504 h 84504"/>
              <a:gd name="connsiteX5" fmla="*/ 303220 w 427045"/>
              <a:gd name="connsiteY5" fmla="*/ 47992 h 84504"/>
              <a:gd name="connsiteX6" fmla="*/ 207970 w 427045"/>
              <a:gd name="connsiteY6" fmla="*/ 24179 h 84504"/>
              <a:gd name="connsiteX7" fmla="*/ 8 w 427045"/>
              <a:gd name="connsiteY7" fmla="*/ 22592 h 8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7045" h="84504">
                <a:moveTo>
                  <a:pt x="8" y="22592"/>
                </a:moveTo>
                <a:cubicBezTo>
                  <a:pt x="1331" y="18623"/>
                  <a:pt x="156906" y="-3072"/>
                  <a:pt x="215908" y="367"/>
                </a:cubicBezTo>
                <a:cubicBezTo>
                  <a:pt x="274910" y="3806"/>
                  <a:pt x="318831" y="29206"/>
                  <a:pt x="354020" y="43229"/>
                </a:cubicBezTo>
                <a:cubicBezTo>
                  <a:pt x="389209" y="57252"/>
                  <a:pt x="427045" y="84504"/>
                  <a:pt x="427045" y="84504"/>
                </a:cubicBezTo>
                <a:lnTo>
                  <a:pt x="427045" y="84504"/>
                </a:lnTo>
                <a:lnTo>
                  <a:pt x="303220" y="47992"/>
                </a:lnTo>
                <a:cubicBezTo>
                  <a:pt x="266708" y="37938"/>
                  <a:pt x="256124" y="26296"/>
                  <a:pt x="207970" y="24179"/>
                </a:cubicBezTo>
                <a:cubicBezTo>
                  <a:pt x="159816" y="22062"/>
                  <a:pt x="-1315" y="26561"/>
                  <a:pt x="8" y="22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0EEEA97D-24F9-4C74-B838-7025A30F3E1C}"/>
              </a:ext>
            </a:extLst>
          </p:cNvPr>
          <p:cNvSpPr/>
          <p:nvPr/>
        </p:nvSpPr>
        <p:spPr>
          <a:xfrm>
            <a:off x="4864891" y="3687455"/>
            <a:ext cx="204089" cy="251066"/>
          </a:xfrm>
          <a:custGeom>
            <a:avLst/>
            <a:gdLst>
              <a:gd name="connsiteX0" fmla="*/ 59534 w 204089"/>
              <a:gd name="connsiteY0" fmla="*/ 32058 h 251066"/>
              <a:gd name="connsiteX1" fmla="*/ 159547 w 204089"/>
              <a:gd name="connsiteY1" fmla="*/ 127308 h 251066"/>
              <a:gd name="connsiteX2" fmla="*/ 203997 w 204089"/>
              <a:gd name="connsiteY2" fmla="*/ 247958 h 251066"/>
              <a:gd name="connsiteX3" fmla="*/ 169072 w 204089"/>
              <a:gd name="connsiteY3" fmla="*/ 205095 h 251066"/>
              <a:gd name="connsiteX4" fmla="*/ 99222 w 204089"/>
              <a:gd name="connsiteY4" fmla="*/ 93970 h 251066"/>
              <a:gd name="connsiteX5" fmla="*/ 797 w 204089"/>
              <a:gd name="connsiteY5" fmla="*/ 3483 h 251066"/>
              <a:gd name="connsiteX6" fmla="*/ 59534 w 204089"/>
              <a:gd name="connsiteY6" fmla="*/ 32058 h 25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089" h="251066">
                <a:moveTo>
                  <a:pt x="59534" y="32058"/>
                </a:moveTo>
                <a:cubicBezTo>
                  <a:pt x="85992" y="52696"/>
                  <a:pt x="135470" y="91325"/>
                  <a:pt x="159547" y="127308"/>
                </a:cubicBezTo>
                <a:cubicBezTo>
                  <a:pt x="183624" y="163291"/>
                  <a:pt x="202410" y="234994"/>
                  <a:pt x="203997" y="247958"/>
                </a:cubicBezTo>
                <a:cubicBezTo>
                  <a:pt x="205584" y="260922"/>
                  <a:pt x="186534" y="230760"/>
                  <a:pt x="169072" y="205095"/>
                </a:cubicBezTo>
                <a:cubicBezTo>
                  <a:pt x="151610" y="179430"/>
                  <a:pt x="127268" y="127572"/>
                  <a:pt x="99222" y="93970"/>
                </a:cubicBezTo>
                <a:cubicBezTo>
                  <a:pt x="71176" y="60368"/>
                  <a:pt x="7676" y="15125"/>
                  <a:pt x="797" y="3483"/>
                </a:cubicBezTo>
                <a:cubicBezTo>
                  <a:pt x="-6082" y="-8159"/>
                  <a:pt x="33076" y="11420"/>
                  <a:pt x="59534" y="32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FDFF01FF-45D9-43A8-8A5E-900EFC664BF6}"/>
              </a:ext>
            </a:extLst>
          </p:cNvPr>
          <p:cNvSpPr/>
          <p:nvPr/>
        </p:nvSpPr>
        <p:spPr>
          <a:xfrm>
            <a:off x="4304645" y="3694201"/>
            <a:ext cx="348028" cy="179830"/>
          </a:xfrm>
          <a:custGeom>
            <a:avLst/>
            <a:gdLst>
              <a:gd name="connsiteX0" fmla="*/ 10180 w 348028"/>
              <a:gd name="connsiteY0" fmla="*/ 177712 h 179830"/>
              <a:gd name="connsiteX1" fmla="*/ 203855 w 348028"/>
              <a:gd name="connsiteY1" fmla="*/ 44362 h 179830"/>
              <a:gd name="connsiteX2" fmla="*/ 346730 w 348028"/>
              <a:gd name="connsiteY2" fmla="*/ 4674 h 179830"/>
              <a:gd name="connsiteX3" fmla="*/ 267355 w 348028"/>
              <a:gd name="connsiteY3" fmla="*/ 6262 h 179830"/>
              <a:gd name="connsiteX4" fmla="*/ 146705 w 348028"/>
              <a:gd name="connsiteY4" fmla="*/ 53887 h 179830"/>
              <a:gd name="connsiteX5" fmla="*/ 41930 w 348028"/>
              <a:gd name="connsiteY5" fmla="*/ 122149 h 179830"/>
              <a:gd name="connsiteX6" fmla="*/ 10180 w 348028"/>
              <a:gd name="connsiteY6" fmla="*/ 177712 h 179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028" h="179830">
                <a:moveTo>
                  <a:pt x="10180" y="177712"/>
                </a:moveTo>
                <a:cubicBezTo>
                  <a:pt x="37167" y="164748"/>
                  <a:pt x="147763" y="73202"/>
                  <a:pt x="203855" y="44362"/>
                </a:cubicBezTo>
                <a:cubicBezTo>
                  <a:pt x="259947" y="15522"/>
                  <a:pt x="336147" y="11024"/>
                  <a:pt x="346730" y="4674"/>
                </a:cubicBezTo>
                <a:cubicBezTo>
                  <a:pt x="357313" y="-1676"/>
                  <a:pt x="300693" y="-1940"/>
                  <a:pt x="267355" y="6262"/>
                </a:cubicBezTo>
                <a:cubicBezTo>
                  <a:pt x="234018" y="14464"/>
                  <a:pt x="184276" y="34573"/>
                  <a:pt x="146705" y="53887"/>
                </a:cubicBezTo>
                <a:cubicBezTo>
                  <a:pt x="109134" y="73201"/>
                  <a:pt x="68388" y="103628"/>
                  <a:pt x="41930" y="122149"/>
                </a:cubicBezTo>
                <a:cubicBezTo>
                  <a:pt x="15472" y="140670"/>
                  <a:pt x="-16807" y="190676"/>
                  <a:pt x="10180" y="177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4E1937B-F12A-4AFD-9983-431AE6CBDDE2}"/>
              </a:ext>
            </a:extLst>
          </p:cNvPr>
          <p:cNvSpPr/>
          <p:nvPr/>
        </p:nvSpPr>
        <p:spPr>
          <a:xfrm>
            <a:off x="4661437" y="3684585"/>
            <a:ext cx="422687" cy="373961"/>
          </a:xfrm>
          <a:custGeom>
            <a:avLst/>
            <a:gdLst>
              <a:gd name="connsiteX0" fmla="*/ 1051 w 422687"/>
              <a:gd name="connsiteY0" fmla="*/ 3 h 373961"/>
              <a:gd name="connsiteX1" fmla="*/ 180438 w 422687"/>
              <a:gd name="connsiteY1" fmla="*/ 42865 h 373961"/>
              <a:gd name="connsiteX2" fmla="*/ 312201 w 422687"/>
              <a:gd name="connsiteY2" fmla="*/ 180978 h 373961"/>
              <a:gd name="connsiteX3" fmla="*/ 420151 w 422687"/>
              <a:gd name="connsiteY3" fmla="*/ 354015 h 373961"/>
              <a:gd name="connsiteX4" fmla="*/ 385226 w 422687"/>
              <a:gd name="connsiteY4" fmla="*/ 363540 h 373961"/>
              <a:gd name="connsiteX5" fmla="*/ 347126 w 422687"/>
              <a:gd name="connsiteY5" fmla="*/ 293690 h 373961"/>
              <a:gd name="connsiteX6" fmla="*/ 251876 w 422687"/>
              <a:gd name="connsiteY6" fmla="*/ 152403 h 373961"/>
              <a:gd name="connsiteX7" fmla="*/ 221713 w 422687"/>
              <a:gd name="connsiteY7" fmla="*/ 112715 h 373961"/>
              <a:gd name="connsiteX8" fmla="*/ 143926 w 422687"/>
              <a:gd name="connsiteY8" fmla="*/ 73028 h 373961"/>
              <a:gd name="connsiteX9" fmla="*/ 107413 w 422687"/>
              <a:gd name="connsiteY9" fmla="*/ 44453 h 373961"/>
              <a:gd name="connsiteX10" fmla="*/ 1051 w 422687"/>
              <a:gd name="connsiteY10" fmla="*/ 3 h 37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2687" h="373961">
                <a:moveTo>
                  <a:pt x="1051" y="3"/>
                </a:moveTo>
                <a:cubicBezTo>
                  <a:pt x="13222" y="-262"/>
                  <a:pt x="128580" y="12703"/>
                  <a:pt x="180438" y="42865"/>
                </a:cubicBezTo>
                <a:cubicBezTo>
                  <a:pt x="232296" y="73028"/>
                  <a:pt x="272249" y="129120"/>
                  <a:pt x="312201" y="180978"/>
                </a:cubicBezTo>
                <a:cubicBezTo>
                  <a:pt x="352153" y="232836"/>
                  <a:pt x="407980" y="323588"/>
                  <a:pt x="420151" y="354015"/>
                </a:cubicBezTo>
                <a:cubicBezTo>
                  <a:pt x="432322" y="384442"/>
                  <a:pt x="397397" y="373594"/>
                  <a:pt x="385226" y="363540"/>
                </a:cubicBezTo>
                <a:cubicBezTo>
                  <a:pt x="373055" y="353486"/>
                  <a:pt x="369351" y="328880"/>
                  <a:pt x="347126" y="293690"/>
                </a:cubicBezTo>
                <a:cubicBezTo>
                  <a:pt x="324901" y="258501"/>
                  <a:pt x="272778" y="182565"/>
                  <a:pt x="251876" y="152403"/>
                </a:cubicBezTo>
                <a:cubicBezTo>
                  <a:pt x="230974" y="122241"/>
                  <a:pt x="239705" y="125944"/>
                  <a:pt x="221713" y="112715"/>
                </a:cubicBezTo>
                <a:cubicBezTo>
                  <a:pt x="203721" y="99486"/>
                  <a:pt x="162976" y="84405"/>
                  <a:pt x="143926" y="73028"/>
                </a:cubicBezTo>
                <a:cubicBezTo>
                  <a:pt x="124876" y="61651"/>
                  <a:pt x="128844" y="55830"/>
                  <a:pt x="107413" y="44453"/>
                </a:cubicBezTo>
                <a:cubicBezTo>
                  <a:pt x="85982" y="33076"/>
                  <a:pt x="-11120" y="268"/>
                  <a:pt x="105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804E0A76-92B8-45CD-8CBD-38A8C0262E97}"/>
              </a:ext>
            </a:extLst>
          </p:cNvPr>
          <p:cNvSpPr/>
          <p:nvPr/>
        </p:nvSpPr>
        <p:spPr>
          <a:xfrm>
            <a:off x="4710099" y="4019078"/>
            <a:ext cx="346798" cy="56081"/>
          </a:xfrm>
          <a:custGeom>
            <a:avLst/>
            <a:gdLst>
              <a:gd name="connsiteX0" fmla="*/ 14 w 346798"/>
              <a:gd name="connsiteY0" fmla="*/ 56035 h 56081"/>
              <a:gd name="connsiteX1" fmla="*/ 180989 w 346798"/>
              <a:gd name="connsiteY1" fmla="*/ 13172 h 56081"/>
              <a:gd name="connsiteX2" fmla="*/ 344501 w 346798"/>
              <a:gd name="connsiteY2" fmla="*/ 25872 h 56081"/>
              <a:gd name="connsiteX3" fmla="*/ 269889 w 346798"/>
              <a:gd name="connsiteY3" fmla="*/ 6822 h 56081"/>
              <a:gd name="connsiteX4" fmla="*/ 171464 w 346798"/>
              <a:gd name="connsiteY4" fmla="*/ 3647 h 56081"/>
              <a:gd name="connsiteX5" fmla="*/ 14 w 346798"/>
              <a:gd name="connsiteY5" fmla="*/ 56035 h 5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798" h="56081">
                <a:moveTo>
                  <a:pt x="14" y="56035"/>
                </a:moveTo>
                <a:cubicBezTo>
                  <a:pt x="1601" y="57622"/>
                  <a:pt x="123575" y="18199"/>
                  <a:pt x="180989" y="13172"/>
                </a:cubicBezTo>
                <a:cubicBezTo>
                  <a:pt x="238403" y="8145"/>
                  <a:pt x="329684" y="26930"/>
                  <a:pt x="344501" y="25872"/>
                </a:cubicBezTo>
                <a:cubicBezTo>
                  <a:pt x="359318" y="24814"/>
                  <a:pt x="298728" y="10526"/>
                  <a:pt x="269889" y="6822"/>
                </a:cubicBezTo>
                <a:cubicBezTo>
                  <a:pt x="241050" y="3118"/>
                  <a:pt x="217501" y="-4555"/>
                  <a:pt x="171464" y="3647"/>
                </a:cubicBezTo>
                <a:cubicBezTo>
                  <a:pt x="125427" y="11849"/>
                  <a:pt x="-1573" y="54448"/>
                  <a:pt x="14" y="56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0318ECE9-606D-4500-A040-28BC8E3ACE20}"/>
              </a:ext>
            </a:extLst>
          </p:cNvPr>
          <p:cNvSpPr/>
          <p:nvPr/>
        </p:nvSpPr>
        <p:spPr>
          <a:xfrm>
            <a:off x="4955993" y="3925880"/>
            <a:ext cx="44077" cy="90607"/>
          </a:xfrm>
          <a:custGeom>
            <a:avLst/>
            <a:gdLst>
              <a:gd name="connsiteX0" fmla="*/ 43045 w 44077"/>
              <a:gd name="connsiteY0" fmla="*/ 8 h 90607"/>
              <a:gd name="connsiteX1" fmla="*/ 36695 w 44077"/>
              <a:gd name="connsiteY1" fmla="*/ 73033 h 90607"/>
              <a:gd name="connsiteX2" fmla="*/ 182 w 44077"/>
              <a:gd name="connsiteY2" fmla="*/ 90495 h 90607"/>
              <a:gd name="connsiteX3" fmla="*/ 22407 w 44077"/>
              <a:gd name="connsiteY3" fmla="*/ 68270 h 90607"/>
              <a:gd name="connsiteX4" fmla="*/ 43045 w 44077"/>
              <a:gd name="connsiteY4" fmla="*/ 8 h 9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77" h="90607">
                <a:moveTo>
                  <a:pt x="43045" y="8"/>
                </a:moveTo>
                <a:cubicBezTo>
                  <a:pt x="45426" y="802"/>
                  <a:pt x="43839" y="57952"/>
                  <a:pt x="36695" y="73033"/>
                </a:cubicBezTo>
                <a:cubicBezTo>
                  <a:pt x="29551" y="88114"/>
                  <a:pt x="2563" y="91289"/>
                  <a:pt x="182" y="90495"/>
                </a:cubicBezTo>
                <a:cubicBezTo>
                  <a:pt x="-2199" y="89701"/>
                  <a:pt x="19496" y="79647"/>
                  <a:pt x="22407" y="68270"/>
                </a:cubicBezTo>
                <a:cubicBezTo>
                  <a:pt x="25317" y="56893"/>
                  <a:pt x="40664" y="-786"/>
                  <a:pt x="43045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FF970C72-1CBE-47F8-A007-B4E9774D3A88}"/>
              </a:ext>
            </a:extLst>
          </p:cNvPr>
          <p:cNvSpPr/>
          <p:nvPr/>
        </p:nvSpPr>
        <p:spPr>
          <a:xfrm>
            <a:off x="4625759" y="3997281"/>
            <a:ext cx="318876" cy="35149"/>
          </a:xfrm>
          <a:custGeom>
            <a:avLst/>
            <a:gdLst>
              <a:gd name="connsiteX0" fmla="*/ 317716 w 318876"/>
              <a:gd name="connsiteY0" fmla="*/ 44 h 35149"/>
              <a:gd name="connsiteX1" fmla="*/ 133566 w 318876"/>
              <a:gd name="connsiteY1" fmla="*/ 20682 h 35149"/>
              <a:gd name="connsiteX2" fmla="*/ 216 w 318876"/>
              <a:gd name="connsiteY2" fmla="*/ 20682 h 35149"/>
              <a:gd name="connsiteX3" fmla="*/ 104991 w 318876"/>
              <a:gd name="connsiteY3" fmla="*/ 34969 h 35149"/>
              <a:gd name="connsiteX4" fmla="*/ 206591 w 318876"/>
              <a:gd name="connsiteY4" fmla="*/ 27032 h 35149"/>
              <a:gd name="connsiteX5" fmla="*/ 317716 w 318876"/>
              <a:gd name="connsiteY5" fmla="*/ 44 h 3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876" h="35149">
                <a:moveTo>
                  <a:pt x="317716" y="44"/>
                </a:moveTo>
                <a:cubicBezTo>
                  <a:pt x="305545" y="-1014"/>
                  <a:pt x="186483" y="17242"/>
                  <a:pt x="133566" y="20682"/>
                </a:cubicBezTo>
                <a:cubicBezTo>
                  <a:pt x="80649" y="24122"/>
                  <a:pt x="4978" y="18301"/>
                  <a:pt x="216" y="20682"/>
                </a:cubicBezTo>
                <a:cubicBezTo>
                  <a:pt x="-4546" y="23063"/>
                  <a:pt x="70595" y="33911"/>
                  <a:pt x="104991" y="34969"/>
                </a:cubicBezTo>
                <a:cubicBezTo>
                  <a:pt x="139387" y="36027"/>
                  <a:pt x="170078" y="32324"/>
                  <a:pt x="206591" y="27032"/>
                </a:cubicBezTo>
                <a:cubicBezTo>
                  <a:pt x="243104" y="21740"/>
                  <a:pt x="329887" y="1102"/>
                  <a:pt x="317716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EF5286D1-DA00-49DE-916E-80D7ADB7B5D1}"/>
              </a:ext>
            </a:extLst>
          </p:cNvPr>
          <p:cNvSpPr/>
          <p:nvPr/>
        </p:nvSpPr>
        <p:spPr>
          <a:xfrm>
            <a:off x="4428730" y="3976609"/>
            <a:ext cx="329165" cy="91979"/>
          </a:xfrm>
          <a:custGeom>
            <a:avLst/>
            <a:gdLst>
              <a:gd name="connsiteX0" fmla="*/ 3570 w 329165"/>
              <a:gd name="connsiteY0" fmla="*/ 3254 h 91979"/>
              <a:gd name="connsiteX1" fmla="*/ 211533 w 329165"/>
              <a:gd name="connsiteY1" fmla="*/ 85804 h 91979"/>
              <a:gd name="connsiteX2" fmla="*/ 329008 w 329165"/>
              <a:gd name="connsiteY2" fmla="*/ 84216 h 91979"/>
              <a:gd name="connsiteX3" fmla="*/ 235345 w 329165"/>
              <a:gd name="connsiteY3" fmla="*/ 69929 h 91979"/>
              <a:gd name="connsiteX4" fmla="*/ 175020 w 329165"/>
              <a:gd name="connsiteY4" fmla="*/ 61991 h 91979"/>
              <a:gd name="connsiteX5" fmla="*/ 128983 w 329165"/>
              <a:gd name="connsiteY5" fmla="*/ 46116 h 91979"/>
              <a:gd name="connsiteX6" fmla="*/ 81358 w 329165"/>
              <a:gd name="connsiteY6" fmla="*/ 19129 h 91979"/>
              <a:gd name="connsiteX7" fmla="*/ 3570 w 329165"/>
              <a:gd name="connsiteY7" fmla="*/ 3254 h 91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165" h="91979">
                <a:moveTo>
                  <a:pt x="3570" y="3254"/>
                </a:moveTo>
                <a:cubicBezTo>
                  <a:pt x="25266" y="14366"/>
                  <a:pt x="157294" y="72310"/>
                  <a:pt x="211533" y="85804"/>
                </a:cubicBezTo>
                <a:cubicBezTo>
                  <a:pt x="265772" y="99298"/>
                  <a:pt x="325039" y="86862"/>
                  <a:pt x="329008" y="84216"/>
                </a:cubicBezTo>
                <a:cubicBezTo>
                  <a:pt x="332977" y="81570"/>
                  <a:pt x="261010" y="73633"/>
                  <a:pt x="235345" y="69929"/>
                </a:cubicBezTo>
                <a:cubicBezTo>
                  <a:pt x="209680" y="66225"/>
                  <a:pt x="192747" y="65960"/>
                  <a:pt x="175020" y="61991"/>
                </a:cubicBezTo>
                <a:cubicBezTo>
                  <a:pt x="157293" y="58022"/>
                  <a:pt x="144593" y="53260"/>
                  <a:pt x="128983" y="46116"/>
                </a:cubicBezTo>
                <a:cubicBezTo>
                  <a:pt x="113373" y="38972"/>
                  <a:pt x="97233" y="25743"/>
                  <a:pt x="81358" y="19129"/>
                </a:cubicBezTo>
                <a:cubicBezTo>
                  <a:pt x="65483" y="12515"/>
                  <a:pt x="-18126" y="-7858"/>
                  <a:pt x="3570" y="3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4B9B9711-EE55-435F-B227-EA1CA28768B0}"/>
              </a:ext>
            </a:extLst>
          </p:cNvPr>
          <p:cNvSpPr/>
          <p:nvPr/>
        </p:nvSpPr>
        <p:spPr>
          <a:xfrm>
            <a:off x="4362233" y="3813104"/>
            <a:ext cx="317781" cy="220734"/>
          </a:xfrm>
          <a:custGeom>
            <a:avLst/>
            <a:gdLst>
              <a:gd name="connsiteX0" fmla="*/ 317717 w 317781"/>
              <a:gd name="connsiteY0" fmla="*/ 220734 h 220734"/>
              <a:gd name="connsiteX1" fmla="*/ 103405 w 317781"/>
              <a:gd name="connsiteY1" fmla="*/ 125484 h 220734"/>
              <a:gd name="connsiteX2" fmla="*/ 8155 w 317781"/>
              <a:gd name="connsiteY2" fmla="*/ 60396 h 220734"/>
              <a:gd name="connsiteX3" fmla="*/ 6567 w 317781"/>
              <a:gd name="connsiteY3" fmla="*/ 1659 h 220734"/>
              <a:gd name="connsiteX4" fmla="*/ 20855 w 317781"/>
              <a:gd name="connsiteY4" fmla="*/ 20709 h 220734"/>
              <a:gd name="connsiteX5" fmla="*/ 47842 w 317781"/>
              <a:gd name="connsiteY5" fmla="*/ 68334 h 220734"/>
              <a:gd name="connsiteX6" fmla="*/ 125630 w 317781"/>
              <a:gd name="connsiteY6" fmla="*/ 125484 h 220734"/>
              <a:gd name="connsiteX7" fmla="*/ 317717 w 317781"/>
              <a:gd name="connsiteY7" fmla="*/ 220734 h 22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781" h="220734">
                <a:moveTo>
                  <a:pt x="317717" y="220734"/>
                </a:moveTo>
                <a:cubicBezTo>
                  <a:pt x="314013" y="220734"/>
                  <a:pt x="154999" y="152207"/>
                  <a:pt x="103405" y="125484"/>
                </a:cubicBezTo>
                <a:cubicBezTo>
                  <a:pt x="51811" y="98761"/>
                  <a:pt x="24295" y="81033"/>
                  <a:pt x="8155" y="60396"/>
                </a:cubicBezTo>
                <a:cubicBezTo>
                  <a:pt x="-7985" y="39759"/>
                  <a:pt x="4450" y="8273"/>
                  <a:pt x="6567" y="1659"/>
                </a:cubicBezTo>
                <a:cubicBezTo>
                  <a:pt x="8684" y="-4955"/>
                  <a:pt x="13976" y="9597"/>
                  <a:pt x="20855" y="20709"/>
                </a:cubicBezTo>
                <a:cubicBezTo>
                  <a:pt x="27734" y="31821"/>
                  <a:pt x="30380" y="50872"/>
                  <a:pt x="47842" y="68334"/>
                </a:cubicBezTo>
                <a:cubicBezTo>
                  <a:pt x="65304" y="85796"/>
                  <a:pt x="85678" y="102201"/>
                  <a:pt x="125630" y="125484"/>
                </a:cubicBezTo>
                <a:cubicBezTo>
                  <a:pt x="165582" y="148767"/>
                  <a:pt x="321421" y="220734"/>
                  <a:pt x="317717" y="220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FC7AD352-5A65-41E5-9A82-426F13D96C36}"/>
              </a:ext>
            </a:extLst>
          </p:cNvPr>
          <p:cNvSpPr/>
          <p:nvPr/>
        </p:nvSpPr>
        <p:spPr>
          <a:xfrm>
            <a:off x="4513983" y="3716827"/>
            <a:ext cx="269259" cy="25109"/>
          </a:xfrm>
          <a:custGeom>
            <a:avLst/>
            <a:gdLst>
              <a:gd name="connsiteX0" fmla="*/ 867 w 269259"/>
              <a:gd name="connsiteY0" fmla="*/ 15386 h 25109"/>
              <a:gd name="connsiteX1" fmla="*/ 89767 w 269259"/>
              <a:gd name="connsiteY1" fmla="*/ 24911 h 25109"/>
              <a:gd name="connsiteX2" fmla="*/ 162792 w 269259"/>
              <a:gd name="connsiteY2" fmla="*/ 20148 h 25109"/>
              <a:gd name="connsiteX3" fmla="*/ 269155 w 269259"/>
              <a:gd name="connsiteY3" fmla="*/ 1098 h 25109"/>
              <a:gd name="connsiteX4" fmla="*/ 181842 w 269259"/>
              <a:gd name="connsiteY4" fmla="*/ 2686 h 25109"/>
              <a:gd name="connsiteX5" fmla="*/ 146917 w 269259"/>
              <a:gd name="connsiteY5" fmla="*/ 5861 h 25109"/>
              <a:gd name="connsiteX6" fmla="*/ 867 w 269259"/>
              <a:gd name="connsiteY6" fmla="*/ 15386 h 25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259" h="25109">
                <a:moveTo>
                  <a:pt x="867" y="15386"/>
                </a:moveTo>
                <a:cubicBezTo>
                  <a:pt x="-8658" y="18561"/>
                  <a:pt x="62780" y="24117"/>
                  <a:pt x="89767" y="24911"/>
                </a:cubicBezTo>
                <a:cubicBezTo>
                  <a:pt x="116754" y="25705"/>
                  <a:pt x="132894" y="24117"/>
                  <a:pt x="162792" y="20148"/>
                </a:cubicBezTo>
                <a:cubicBezTo>
                  <a:pt x="192690" y="16179"/>
                  <a:pt x="265980" y="4008"/>
                  <a:pt x="269155" y="1098"/>
                </a:cubicBezTo>
                <a:cubicBezTo>
                  <a:pt x="272330" y="-1812"/>
                  <a:pt x="202215" y="1892"/>
                  <a:pt x="181842" y="2686"/>
                </a:cubicBezTo>
                <a:cubicBezTo>
                  <a:pt x="161469" y="3480"/>
                  <a:pt x="174698" y="5861"/>
                  <a:pt x="146917" y="5861"/>
                </a:cubicBezTo>
                <a:cubicBezTo>
                  <a:pt x="119136" y="5861"/>
                  <a:pt x="10392" y="12211"/>
                  <a:pt x="867" y="15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F585E339-15D4-4BFE-A155-CA3C034DA283}"/>
              </a:ext>
            </a:extLst>
          </p:cNvPr>
          <p:cNvSpPr/>
          <p:nvPr/>
        </p:nvSpPr>
        <p:spPr>
          <a:xfrm>
            <a:off x="4450474" y="3726779"/>
            <a:ext cx="319558" cy="283273"/>
          </a:xfrm>
          <a:custGeom>
            <a:avLst/>
            <a:gdLst>
              <a:gd name="connsiteX0" fmla="*/ 245351 w 319558"/>
              <a:gd name="connsiteY0" fmla="*/ 5434 h 283273"/>
              <a:gd name="connsiteX1" fmla="*/ 307264 w 319558"/>
              <a:gd name="connsiteY1" fmla="*/ 73696 h 283273"/>
              <a:gd name="connsiteX2" fmla="*/ 316789 w 319558"/>
              <a:gd name="connsiteY2" fmla="*/ 149896 h 283273"/>
              <a:gd name="connsiteX3" fmla="*/ 272339 w 319558"/>
              <a:gd name="connsiteY3" fmla="*/ 245146 h 283273"/>
              <a:gd name="connsiteX4" fmla="*/ 138989 w 319558"/>
              <a:gd name="connsiteY4" fmla="*/ 283246 h 283273"/>
              <a:gd name="connsiteX5" fmla="*/ 38976 w 319558"/>
              <a:gd name="connsiteY5" fmla="*/ 240384 h 283273"/>
              <a:gd name="connsiteX6" fmla="*/ 5639 w 319558"/>
              <a:gd name="connsiteY6" fmla="*/ 129259 h 283273"/>
              <a:gd name="connsiteX7" fmla="*/ 2464 w 319558"/>
              <a:gd name="connsiteY7" fmla="*/ 100684 h 283273"/>
              <a:gd name="connsiteX8" fmla="*/ 31039 w 319558"/>
              <a:gd name="connsiteY8" fmla="*/ 57821 h 283273"/>
              <a:gd name="connsiteX9" fmla="*/ 85014 w 319558"/>
              <a:gd name="connsiteY9" fmla="*/ 21309 h 283273"/>
              <a:gd name="connsiteX10" fmla="*/ 148514 w 319558"/>
              <a:gd name="connsiteY10" fmla="*/ 7021 h 283273"/>
              <a:gd name="connsiteX11" fmla="*/ 245351 w 319558"/>
              <a:gd name="connsiteY11" fmla="*/ 5434 h 283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9558" h="283273">
                <a:moveTo>
                  <a:pt x="245351" y="5434"/>
                </a:moveTo>
                <a:cubicBezTo>
                  <a:pt x="271809" y="16547"/>
                  <a:pt x="295358" y="49619"/>
                  <a:pt x="307264" y="73696"/>
                </a:cubicBezTo>
                <a:cubicBezTo>
                  <a:pt x="319170" y="97773"/>
                  <a:pt x="322610" y="121321"/>
                  <a:pt x="316789" y="149896"/>
                </a:cubicBezTo>
                <a:cubicBezTo>
                  <a:pt x="310968" y="178471"/>
                  <a:pt x="301972" y="222921"/>
                  <a:pt x="272339" y="245146"/>
                </a:cubicBezTo>
                <a:cubicBezTo>
                  <a:pt x="242706" y="267371"/>
                  <a:pt x="177883" y="284040"/>
                  <a:pt x="138989" y="283246"/>
                </a:cubicBezTo>
                <a:cubicBezTo>
                  <a:pt x="100095" y="282452"/>
                  <a:pt x="61201" y="266048"/>
                  <a:pt x="38976" y="240384"/>
                </a:cubicBezTo>
                <a:cubicBezTo>
                  <a:pt x="16751" y="214720"/>
                  <a:pt x="11724" y="152542"/>
                  <a:pt x="5639" y="129259"/>
                </a:cubicBezTo>
                <a:cubicBezTo>
                  <a:pt x="-446" y="105976"/>
                  <a:pt x="-1769" y="112590"/>
                  <a:pt x="2464" y="100684"/>
                </a:cubicBezTo>
                <a:cubicBezTo>
                  <a:pt x="6697" y="88778"/>
                  <a:pt x="17281" y="71050"/>
                  <a:pt x="31039" y="57821"/>
                </a:cubicBezTo>
                <a:cubicBezTo>
                  <a:pt x="44797" y="44592"/>
                  <a:pt x="65435" y="29776"/>
                  <a:pt x="85014" y="21309"/>
                </a:cubicBezTo>
                <a:cubicBezTo>
                  <a:pt x="104593" y="12842"/>
                  <a:pt x="126025" y="10990"/>
                  <a:pt x="148514" y="7021"/>
                </a:cubicBezTo>
                <a:cubicBezTo>
                  <a:pt x="171003" y="3052"/>
                  <a:pt x="218893" y="-5679"/>
                  <a:pt x="245351" y="54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7E21C336-1935-43EF-9075-F8F17DD1E9CA}"/>
              </a:ext>
            </a:extLst>
          </p:cNvPr>
          <p:cNvSpPr/>
          <p:nvPr/>
        </p:nvSpPr>
        <p:spPr>
          <a:xfrm rot="20725061">
            <a:off x="4694238" y="3768726"/>
            <a:ext cx="45719" cy="857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31380564-2863-40F0-ADBE-079376E3080D}"/>
              </a:ext>
            </a:extLst>
          </p:cNvPr>
          <p:cNvSpPr/>
          <p:nvPr/>
        </p:nvSpPr>
        <p:spPr>
          <a:xfrm>
            <a:off x="4103682" y="3454212"/>
            <a:ext cx="488967" cy="101788"/>
          </a:xfrm>
          <a:custGeom>
            <a:avLst/>
            <a:gdLst>
              <a:gd name="connsiteX0" fmla="*/ 6 w 488967"/>
              <a:gd name="connsiteY0" fmla="*/ 101788 h 101788"/>
              <a:gd name="connsiteX1" fmla="*/ 293693 w 488967"/>
              <a:gd name="connsiteY1" fmla="*/ 24001 h 101788"/>
              <a:gd name="connsiteX2" fmla="*/ 488956 w 488967"/>
              <a:gd name="connsiteY2" fmla="*/ 188 h 101788"/>
              <a:gd name="connsiteX3" fmla="*/ 301631 w 488967"/>
              <a:gd name="connsiteY3" fmla="*/ 33526 h 101788"/>
              <a:gd name="connsiteX4" fmla="*/ 6 w 488967"/>
              <a:gd name="connsiteY4" fmla="*/ 101788 h 10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8967" h="101788">
                <a:moveTo>
                  <a:pt x="6" y="101788"/>
                </a:moveTo>
                <a:cubicBezTo>
                  <a:pt x="-1317" y="100201"/>
                  <a:pt x="212201" y="40934"/>
                  <a:pt x="293693" y="24001"/>
                </a:cubicBezTo>
                <a:cubicBezTo>
                  <a:pt x="375185" y="7068"/>
                  <a:pt x="487633" y="-1399"/>
                  <a:pt x="488956" y="188"/>
                </a:cubicBezTo>
                <a:cubicBezTo>
                  <a:pt x="490279" y="1775"/>
                  <a:pt x="379683" y="15270"/>
                  <a:pt x="301631" y="33526"/>
                </a:cubicBezTo>
                <a:lnTo>
                  <a:pt x="6" y="1017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A95E222A-FDDE-4407-B288-0948AB1E5BD1}"/>
              </a:ext>
            </a:extLst>
          </p:cNvPr>
          <p:cNvSpPr/>
          <p:nvPr/>
        </p:nvSpPr>
        <p:spPr>
          <a:xfrm>
            <a:off x="4614856" y="3456622"/>
            <a:ext cx="339175" cy="91247"/>
          </a:xfrm>
          <a:custGeom>
            <a:avLst/>
            <a:gdLst>
              <a:gd name="connsiteX0" fmla="*/ 7 w 339175"/>
              <a:gd name="connsiteY0" fmla="*/ 5716 h 91247"/>
              <a:gd name="connsiteX1" fmla="*/ 214319 w 339175"/>
              <a:gd name="connsiteY1" fmla="*/ 7303 h 91247"/>
              <a:gd name="connsiteX2" fmla="*/ 338144 w 339175"/>
              <a:gd name="connsiteY2" fmla="*/ 89853 h 91247"/>
              <a:gd name="connsiteX3" fmla="*/ 269882 w 339175"/>
              <a:gd name="connsiteY3" fmla="*/ 56516 h 91247"/>
              <a:gd name="connsiteX4" fmla="*/ 206382 w 339175"/>
              <a:gd name="connsiteY4" fmla="*/ 21591 h 91247"/>
              <a:gd name="connsiteX5" fmla="*/ 7 w 339175"/>
              <a:gd name="connsiteY5" fmla="*/ 5716 h 9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175" h="91247">
                <a:moveTo>
                  <a:pt x="7" y="5716"/>
                </a:moveTo>
                <a:cubicBezTo>
                  <a:pt x="1330" y="3335"/>
                  <a:pt x="157963" y="-6720"/>
                  <a:pt x="214319" y="7303"/>
                </a:cubicBezTo>
                <a:cubicBezTo>
                  <a:pt x="270675" y="21326"/>
                  <a:pt x="328884" y="81651"/>
                  <a:pt x="338144" y="89853"/>
                </a:cubicBezTo>
                <a:cubicBezTo>
                  <a:pt x="347405" y="98055"/>
                  <a:pt x="291842" y="67893"/>
                  <a:pt x="269882" y="56516"/>
                </a:cubicBezTo>
                <a:cubicBezTo>
                  <a:pt x="247922" y="45139"/>
                  <a:pt x="250038" y="29528"/>
                  <a:pt x="206382" y="21591"/>
                </a:cubicBezTo>
                <a:cubicBezTo>
                  <a:pt x="162726" y="13654"/>
                  <a:pt x="-1316" y="8097"/>
                  <a:pt x="7" y="5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4C526D55-4A84-45E0-B138-F6ED06EC01C4}"/>
              </a:ext>
            </a:extLst>
          </p:cNvPr>
          <p:cNvSpPr/>
          <p:nvPr/>
        </p:nvSpPr>
        <p:spPr>
          <a:xfrm>
            <a:off x="4110038" y="3363850"/>
            <a:ext cx="144468" cy="189119"/>
          </a:xfrm>
          <a:custGeom>
            <a:avLst/>
            <a:gdLst>
              <a:gd name="connsiteX0" fmla="*/ 0 w 144468"/>
              <a:gd name="connsiteY0" fmla="*/ 188975 h 189119"/>
              <a:gd name="connsiteX1" fmla="*/ 112712 w 144468"/>
              <a:gd name="connsiteY1" fmla="*/ 3238 h 189119"/>
              <a:gd name="connsiteX2" fmla="*/ 144462 w 144468"/>
              <a:gd name="connsiteY2" fmla="*/ 68325 h 189119"/>
              <a:gd name="connsiteX3" fmla="*/ 111125 w 144468"/>
              <a:gd name="connsiteY3" fmla="*/ 34988 h 189119"/>
              <a:gd name="connsiteX4" fmla="*/ 0 w 144468"/>
              <a:gd name="connsiteY4" fmla="*/ 188975 h 189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468" h="189119">
                <a:moveTo>
                  <a:pt x="0" y="188975"/>
                </a:moveTo>
                <a:cubicBezTo>
                  <a:pt x="264" y="183683"/>
                  <a:pt x="88635" y="23346"/>
                  <a:pt x="112712" y="3238"/>
                </a:cubicBezTo>
                <a:cubicBezTo>
                  <a:pt x="136789" y="-16870"/>
                  <a:pt x="144726" y="63033"/>
                  <a:pt x="144462" y="68325"/>
                </a:cubicBezTo>
                <a:cubicBezTo>
                  <a:pt x="144198" y="73617"/>
                  <a:pt x="132292" y="17790"/>
                  <a:pt x="111125" y="34988"/>
                </a:cubicBezTo>
                <a:cubicBezTo>
                  <a:pt x="89958" y="52186"/>
                  <a:pt x="-264" y="194267"/>
                  <a:pt x="0" y="188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EA6C7B8-6389-422A-80C5-F8ED3FA26CBF}"/>
              </a:ext>
            </a:extLst>
          </p:cNvPr>
          <p:cNvSpPr/>
          <p:nvPr/>
        </p:nvSpPr>
        <p:spPr>
          <a:xfrm>
            <a:off x="4254463" y="3255448"/>
            <a:ext cx="266893" cy="157709"/>
          </a:xfrm>
          <a:custGeom>
            <a:avLst/>
            <a:gdLst>
              <a:gd name="connsiteX0" fmla="*/ 37 w 266893"/>
              <a:gd name="connsiteY0" fmla="*/ 157677 h 157709"/>
              <a:gd name="connsiteX1" fmla="*/ 193712 w 266893"/>
              <a:gd name="connsiteY1" fmla="*/ 32265 h 157709"/>
              <a:gd name="connsiteX2" fmla="*/ 266737 w 266893"/>
              <a:gd name="connsiteY2" fmla="*/ 2102 h 157709"/>
              <a:gd name="connsiteX3" fmla="*/ 177837 w 266893"/>
              <a:gd name="connsiteY3" fmla="*/ 19565 h 157709"/>
              <a:gd name="connsiteX4" fmla="*/ 37 w 266893"/>
              <a:gd name="connsiteY4" fmla="*/ 157677 h 15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893" h="157709">
                <a:moveTo>
                  <a:pt x="37" y="157677"/>
                </a:moveTo>
                <a:cubicBezTo>
                  <a:pt x="2683" y="159794"/>
                  <a:pt x="149262" y="58194"/>
                  <a:pt x="193712" y="32265"/>
                </a:cubicBezTo>
                <a:cubicBezTo>
                  <a:pt x="238162" y="6336"/>
                  <a:pt x="269383" y="4219"/>
                  <a:pt x="266737" y="2102"/>
                </a:cubicBezTo>
                <a:cubicBezTo>
                  <a:pt x="264091" y="-15"/>
                  <a:pt x="221493" y="-5835"/>
                  <a:pt x="177837" y="19565"/>
                </a:cubicBezTo>
                <a:cubicBezTo>
                  <a:pt x="134181" y="44965"/>
                  <a:pt x="-2609" y="155560"/>
                  <a:pt x="37" y="157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CC30A7C9-B7A0-4396-996E-A6B6BA04D28C}"/>
              </a:ext>
            </a:extLst>
          </p:cNvPr>
          <p:cNvSpPr/>
          <p:nvPr/>
        </p:nvSpPr>
        <p:spPr>
          <a:xfrm>
            <a:off x="4521061" y="3254392"/>
            <a:ext cx="513116" cy="134051"/>
          </a:xfrm>
          <a:custGeom>
            <a:avLst/>
            <a:gdLst>
              <a:gd name="connsiteX0" fmla="*/ 139 w 513116"/>
              <a:gd name="connsiteY0" fmla="*/ 17446 h 134051"/>
              <a:gd name="connsiteX1" fmla="*/ 152539 w 513116"/>
              <a:gd name="connsiteY1" fmla="*/ 1571 h 134051"/>
              <a:gd name="connsiteX2" fmla="*/ 309702 w 513116"/>
              <a:gd name="connsiteY2" fmla="*/ 60308 h 134051"/>
              <a:gd name="connsiteX3" fmla="*/ 509727 w 513116"/>
              <a:gd name="connsiteY3" fmla="*/ 131746 h 134051"/>
              <a:gd name="connsiteX4" fmla="*/ 422414 w 513116"/>
              <a:gd name="connsiteY4" fmla="*/ 111108 h 134051"/>
              <a:gd name="connsiteX5" fmla="*/ 254139 w 513116"/>
              <a:gd name="connsiteY5" fmla="*/ 57133 h 134051"/>
              <a:gd name="connsiteX6" fmla="*/ 179527 w 513116"/>
              <a:gd name="connsiteY6" fmla="*/ 23796 h 134051"/>
              <a:gd name="connsiteX7" fmla="*/ 139 w 513116"/>
              <a:gd name="connsiteY7" fmla="*/ 17446 h 13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3116" h="134051">
                <a:moveTo>
                  <a:pt x="139" y="17446"/>
                </a:moveTo>
                <a:cubicBezTo>
                  <a:pt x="-4359" y="13742"/>
                  <a:pt x="100945" y="-5573"/>
                  <a:pt x="152539" y="1571"/>
                </a:cubicBezTo>
                <a:cubicBezTo>
                  <a:pt x="204133" y="8715"/>
                  <a:pt x="250171" y="38612"/>
                  <a:pt x="309702" y="60308"/>
                </a:cubicBezTo>
                <a:lnTo>
                  <a:pt x="509727" y="131746"/>
                </a:lnTo>
                <a:cubicBezTo>
                  <a:pt x="528512" y="140213"/>
                  <a:pt x="465012" y="123543"/>
                  <a:pt x="422414" y="111108"/>
                </a:cubicBezTo>
                <a:cubicBezTo>
                  <a:pt x="379816" y="98673"/>
                  <a:pt x="294620" y="71685"/>
                  <a:pt x="254139" y="57133"/>
                </a:cubicBezTo>
                <a:cubicBezTo>
                  <a:pt x="213658" y="42581"/>
                  <a:pt x="218950" y="30940"/>
                  <a:pt x="179527" y="23796"/>
                </a:cubicBezTo>
                <a:cubicBezTo>
                  <a:pt x="140104" y="16652"/>
                  <a:pt x="4637" y="21150"/>
                  <a:pt x="139" y="17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BB29DF5E-D4C9-4E85-91BE-0B3FA66CD394}"/>
              </a:ext>
            </a:extLst>
          </p:cNvPr>
          <p:cNvSpPr/>
          <p:nvPr/>
        </p:nvSpPr>
        <p:spPr>
          <a:xfrm>
            <a:off x="5107327" y="3414509"/>
            <a:ext cx="214406" cy="201430"/>
          </a:xfrm>
          <a:custGeom>
            <a:avLst/>
            <a:gdLst>
              <a:gd name="connsiteX0" fmla="*/ 1248 w 214406"/>
              <a:gd name="connsiteY0" fmla="*/ 204 h 201430"/>
              <a:gd name="connsiteX1" fmla="*/ 123486 w 214406"/>
              <a:gd name="connsiteY1" fmla="*/ 89104 h 201430"/>
              <a:gd name="connsiteX2" fmla="*/ 213973 w 214406"/>
              <a:gd name="connsiteY2" fmla="*/ 200229 h 201430"/>
              <a:gd name="connsiteX3" fmla="*/ 159998 w 214406"/>
              <a:gd name="connsiteY3" fmla="*/ 151016 h 201430"/>
              <a:gd name="connsiteX4" fmla="*/ 64748 w 214406"/>
              <a:gd name="connsiteY4" fmla="*/ 66879 h 201430"/>
              <a:gd name="connsiteX5" fmla="*/ 1248 w 214406"/>
              <a:gd name="connsiteY5" fmla="*/ 204 h 201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406" h="201430">
                <a:moveTo>
                  <a:pt x="1248" y="204"/>
                </a:moveTo>
                <a:cubicBezTo>
                  <a:pt x="11038" y="3908"/>
                  <a:pt x="88032" y="55767"/>
                  <a:pt x="123486" y="89104"/>
                </a:cubicBezTo>
                <a:cubicBezTo>
                  <a:pt x="158940" y="122441"/>
                  <a:pt x="207888" y="189910"/>
                  <a:pt x="213973" y="200229"/>
                </a:cubicBezTo>
                <a:cubicBezTo>
                  <a:pt x="220058" y="210548"/>
                  <a:pt x="159998" y="151016"/>
                  <a:pt x="159998" y="151016"/>
                </a:cubicBezTo>
                <a:cubicBezTo>
                  <a:pt x="135127" y="128791"/>
                  <a:pt x="87767" y="89633"/>
                  <a:pt x="64748" y="66879"/>
                </a:cubicBezTo>
                <a:cubicBezTo>
                  <a:pt x="41729" y="44125"/>
                  <a:pt x="-8542" y="-3500"/>
                  <a:pt x="1248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17FE6469-90BF-4B4C-99E4-228C9D37CC46}"/>
              </a:ext>
            </a:extLst>
          </p:cNvPr>
          <p:cNvSpPr/>
          <p:nvPr/>
        </p:nvSpPr>
        <p:spPr>
          <a:xfrm>
            <a:off x="4916437" y="3486015"/>
            <a:ext cx="318834" cy="194418"/>
          </a:xfrm>
          <a:custGeom>
            <a:avLst/>
            <a:gdLst>
              <a:gd name="connsiteX0" fmla="*/ 51 w 318834"/>
              <a:gd name="connsiteY0" fmla="*/ 6485 h 194418"/>
              <a:gd name="connsiteX1" fmla="*/ 154038 w 318834"/>
              <a:gd name="connsiteY1" fmla="*/ 46173 h 194418"/>
              <a:gd name="connsiteX2" fmla="*/ 314376 w 318834"/>
              <a:gd name="connsiteY2" fmla="*/ 192223 h 194418"/>
              <a:gd name="connsiteX3" fmla="*/ 271513 w 318834"/>
              <a:gd name="connsiteY3" fmla="*/ 131898 h 194418"/>
              <a:gd name="connsiteX4" fmla="*/ 242938 w 318834"/>
              <a:gd name="connsiteY4" fmla="*/ 101735 h 194418"/>
              <a:gd name="connsiteX5" fmla="*/ 138163 w 318834"/>
              <a:gd name="connsiteY5" fmla="*/ 9660 h 194418"/>
              <a:gd name="connsiteX6" fmla="*/ 51 w 318834"/>
              <a:gd name="connsiteY6" fmla="*/ 6485 h 19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834" h="194418">
                <a:moveTo>
                  <a:pt x="51" y="6485"/>
                </a:moveTo>
                <a:cubicBezTo>
                  <a:pt x="2697" y="12570"/>
                  <a:pt x="101651" y="15217"/>
                  <a:pt x="154038" y="46173"/>
                </a:cubicBezTo>
                <a:cubicBezTo>
                  <a:pt x="206425" y="77129"/>
                  <a:pt x="294797" y="177936"/>
                  <a:pt x="314376" y="192223"/>
                </a:cubicBezTo>
                <a:cubicBezTo>
                  <a:pt x="333955" y="206510"/>
                  <a:pt x="283419" y="146979"/>
                  <a:pt x="271513" y="131898"/>
                </a:cubicBezTo>
                <a:cubicBezTo>
                  <a:pt x="259607" y="116817"/>
                  <a:pt x="265163" y="122108"/>
                  <a:pt x="242938" y="101735"/>
                </a:cubicBezTo>
                <a:cubicBezTo>
                  <a:pt x="220713" y="81362"/>
                  <a:pt x="178380" y="25006"/>
                  <a:pt x="138163" y="9660"/>
                </a:cubicBezTo>
                <a:cubicBezTo>
                  <a:pt x="97946" y="-5686"/>
                  <a:pt x="-2595" y="400"/>
                  <a:pt x="51" y="6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853D01C5-2425-49CF-BCE0-C3A1971FC71C}"/>
              </a:ext>
            </a:extLst>
          </p:cNvPr>
          <p:cNvSpPr/>
          <p:nvPr/>
        </p:nvSpPr>
        <p:spPr>
          <a:xfrm>
            <a:off x="5775314" y="3762248"/>
            <a:ext cx="240342" cy="265336"/>
          </a:xfrm>
          <a:custGeom>
            <a:avLst/>
            <a:gdLst>
              <a:gd name="connsiteX0" fmla="*/ 11 w 240342"/>
              <a:gd name="connsiteY0" fmla="*/ 265240 h 265336"/>
              <a:gd name="connsiteX1" fmla="*/ 44461 w 240342"/>
              <a:gd name="connsiteY1" fmla="*/ 138240 h 265336"/>
              <a:gd name="connsiteX2" fmla="*/ 200036 w 240342"/>
              <a:gd name="connsiteY2" fmla="*/ 20765 h 265336"/>
              <a:gd name="connsiteX3" fmla="*/ 239724 w 240342"/>
              <a:gd name="connsiteY3" fmla="*/ 127 h 265336"/>
              <a:gd name="connsiteX4" fmla="*/ 179399 w 240342"/>
              <a:gd name="connsiteY4" fmla="*/ 12827 h 265336"/>
              <a:gd name="connsiteX5" fmla="*/ 134949 w 240342"/>
              <a:gd name="connsiteY5" fmla="*/ 28702 h 265336"/>
              <a:gd name="connsiteX6" fmla="*/ 41286 w 240342"/>
              <a:gd name="connsiteY6" fmla="*/ 117602 h 265336"/>
              <a:gd name="connsiteX7" fmla="*/ 11 w 240342"/>
              <a:gd name="connsiteY7" fmla="*/ 265240 h 26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342" h="265336">
                <a:moveTo>
                  <a:pt x="11" y="265240"/>
                </a:moveTo>
                <a:cubicBezTo>
                  <a:pt x="540" y="268680"/>
                  <a:pt x="11124" y="178986"/>
                  <a:pt x="44461" y="138240"/>
                </a:cubicBezTo>
                <a:cubicBezTo>
                  <a:pt x="77799" y="97494"/>
                  <a:pt x="167492" y="43784"/>
                  <a:pt x="200036" y="20765"/>
                </a:cubicBezTo>
                <a:cubicBezTo>
                  <a:pt x="232580" y="-2254"/>
                  <a:pt x="243163" y="1450"/>
                  <a:pt x="239724" y="127"/>
                </a:cubicBezTo>
                <a:cubicBezTo>
                  <a:pt x="236285" y="-1196"/>
                  <a:pt x="196862" y="8064"/>
                  <a:pt x="179399" y="12827"/>
                </a:cubicBezTo>
                <a:cubicBezTo>
                  <a:pt x="161936" y="17590"/>
                  <a:pt x="157968" y="11239"/>
                  <a:pt x="134949" y="28702"/>
                </a:cubicBezTo>
                <a:cubicBezTo>
                  <a:pt x="111930" y="46165"/>
                  <a:pt x="65363" y="84529"/>
                  <a:pt x="41286" y="117602"/>
                </a:cubicBezTo>
                <a:cubicBezTo>
                  <a:pt x="17209" y="150675"/>
                  <a:pt x="-518" y="261800"/>
                  <a:pt x="11" y="265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63DE7C0F-2B29-440B-A14C-4E58252F7489}"/>
              </a:ext>
            </a:extLst>
          </p:cNvPr>
          <p:cNvSpPr/>
          <p:nvPr/>
        </p:nvSpPr>
        <p:spPr>
          <a:xfrm>
            <a:off x="6059286" y="3720981"/>
            <a:ext cx="313369" cy="158616"/>
          </a:xfrm>
          <a:custGeom>
            <a:avLst/>
            <a:gdLst>
              <a:gd name="connsiteX0" fmla="*/ 202 w 313369"/>
              <a:gd name="connsiteY0" fmla="*/ 9644 h 158616"/>
              <a:gd name="connsiteX1" fmla="*/ 178002 w 313369"/>
              <a:gd name="connsiteY1" fmla="*/ 3294 h 158616"/>
              <a:gd name="connsiteX2" fmla="*/ 290714 w 313369"/>
              <a:gd name="connsiteY2" fmla="*/ 63619 h 158616"/>
              <a:gd name="connsiteX3" fmla="*/ 312939 w 313369"/>
              <a:gd name="connsiteY3" fmla="*/ 150932 h 158616"/>
              <a:gd name="connsiteX4" fmla="*/ 303414 w 313369"/>
              <a:gd name="connsiteY4" fmla="*/ 147757 h 158616"/>
              <a:gd name="connsiteX5" fmla="*/ 279602 w 313369"/>
              <a:gd name="connsiteY5" fmla="*/ 93782 h 158616"/>
              <a:gd name="connsiteX6" fmla="*/ 251027 w 313369"/>
              <a:gd name="connsiteY6" fmla="*/ 62032 h 158616"/>
              <a:gd name="connsiteX7" fmla="*/ 144664 w 313369"/>
              <a:gd name="connsiteY7" fmla="*/ 23932 h 158616"/>
              <a:gd name="connsiteX8" fmla="*/ 202 w 313369"/>
              <a:gd name="connsiteY8" fmla="*/ 9644 h 15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369" h="158616">
                <a:moveTo>
                  <a:pt x="202" y="9644"/>
                </a:moveTo>
                <a:cubicBezTo>
                  <a:pt x="5758" y="6204"/>
                  <a:pt x="129583" y="-5702"/>
                  <a:pt x="178002" y="3294"/>
                </a:cubicBezTo>
                <a:cubicBezTo>
                  <a:pt x="226421" y="12290"/>
                  <a:pt x="268225" y="39013"/>
                  <a:pt x="290714" y="63619"/>
                </a:cubicBezTo>
                <a:cubicBezTo>
                  <a:pt x="313203" y="88225"/>
                  <a:pt x="310822" y="136909"/>
                  <a:pt x="312939" y="150932"/>
                </a:cubicBezTo>
                <a:cubicBezTo>
                  <a:pt x="315056" y="164955"/>
                  <a:pt x="308970" y="157282"/>
                  <a:pt x="303414" y="147757"/>
                </a:cubicBezTo>
                <a:cubicBezTo>
                  <a:pt x="297858" y="138232"/>
                  <a:pt x="288333" y="108069"/>
                  <a:pt x="279602" y="93782"/>
                </a:cubicBezTo>
                <a:cubicBezTo>
                  <a:pt x="270871" y="79495"/>
                  <a:pt x="273517" y="73674"/>
                  <a:pt x="251027" y="62032"/>
                </a:cubicBezTo>
                <a:cubicBezTo>
                  <a:pt x="228537" y="50390"/>
                  <a:pt x="184616" y="32928"/>
                  <a:pt x="144664" y="23932"/>
                </a:cubicBezTo>
                <a:cubicBezTo>
                  <a:pt x="104712" y="14936"/>
                  <a:pt x="-5354" y="13084"/>
                  <a:pt x="202" y="9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7AD5A25A-137E-404F-9B8C-8D6875D40F3C}"/>
              </a:ext>
            </a:extLst>
          </p:cNvPr>
          <p:cNvSpPr/>
          <p:nvPr/>
        </p:nvSpPr>
        <p:spPr>
          <a:xfrm>
            <a:off x="6004794" y="3769356"/>
            <a:ext cx="313338" cy="207335"/>
          </a:xfrm>
          <a:custGeom>
            <a:avLst/>
            <a:gdLst>
              <a:gd name="connsiteX0" fmla="*/ 2306 w 313338"/>
              <a:gd name="connsiteY0" fmla="*/ 957 h 207335"/>
              <a:gd name="connsiteX1" fmla="*/ 194394 w 313338"/>
              <a:gd name="connsiteY1" fmla="*/ 8894 h 207335"/>
              <a:gd name="connsiteX2" fmla="*/ 295994 w 313338"/>
              <a:gd name="connsiteY2" fmla="*/ 51757 h 207335"/>
              <a:gd name="connsiteX3" fmla="*/ 310281 w 313338"/>
              <a:gd name="connsiteY3" fmla="*/ 115257 h 207335"/>
              <a:gd name="connsiteX4" fmla="*/ 262656 w 313338"/>
              <a:gd name="connsiteY4" fmla="*/ 207332 h 207335"/>
              <a:gd name="connsiteX5" fmla="*/ 294406 w 313338"/>
              <a:gd name="connsiteY5" fmla="*/ 118432 h 207335"/>
              <a:gd name="connsiteX6" fmla="*/ 292819 w 313338"/>
              <a:gd name="connsiteY6" fmla="*/ 72394 h 207335"/>
              <a:gd name="connsiteX7" fmla="*/ 245194 w 313338"/>
              <a:gd name="connsiteY7" fmla="*/ 43819 h 207335"/>
              <a:gd name="connsiteX8" fmla="*/ 97556 w 313338"/>
              <a:gd name="connsiteY8" fmla="*/ 23182 h 207335"/>
              <a:gd name="connsiteX9" fmla="*/ 2306 w 313338"/>
              <a:gd name="connsiteY9" fmla="*/ 957 h 20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338" h="207335">
                <a:moveTo>
                  <a:pt x="2306" y="957"/>
                </a:moveTo>
                <a:cubicBezTo>
                  <a:pt x="18446" y="-1424"/>
                  <a:pt x="145446" y="427"/>
                  <a:pt x="194394" y="8894"/>
                </a:cubicBezTo>
                <a:cubicBezTo>
                  <a:pt x="243342" y="17361"/>
                  <a:pt x="276680" y="34030"/>
                  <a:pt x="295994" y="51757"/>
                </a:cubicBezTo>
                <a:cubicBezTo>
                  <a:pt x="315308" y="69484"/>
                  <a:pt x="315837" y="89328"/>
                  <a:pt x="310281" y="115257"/>
                </a:cubicBezTo>
                <a:cubicBezTo>
                  <a:pt x="304725" y="141186"/>
                  <a:pt x="265302" y="206803"/>
                  <a:pt x="262656" y="207332"/>
                </a:cubicBezTo>
                <a:cubicBezTo>
                  <a:pt x="260010" y="207861"/>
                  <a:pt x="289379" y="140922"/>
                  <a:pt x="294406" y="118432"/>
                </a:cubicBezTo>
                <a:cubicBezTo>
                  <a:pt x="299433" y="95942"/>
                  <a:pt x="301021" y="84830"/>
                  <a:pt x="292819" y="72394"/>
                </a:cubicBezTo>
                <a:cubicBezTo>
                  <a:pt x="284617" y="59959"/>
                  <a:pt x="277738" y="52021"/>
                  <a:pt x="245194" y="43819"/>
                </a:cubicBezTo>
                <a:cubicBezTo>
                  <a:pt x="212650" y="35617"/>
                  <a:pt x="136450" y="29797"/>
                  <a:pt x="97556" y="23182"/>
                </a:cubicBezTo>
                <a:cubicBezTo>
                  <a:pt x="58662" y="16568"/>
                  <a:pt x="-13834" y="3338"/>
                  <a:pt x="2306" y="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BB9DA4E9-1601-4CD8-A6FC-32843DC3EB88}"/>
              </a:ext>
            </a:extLst>
          </p:cNvPr>
          <p:cNvSpPr/>
          <p:nvPr/>
        </p:nvSpPr>
        <p:spPr>
          <a:xfrm>
            <a:off x="6159389" y="3786788"/>
            <a:ext cx="115591" cy="189412"/>
          </a:xfrm>
          <a:custGeom>
            <a:avLst/>
            <a:gdLst>
              <a:gd name="connsiteX0" fmla="*/ 111 w 115591"/>
              <a:gd name="connsiteY0" fmla="*/ 987 h 189412"/>
              <a:gd name="connsiteX1" fmla="*/ 95361 w 115591"/>
              <a:gd name="connsiteY1" fmla="*/ 80362 h 189412"/>
              <a:gd name="connsiteX2" fmla="*/ 96949 w 115591"/>
              <a:gd name="connsiteY2" fmla="*/ 188312 h 189412"/>
              <a:gd name="connsiteX3" fmla="*/ 111236 w 115591"/>
              <a:gd name="connsiteY3" fmla="*/ 132750 h 189412"/>
              <a:gd name="connsiteX4" fmla="*/ 112824 w 115591"/>
              <a:gd name="connsiteY4" fmla="*/ 75600 h 189412"/>
              <a:gd name="connsiteX5" fmla="*/ 76311 w 115591"/>
              <a:gd name="connsiteY5" fmla="*/ 37500 h 189412"/>
              <a:gd name="connsiteX6" fmla="*/ 111 w 115591"/>
              <a:gd name="connsiteY6" fmla="*/ 987 h 18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91" h="189412">
                <a:moveTo>
                  <a:pt x="111" y="987"/>
                </a:moveTo>
                <a:cubicBezTo>
                  <a:pt x="3286" y="8131"/>
                  <a:pt x="79221" y="49141"/>
                  <a:pt x="95361" y="80362"/>
                </a:cubicBezTo>
                <a:cubicBezTo>
                  <a:pt x="111501" y="111583"/>
                  <a:pt x="94303" y="179581"/>
                  <a:pt x="96949" y="188312"/>
                </a:cubicBezTo>
                <a:cubicBezTo>
                  <a:pt x="99595" y="197043"/>
                  <a:pt x="108590" y="151535"/>
                  <a:pt x="111236" y="132750"/>
                </a:cubicBezTo>
                <a:cubicBezTo>
                  <a:pt x="113882" y="113965"/>
                  <a:pt x="118645" y="91475"/>
                  <a:pt x="112824" y="75600"/>
                </a:cubicBezTo>
                <a:cubicBezTo>
                  <a:pt x="107003" y="59725"/>
                  <a:pt x="89805" y="47554"/>
                  <a:pt x="76311" y="37500"/>
                </a:cubicBezTo>
                <a:cubicBezTo>
                  <a:pt x="62817" y="27446"/>
                  <a:pt x="-3064" y="-6157"/>
                  <a:pt x="111" y="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9E46C2A3-1385-4D5C-97FF-DF559E3D8933}"/>
              </a:ext>
            </a:extLst>
          </p:cNvPr>
          <p:cNvSpPr/>
          <p:nvPr/>
        </p:nvSpPr>
        <p:spPr>
          <a:xfrm>
            <a:off x="6113431" y="4003658"/>
            <a:ext cx="201694" cy="92153"/>
          </a:xfrm>
          <a:custGeom>
            <a:avLst/>
            <a:gdLst>
              <a:gd name="connsiteX0" fmla="*/ 201644 w 201694"/>
              <a:gd name="connsiteY0" fmla="*/ 17 h 92153"/>
              <a:gd name="connsiteX1" fmla="*/ 120682 w 201694"/>
              <a:gd name="connsiteY1" fmla="*/ 65105 h 92153"/>
              <a:gd name="connsiteX2" fmla="*/ 32 w 201694"/>
              <a:gd name="connsiteY2" fmla="*/ 92092 h 92153"/>
              <a:gd name="connsiteX3" fmla="*/ 109569 w 201694"/>
              <a:gd name="connsiteY3" fmla="*/ 58755 h 92153"/>
              <a:gd name="connsiteX4" fmla="*/ 201644 w 201694"/>
              <a:gd name="connsiteY4" fmla="*/ 17 h 9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94" h="92153">
                <a:moveTo>
                  <a:pt x="201644" y="17"/>
                </a:moveTo>
                <a:cubicBezTo>
                  <a:pt x="203496" y="1075"/>
                  <a:pt x="154284" y="49759"/>
                  <a:pt x="120682" y="65105"/>
                </a:cubicBezTo>
                <a:cubicBezTo>
                  <a:pt x="87080" y="80451"/>
                  <a:pt x="1884" y="93150"/>
                  <a:pt x="32" y="92092"/>
                </a:cubicBezTo>
                <a:cubicBezTo>
                  <a:pt x="-1820" y="91034"/>
                  <a:pt x="75967" y="71984"/>
                  <a:pt x="109569" y="58755"/>
                </a:cubicBezTo>
                <a:cubicBezTo>
                  <a:pt x="143171" y="45526"/>
                  <a:pt x="199792" y="-1041"/>
                  <a:pt x="201644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8315A490-40B0-4010-B543-63AAA329F789}"/>
              </a:ext>
            </a:extLst>
          </p:cNvPr>
          <p:cNvSpPr/>
          <p:nvPr/>
        </p:nvSpPr>
        <p:spPr>
          <a:xfrm>
            <a:off x="5981670" y="3921472"/>
            <a:ext cx="331952" cy="149183"/>
          </a:xfrm>
          <a:custGeom>
            <a:avLst/>
            <a:gdLst>
              <a:gd name="connsiteX0" fmla="*/ 30 w 331952"/>
              <a:gd name="connsiteY0" fmla="*/ 148878 h 149183"/>
              <a:gd name="connsiteX1" fmla="*/ 92105 w 331952"/>
              <a:gd name="connsiteY1" fmla="*/ 129828 h 149183"/>
              <a:gd name="connsiteX2" fmla="*/ 192118 w 331952"/>
              <a:gd name="connsiteY2" fmla="*/ 129828 h 149183"/>
              <a:gd name="connsiteX3" fmla="*/ 255618 w 331952"/>
              <a:gd name="connsiteY3" fmla="*/ 96491 h 149183"/>
              <a:gd name="connsiteX4" fmla="*/ 331818 w 331952"/>
              <a:gd name="connsiteY4" fmla="*/ 1241 h 149183"/>
              <a:gd name="connsiteX5" fmla="*/ 273080 w 331952"/>
              <a:gd name="connsiteY5" fmla="*/ 45691 h 149183"/>
              <a:gd name="connsiteX6" fmla="*/ 233393 w 331952"/>
              <a:gd name="connsiteY6" fmla="*/ 96491 h 149183"/>
              <a:gd name="connsiteX7" fmla="*/ 206405 w 331952"/>
              <a:gd name="connsiteY7" fmla="*/ 110778 h 149183"/>
              <a:gd name="connsiteX8" fmla="*/ 161955 w 331952"/>
              <a:gd name="connsiteY8" fmla="*/ 115541 h 149183"/>
              <a:gd name="connsiteX9" fmla="*/ 101630 w 331952"/>
              <a:gd name="connsiteY9" fmla="*/ 112366 h 149183"/>
              <a:gd name="connsiteX10" fmla="*/ 30 w 331952"/>
              <a:gd name="connsiteY10" fmla="*/ 148878 h 14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952" h="149183">
                <a:moveTo>
                  <a:pt x="30" y="148878"/>
                </a:moveTo>
                <a:cubicBezTo>
                  <a:pt x="-1557" y="151788"/>
                  <a:pt x="60090" y="133003"/>
                  <a:pt x="92105" y="129828"/>
                </a:cubicBezTo>
                <a:cubicBezTo>
                  <a:pt x="124120" y="126653"/>
                  <a:pt x="164866" y="135384"/>
                  <a:pt x="192118" y="129828"/>
                </a:cubicBezTo>
                <a:cubicBezTo>
                  <a:pt x="219370" y="124272"/>
                  <a:pt x="232335" y="117922"/>
                  <a:pt x="255618" y="96491"/>
                </a:cubicBezTo>
                <a:cubicBezTo>
                  <a:pt x="278901" y="75060"/>
                  <a:pt x="328908" y="9708"/>
                  <a:pt x="331818" y="1241"/>
                </a:cubicBezTo>
                <a:cubicBezTo>
                  <a:pt x="334728" y="-7226"/>
                  <a:pt x="289484" y="29816"/>
                  <a:pt x="273080" y="45691"/>
                </a:cubicBezTo>
                <a:cubicBezTo>
                  <a:pt x="256676" y="61566"/>
                  <a:pt x="244506" y="85643"/>
                  <a:pt x="233393" y="96491"/>
                </a:cubicBezTo>
                <a:cubicBezTo>
                  <a:pt x="222281" y="107339"/>
                  <a:pt x="218311" y="107603"/>
                  <a:pt x="206405" y="110778"/>
                </a:cubicBezTo>
                <a:cubicBezTo>
                  <a:pt x="194499" y="113953"/>
                  <a:pt x="179417" y="115276"/>
                  <a:pt x="161955" y="115541"/>
                </a:cubicBezTo>
                <a:cubicBezTo>
                  <a:pt x="144493" y="115806"/>
                  <a:pt x="125442" y="107339"/>
                  <a:pt x="101630" y="112366"/>
                </a:cubicBezTo>
                <a:cubicBezTo>
                  <a:pt x="77818" y="117393"/>
                  <a:pt x="1617" y="145968"/>
                  <a:pt x="30" y="148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1460E781-F530-4590-822A-D44EEC45D265}"/>
              </a:ext>
            </a:extLst>
          </p:cNvPr>
          <p:cNvSpPr/>
          <p:nvPr/>
        </p:nvSpPr>
        <p:spPr>
          <a:xfrm>
            <a:off x="5754676" y="4027457"/>
            <a:ext cx="253010" cy="54050"/>
          </a:xfrm>
          <a:custGeom>
            <a:avLst/>
            <a:gdLst>
              <a:gd name="connsiteX0" fmla="*/ 12 w 253010"/>
              <a:gd name="connsiteY0" fmla="*/ 15906 h 54050"/>
              <a:gd name="connsiteX1" fmla="*/ 103199 w 253010"/>
              <a:gd name="connsiteY1" fmla="*/ 14318 h 54050"/>
              <a:gd name="connsiteX2" fmla="*/ 171462 w 253010"/>
              <a:gd name="connsiteY2" fmla="*/ 30193 h 54050"/>
              <a:gd name="connsiteX3" fmla="*/ 252424 w 253010"/>
              <a:gd name="connsiteY3" fmla="*/ 54006 h 54050"/>
              <a:gd name="connsiteX4" fmla="*/ 206387 w 253010"/>
              <a:gd name="connsiteY4" fmla="*/ 23843 h 54050"/>
              <a:gd name="connsiteX5" fmla="*/ 176224 w 253010"/>
              <a:gd name="connsiteY5" fmla="*/ 7968 h 54050"/>
              <a:gd name="connsiteX6" fmla="*/ 96849 w 253010"/>
              <a:gd name="connsiteY6" fmla="*/ 31 h 54050"/>
              <a:gd name="connsiteX7" fmla="*/ 12 w 253010"/>
              <a:gd name="connsiteY7" fmla="*/ 15906 h 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010" h="54050">
                <a:moveTo>
                  <a:pt x="12" y="15906"/>
                </a:moveTo>
                <a:cubicBezTo>
                  <a:pt x="1070" y="18287"/>
                  <a:pt x="74624" y="11937"/>
                  <a:pt x="103199" y="14318"/>
                </a:cubicBezTo>
                <a:cubicBezTo>
                  <a:pt x="131774" y="16699"/>
                  <a:pt x="146591" y="23578"/>
                  <a:pt x="171462" y="30193"/>
                </a:cubicBezTo>
                <a:cubicBezTo>
                  <a:pt x="196333" y="36808"/>
                  <a:pt x="246603" y="55064"/>
                  <a:pt x="252424" y="54006"/>
                </a:cubicBezTo>
                <a:cubicBezTo>
                  <a:pt x="258245" y="52948"/>
                  <a:pt x="219087" y="31516"/>
                  <a:pt x="206387" y="23843"/>
                </a:cubicBezTo>
                <a:cubicBezTo>
                  <a:pt x="193687" y="16170"/>
                  <a:pt x="194480" y="11937"/>
                  <a:pt x="176224" y="7968"/>
                </a:cubicBezTo>
                <a:cubicBezTo>
                  <a:pt x="157968" y="3999"/>
                  <a:pt x="128334" y="825"/>
                  <a:pt x="96849" y="31"/>
                </a:cubicBezTo>
                <a:cubicBezTo>
                  <a:pt x="65364" y="-763"/>
                  <a:pt x="-1046" y="13525"/>
                  <a:pt x="12" y="15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97303464-67AF-4C1F-9883-7C01BA004CC9}"/>
              </a:ext>
            </a:extLst>
          </p:cNvPr>
          <p:cNvSpPr/>
          <p:nvPr/>
        </p:nvSpPr>
        <p:spPr>
          <a:xfrm>
            <a:off x="5740138" y="3848456"/>
            <a:ext cx="107399" cy="207617"/>
          </a:xfrm>
          <a:custGeom>
            <a:avLst/>
            <a:gdLst>
              <a:gd name="connsiteX0" fmla="*/ 262 w 107399"/>
              <a:gd name="connsiteY0" fmla="*/ 207607 h 207617"/>
              <a:gd name="connsiteX1" fmla="*/ 24075 w 107399"/>
              <a:gd name="connsiteY1" fmla="*/ 98069 h 207617"/>
              <a:gd name="connsiteX2" fmla="*/ 106625 w 107399"/>
              <a:gd name="connsiteY2" fmla="*/ 1232 h 207617"/>
              <a:gd name="connsiteX3" fmla="*/ 63762 w 107399"/>
              <a:gd name="connsiteY3" fmla="*/ 47269 h 207617"/>
              <a:gd name="connsiteX4" fmla="*/ 35187 w 107399"/>
              <a:gd name="connsiteY4" fmla="*/ 104419 h 207617"/>
              <a:gd name="connsiteX5" fmla="*/ 262 w 107399"/>
              <a:gd name="connsiteY5" fmla="*/ 207607 h 20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399" h="207617">
                <a:moveTo>
                  <a:pt x="262" y="207607"/>
                </a:moveTo>
                <a:cubicBezTo>
                  <a:pt x="-1590" y="206549"/>
                  <a:pt x="6348" y="132465"/>
                  <a:pt x="24075" y="98069"/>
                </a:cubicBezTo>
                <a:cubicBezTo>
                  <a:pt x="41802" y="63673"/>
                  <a:pt x="100010" y="9699"/>
                  <a:pt x="106625" y="1232"/>
                </a:cubicBezTo>
                <a:cubicBezTo>
                  <a:pt x="113240" y="-7235"/>
                  <a:pt x="75668" y="30071"/>
                  <a:pt x="63762" y="47269"/>
                </a:cubicBezTo>
                <a:cubicBezTo>
                  <a:pt x="51856" y="64467"/>
                  <a:pt x="44447" y="81665"/>
                  <a:pt x="35187" y="104419"/>
                </a:cubicBezTo>
                <a:cubicBezTo>
                  <a:pt x="25927" y="127173"/>
                  <a:pt x="2114" y="208665"/>
                  <a:pt x="262" y="207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FDA96134-D5E6-4C4E-BFE1-496603CCDA06}"/>
              </a:ext>
            </a:extLst>
          </p:cNvPr>
          <p:cNvSpPr/>
          <p:nvPr/>
        </p:nvSpPr>
        <p:spPr>
          <a:xfrm>
            <a:off x="5796223" y="3774437"/>
            <a:ext cx="312477" cy="267429"/>
          </a:xfrm>
          <a:custGeom>
            <a:avLst/>
            <a:gdLst>
              <a:gd name="connsiteX0" fmla="*/ 202940 w 312477"/>
              <a:gd name="connsiteY0" fmla="*/ 2226 h 267429"/>
              <a:gd name="connsiteX1" fmla="*/ 288665 w 312477"/>
              <a:gd name="connsiteY1" fmla="*/ 65726 h 267429"/>
              <a:gd name="connsiteX2" fmla="*/ 312477 w 312477"/>
              <a:gd name="connsiteY2" fmla="*/ 121288 h 267429"/>
              <a:gd name="connsiteX3" fmla="*/ 288665 w 312477"/>
              <a:gd name="connsiteY3" fmla="*/ 186376 h 267429"/>
              <a:gd name="connsiteX4" fmla="*/ 223577 w 312477"/>
              <a:gd name="connsiteY4" fmla="*/ 246701 h 267429"/>
              <a:gd name="connsiteX5" fmla="*/ 145790 w 312477"/>
              <a:gd name="connsiteY5" fmla="*/ 267338 h 267429"/>
              <a:gd name="connsiteX6" fmla="*/ 48952 w 312477"/>
              <a:gd name="connsiteY6" fmla="*/ 240351 h 267429"/>
              <a:gd name="connsiteX7" fmla="*/ 6090 w 312477"/>
              <a:gd name="connsiteY7" fmla="*/ 200663 h 267429"/>
              <a:gd name="connsiteX8" fmla="*/ 4502 w 312477"/>
              <a:gd name="connsiteY8" fmla="*/ 160976 h 267429"/>
              <a:gd name="connsiteX9" fmla="*/ 45777 w 312477"/>
              <a:gd name="connsiteY9" fmla="*/ 103826 h 267429"/>
              <a:gd name="connsiteX10" fmla="*/ 93402 w 312477"/>
              <a:gd name="connsiteY10" fmla="*/ 45088 h 267429"/>
              <a:gd name="connsiteX11" fmla="*/ 139440 w 312477"/>
              <a:gd name="connsiteY11" fmla="*/ 16513 h 267429"/>
              <a:gd name="connsiteX12" fmla="*/ 202940 w 312477"/>
              <a:gd name="connsiteY12" fmla="*/ 2226 h 26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2477" h="267429">
                <a:moveTo>
                  <a:pt x="202940" y="2226"/>
                </a:moveTo>
                <a:cubicBezTo>
                  <a:pt x="227811" y="10428"/>
                  <a:pt x="270409" y="45882"/>
                  <a:pt x="288665" y="65726"/>
                </a:cubicBezTo>
                <a:cubicBezTo>
                  <a:pt x="306921" y="85570"/>
                  <a:pt x="312477" y="101180"/>
                  <a:pt x="312477" y="121288"/>
                </a:cubicBezTo>
                <a:cubicBezTo>
                  <a:pt x="312477" y="141396"/>
                  <a:pt x="303482" y="165474"/>
                  <a:pt x="288665" y="186376"/>
                </a:cubicBezTo>
                <a:cubicBezTo>
                  <a:pt x="273848" y="207278"/>
                  <a:pt x="247390" y="233207"/>
                  <a:pt x="223577" y="246701"/>
                </a:cubicBezTo>
                <a:cubicBezTo>
                  <a:pt x="199764" y="260195"/>
                  <a:pt x="174894" y="268396"/>
                  <a:pt x="145790" y="267338"/>
                </a:cubicBezTo>
                <a:cubicBezTo>
                  <a:pt x="116686" y="266280"/>
                  <a:pt x="72235" y="251463"/>
                  <a:pt x="48952" y="240351"/>
                </a:cubicBezTo>
                <a:cubicBezTo>
                  <a:pt x="25669" y="229239"/>
                  <a:pt x="13498" y="213892"/>
                  <a:pt x="6090" y="200663"/>
                </a:cubicBezTo>
                <a:cubicBezTo>
                  <a:pt x="-1318" y="187434"/>
                  <a:pt x="-2113" y="177116"/>
                  <a:pt x="4502" y="160976"/>
                </a:cubicBezTo>
                <a:cubicBezTo>
                  <a:pt x="11116" y="144837"/>
                  <a:pt x="30960" y="123141"/>
                  <a:pt x="45777" y="103826"/>
                </a:cubicBezTo>
                <a:cubicBezTo>
                  <a:pt x="60594" y="84511"/>
                  <a:pt x="77792" y="59640"/>
                  <a:pt x="93402" y="45088"/>
                </a:cubicBezTo>
                <a:cubicBezTo>
                  <a:pt x="109012" y="30536"/>
                  <a:pt x="123830" y="22334"/>
                  <a:pt x="139440" y="16513"/>
                </a:cubicBezTo>
                <a:cubicBezTo>
                  <a:pt x="155050" y="10692"/>
                  <a:pt x="178069" y="-5976"/>
                  <a:pt x="202940" y="22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A315CF5C-7F12-460B-86DF-7E6BC55E522C}"/>
              </a:ext>
            </a:extLst>
          </p:cNvPr>
          <p:cNvSpPr/>
          <p:nvPr/>
        </p:nvSpPr>
        <p:spPr>
          <a:xfrm rot="19555880">
            <a:off x="5986403" y="3804716"/>
            <a:ext cx="64322" cy="106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7E005AE-9BDE-47BE-A08E-9395C166588A}"/>
              </a:ext>
            </a:extLst>
          </p:cNvPr>
          <p:cNvSpPr/>
          <p:nvPr/>
        </p:nvSpPr>
        <p:spPr>
          <a:xfrm>
            <a:off x="5754244" y="3743067"/>
            <a:ext cx="213178" cy="220951"/>
          </a:xfrm>
          <a:custGeom>
            <a:avLst/>
            <a:gdLst>
              <a:gd name="connsiteX0" fmla="*/ 213169 w 213178"/>
              <a:gd name="connsiteY0" fmla="*/ 258 h 220951"/>
              <a:gd name="connsiteX1" fmla="*/ 89344 w 213178"/>
              <a:gd name="connsiteY1" fmla="*/ 76458 h 220951"/>
              <a:gd name="connsiteX2" fmla="*/ 14731 w 213178"/>
              <a:gd name="connsiteY2" fmla="*/ 152658 h 220951"/>
              <a:gd name="connsiteX3" fmla="*/ 444 w 213178"/>
              <a:gd name="connsiteY3" fmla="*/ 220921 h 220951"/>
              <a:gd name="connsiteX4" fmla="*/ 22669 w 213178"/>
              <a:gd name="connsiteY4" fmla="*/ 160596 h 220951"/>
              <a:gd name="connsiteX5" fmla="*/ 82994 w 213178"/>
              <a:gd name="connsiteY5" fmla="*/ 103446 h 220951"/>
              <a:gd name="connsiteX6" fmla="*/ 213169 w 213178"/>
              <a:gd name="connsiteY6" fmla="*/ 258 h 22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178" h="220951">
                <a:moveTo>
                  <a:pt x="213169" y="258"/>
                </a:moveTo>
                <a:cubicBezTo>
                  <a:pt x="214227" y="-4240"/>
                  <a:pt x="122417" y="51058"/>
                  <a:pt x="89344" y="76458"/>
                </a:cubicBezTo>
                <a:cubicBezTo>
                  <a:pt x="56271" y="101858"/>
                  <a:pt x="29548" y="128581"/>
                  <a:pt x="14731" y="152658"/>
                </a:cubicBezTo>
                <a:cubicBezTo>
                  <a:pt x="-86" y="176735"/>
                  <a:pt x="-879" y="219598"/>
                  <a:pt x="444" y="220921"/>
                </a:cubicBezTo>
                <a:cubicBezTo>
                  <a:pt x="1767" y="222244"/>
                  <a:pt x="8911" y="180175"/>
                  <a:pt x="22669" y="160596"/>
                </a:cubicBezTo>
                <a:cubicBezTo>
                  <a:pt x="36427" y="141017"/>
                  <a:pt x="51509" y="128052"/>
                  <a:pt x="82994" y="103446"/>
                </a:cubicBezTo>
                <a:cubicBezTo>
                  <a:pt x="114479" y="78840"/>
                  <a:pt x="212111" y="4756"/>
                  <a:pt x="213169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1085535A-140A-4834-A70A-E8AEF5CB19C6}"/>
              </a:ext>
            </a:extLst>
          </p:cNvPr>
          <p:cNvSpPr/>
          <p:nvPr/>
        </p:nvSpPr>
        <p:spPr>
          <a:xfrm>
            <a:off x="5762621" y="3565879"/>
            <a:ext cx="291094" cy="114044"/>
          </a:xfrm>
          <a:custGeom>
            <a:avLst/>
            <a:gdLst>
              <a:gd name="connsiteX0" fmla="*/ 4 w 291094"/>
              <a:gd name="connsiteY0" fmla="*/ 113946 h 114044"/>
              <a:gd name="connsiteX1" fmla="*/ 212729 w 291094"/>
              <a:gd name="connsiteY1" fmla="*/ 26634 h 114044"/>
              <a:gd name="connsiteX2" fmla="*/ 290517 w 291094"/>
              <a:gd name="connsiteY2" fmla="*/ 20284 h 114044"/>
              <a:gd name="connsiteX3" fmla="*/ 246067 w 291094"/>
              <a:gd name="connsiteY3" fmla="*/ 9171 h 114044"/>
              <a:gd name="connsiteX4" fmla="*/ 206379 w 291094"/>
              <a:gd name="connsiteY4" fmla="*/ 7584 h 114044"/>
              <a:gd name="connsiteX5" fmla="*/ 4 w 291094"/>
              <a:gd name="connsiteY5" fmla="*/ 113946 h 11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094" h="114044">
                <a:moveTo>
                  <a:pt x="4" y="113946"/>
                </a:moveTo>
                <a:cubicBezTo>
                  <a:pt x="1062" y="117121"/>
                  <a:pt x="164310" y="42244"/>
                  <a:pt x="212729" y="26634"/>
                </a:cubicBezTo>
                <a:cubicBezTo>
                  <a:pt x="261148" y="11024"/>
                  <a:pt x="284961" y="23194"/>
                  <a:pt x="290517" y="20284"/>
                </a:cubicBezTo>
                <a:cubicBezTo>
                  <a:pt x="296073" y="17374"/>
                  <a:pt x="260090" y="11288"/>
                  <a:pt x="246067" y="9171"/>
                </a:cubicBezTo>
                <a:cubicBezTo>
                  <a:pt x="232044" y="7054"/>
                  <a:pt x="242627" y="-9349"/>
                  <a:pt x="206379" y="7584"/>
                </a:cubicBezTo>
                <a:cubicBezTo>
                  <a:pt x="170131" y="24517"/>
                  <a:pt x="-1054" y="110771"/>
                  <a:pt x="4" y="113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B64E08C-255F-413C-921A-3F59C52DDFA7}"/>
              </a:ext>
            </a:extLst>
          </p:cNvPr>
          <p:cNvSpPr/>
          <p:nvPr/>
        </p:nvSpPr>
        <p:spPr>
          <a:xfrm>
            <a:off x="5986393" y="3511547"/>
            <a:ext cx="285746" cy="16066"/>
          </a:xfrm>
          <a:custGeom>
            <a:avLst/>
            <a:gdLst>
              <a:gd name="connsiteX0" fmla="*/ 1657 w 285746"/>
              <a:gd name="connsiteY0" fmla="*/ 15878 h 16066"/>
              <a:gd name="connsiteX1" fmla="*/ 101670 w 285746"/>
              <a:gd name="connsiteY1" fmla="*/ 3 h 16066"/>
              <a:gd name="connsiteX2" fmla="*/ 284232 w 285746"/>
              <a:gd name="connsiteY2" fmla="*/ 14291 h 16066"/>
              <a:gd name="connsiteX3" fmla="*/ 179457 w 285746"/>
              <a:gd name="connsiteY3" fmla="*/ 9528 h 16066"/>
              <a:gd name="connsiteX4" fmla="*/ 1657 w 285746"/>
              <a:gd name="connsiteY4" fmla="*/ 15878 h 1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46" h="16066">
                <a:moveTo>
                  <a:pt x="1657" y="15878"/>
                </a:moveTo>
                <a:cubicBezTo>
                  <a:pt x="-11307" y="14291"/>
                  <a:pt x="54574" y="267"/>
                  <a:pt x="101670" y="3"/>
                </a:cubicBezTo>
                <a:cubicBezTo>
                  <a:pt x="148766" y="-261"/>
                  <a:pt x="271268" y="12704"/>
                  <a:pt x="284232" y="14291"/>
                </a:cubicBezTo>
                <a:cubicBezTo>
                  <a:pt x="297196" y="15878"/>
                  <a:pt x="223907" y="10586"/>
                  <a:pt x="179457" y="9528"/>
                </a:cubicBezTo>
                <a:cubicBezTo>
                  <a:pt x="135007" y="8470"/>
                  <a:pt x="14621" y="17465"/>
                  <a:pt x="1657" y="15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6DF2040-7747-42CF-A586-4566319E3F00}"/>
              </a:ext>
            </a:extLst>
          </p:cNvPr>
          <p:cNvSpPr/>
          <p:nvPr/>
        </p:nvSpPr>
        <p:spPr>
          <a:xfrm>
            <a:off x="6089315" y="3444737"/>
            <a:ext cx="178727" cy="57578"/>
          </a:xfrm>
          <a:custGeom>
            <a:avLst/>
            <a:gdLst>
              <a:gd name="connsiteX0" fmla="*/ 335 w 178727"/>
              <a:gd name="connsiteY0" fmla="*/ 57288 h 57578"/>
              <a:gd name="connsiteX1" fmla="*/ 89235 w 178727"/>
              <a:gd name="connsiteY1" fmla="*/ 23951 h 57578"/>
              <a:gd name="connsiteX2" fmla="*/ 178135 w 178727"/>
              <a:gd name="connsiteY2" fmla="*/ 4901 h 57578"/>
              <a:gd name="connsiteX3" fmla="*/ 122573 w 178727"/>
              <a:gd name="connsiteY3" fmla="*/ 3313 h 57578"/>
              <a:gd name="connsiteX4" fmla="*/ 335 w 178727"/>
              <a:gd name="connsiteY4" fmla="*/ 57288 h 57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727" h="57578">
                <a:moveTo>
                  <a:pt x="335" y="57288"/>
                </a:moveTo>
                <a:cubicBezTo>
                  <a:pt x="-5221" y="60728"/>
                  <a:pt x="59602" y="32682"/>
                  <a:pt x="89235" y="23951"/>
                </a:cubicBezTo>
                <a:cubicBezTo>
                  <a:pt x="118868" y="15220"/>
                  <a:pt x="172579" y="8341"/>
                  <a:pt x="178135" y="4901"/>
                </a:cubicBezTo>
                <a:cubicBezTo>
                  <a:pt x="183691" y="1461"/>
                  <a:pt x="149031" y="-3301"/>
                  <a:pt x="122573" y="3313"/>
                </a:cubicBezTo>
                <a:cubicBezTo>
                  <a:pt x="96115" y="9927"/>
                  <a:pt x="5891" y="53848"/>
                  <a:pt x="335" y="57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E9E3221A-B0CD-4705-836E-10E91BA69413}"/>
              </a:ext>
            </a:extLst>
          </p:cNvPr>
          <p:cNvSpPr/>
          <p:nvPr/>
        </p:nvSpPr>
        <p:spPr>
          <a:xfrm>
            <a:off x="5795963" y="3523662"/>
            <a:ext cx="196865" cy="81551"/>
          </a:xfrm>
          <a:custGeom>
            <a:avLst/>
            <a:gdLst>
              <a:gd name="connsiteX0" fmla="*/ 0 w 196865"/>
              <a:gd name="connsiteY0" fmla="*/ 81551 h 81551"/>
              <a:gd name="connsiteX1" fmla="*/ 134937 w 196865"/>
              <a:gd name="connsiteY1" fmla="*/ 16463 h 81551"/>
              <a:gd name="connsiteX2" fmla="*/ 196850 w 196865"/>
              <a:gd name="connsiteY2" fmla="*/ 588 h 81551"/>
              <a:gd name="connsiteX3" fmla="*/ 130175 w 196865"/>
              <a:gd name="connsiteY3" fmla="*/ 30751 h 81551"/>
              <a:gd name="connsiteX4" fmla="*/ 0 w 196865"/>
              <a:gd name="connsiteY4" fmla="*/ 81551 h 8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865" h="81551">
                <a:moveTo>
                  <a:pt x="0" y="81551"/>
                </a:moveTo>
                <a:cubicBezTo>
                  <a:pt x="51064" y="55754"/>
                  <a:pt x="102129" y="29957"/>
                  <a:pt x="134937" y="16463"/>
                </a:cubicBezTo>
                <a:cubicBezTo>
                  <a:pt x="167745" y="2969"/>
                  <a:pt x="197644" y="-1793"/>
                  <a:pt x="196850" y="588"/>
                </a:cubicBezTo>
                <a:cubicBezTo>
                  <a:pt x="196056" y="2969"/>
                  <a:pt x="130175" y="30751"/>
                  <a:pt x="130175" y="30751"/>
                </a:cubicBezTo>
                <a:lnTo>
                  <a:pt x="0" y="8155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A3BFEC1B-D334-4A3F-BCE3-E3913042EC52}"/>
              </a:ext>
            </a:extLst>
          </p:cNvPr>
          <p:cNvSpPr/>
          <p:nvPr/>
        </p:nvSpPr>
        <p:spPr>
          <a:xfrm>
            <a:off x="6049114" y="3553776"/>
            <a:ext cx="342300" cy="42026"/>
          </a:xfrm>
          <a:custGeom>
            <a:avLst/>
            <a:gdLst>
              <a:gd name="connsiteX0" fmla="*/ 849 w 342300"/>
              <a:gd name="connsiteY0" fmla="*/ 19687 h 42026"/>
              <a:gd name="connsiteX1" fmla="*/ 186586 w 342300"/>
              <a:gd name="connsiteY1" fmla="*/ 13337 h 42026"/>
              <a:gd name="connsiteX2" fmla="*/ 335811 w 342300"/>
              <a:gd name="connsiteY2" fmla="*/ 41912 h 42026"/>
              <a:gd name="connsiteX3" fmla="*/ 310411 w 342300"/>
              <a:gd name="connsiteY3" fmla="*/ 22862 h 42026"/>
              <a:gd name="connsiteX4" fmla="*/ 264374 w 342300"/>
              <a:gd name="connsiteY4" fmla="*/ 10162 h 42026"/>
              <a:gd name="connsiteX5" fmla="*/ 196111 w 342300"/>
              <a:gd name="connsiteY5" fmla="*/ 3812 h 42026"/>
              <a:gd name="connsiteX6" fmla="*/ 119911 w 342300"/>
              <a:gd name="connsiteY6" fmla="*/ 637 h 42026"/>
              <a:gd name="connsiteX7" fmla="*/ 849 w 342300"/>
              <a:gd name="connsiteY7" fmla="*/ 19687 h 42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00" h="42026">
                <a:moveTo>
                  <a:pt x="849" y="19687"/>
                </a:moveTo>
                <a:cubicBezTo>
                  <a:pt x="11961" y="21804"/>
                  <a:pt x="130759" y="9633"/>
                  <a:pt x="186586" y="13337"/>
                </a:cubicBezTo>
                <a:cubicBezTo>
                  <a:pt x="242413" y="17041"/>
                  <a:pt x="315174" y="40325"/>
                  <a:pt x="335811" y="41912"/>
                </a:cubicBezTo>
                <a:cubicBezTo>
                  <a:pt x="356448" y="43499"/>
                  <a:pt x="322317" y="28154"/>
                  <a:pt x="310411" y="22862"/>
                </a:cubicBezTo>
                <a:cubicBezTo>
                  <a:pt x="298505" y="17570"/>
                  <a:pt x="283424" y="13337"/>
                  <a:pt x="264374" y="10162"/>
                </a:cubicBezTo>
                <a:cubicBezTo>
                  <a:pt x="245324" y="6987"/>
                  <a:pt x="220188" y="5399"/>
                  <a:pt x="196111" y="3812"/>
                </a:cubicBezTo>
                <a:cubicBezTo>
                  <a:pt x="172034" y="2224"/>
                  <a:pt x="149015" y="-1480"/>
                  <a:pt x="119911" y="637"/>
                </a:cubicBezTo>
                <a:cubicBezTo>
                  <a:pt x="90807" y="2754"/>
                  <a:pt x="-10263" y="17570"/>
                  <a:pt x="849" y="19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B3A8DFE-F3CD-483F-BB27-1441F0702BDF}"/>
              </a:ext>
            </a:extLst>
          </p:cNvPr>
          <p:cNvSpPr/>
          <p:nvPr/>
        </p:nvSpPr>
        <p:spPr>
          <a:xfrm>
            <a:off x="5346829" y="3855639"/>
            <a:ext cx="142980" cy="440361"/>
          </a:xfrm>
          <a:custGeom>
            <a:avLst/>
            <a:gdLst>
              <a:gd name="connsiteX0" fmla="*/ 1988 w 142980"/>
              <a:gd name="connsiteY0" fmla="*/ 9394 h 440361"/>
              <a:gd name="connsiteX1" fmla="*/ 90888 w 142980"/>
              <a:gd name="connsiteY1" fmla="*/ 282444 h 440361"/>
              <a:gd name="connsiteX2" fmla="*/ 141688 w 142980"/>
              <a:gd name="connsiteY2" fmla="*/ 439078 h 440361"/>
              <a:gd name="connsiteX3" fmla="*/ 126871 w 142980"/>
              <a:gd name="connsiteY3" fmla="*/ 354411 h 440361"/>
              <a:gd name="connsiteX4" fmla="*/ 116288 w 142980"/>
              <a:gd name="connsiteY4" fmla="*/ 312078 h 440361"/>
              <a:gd name="connsiteX5" fmla="*/ 107821 w 142980"/>
              <a:gd name="connsiteY5" fmla="*/ 263394 h 440361"/>
              <a:gd name="connsiteX6" fmla="*/ 71838 w 142980"/>
              <a:gd name="connsiteY6" fmla="*/ 142744 h 440361"/>
              <a:gd name="connsiteX7" fmla="*/ 31621 w 142980"/>
              <a:gd name="connsiteY7" fmla="*/ 68661 h 440361"/>
              <a:gd name="connsiteX8" fmla="*/ 1988 w 142980"/>
              <a:gd name="connsiteY8" fmla="*/ 9394 h 440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980" h="440361">
                <a:moveTo>
                  <a:pt x="1988" y="9394"/>
                </a:moveTo>
                <a:cubicBezTo>
                  <a:pt x="11866" y="45024"/>
                  <a:pt x="67605" y="210830"/>
                  <a:pt x="90888" y="282444"/>
                </a:cubicBezTo>
                <a:cubicBezTo>
                  <a:pt x="114171" y="354058"/>
                  <a:pt x="135691" y="427084"/>
                  <a:pt x="141688" y="439078"/>
                </a:cubicBezTo>
                <a:cubicBezTo>
                  <a:pt x="147685" y="451072"/>
                  <a:pt x="131104" y="375578"/>
                  <a:pt x="126871" y="354411"/>
                </a:cubicBezTo>
                <a:cubicBezTo>
                  <a:pt x="122638" y="333244"/>
                  <a:pt x="119463" y="327248"/>
                  <a:pt x="116288" y="312078"/>
                </a:cubicBezTo>
                <a:cubicBezTo>
                  <a:pt x="113113" y="296908"/>
                  <a:pt x="115229" y="291616"/>
                  <a:pt x="107821" y="263394"/>
                </a:cubicBezTo>
                <a:cubicBezTo>
                  <a:pt x="100413" y="235172"/>
                  <a:pt x="84538" y="175200"/>
                  <a:pt x="71838" y="142744"/>
                </a:cubicBezTo>
                <a:cubicBezTo>
                  <a:pt x="59138" y="110289"/>
                  <a:pt x="41499" y="87711"/>
                  <a:pt x="31621" y="68661"/>
                </a:cubicBezTo>
                <a:cubicBezTo>
                  <a:pt x="21743" y="49611"/>
                  <a:pt x="-7890" y="-26236"/>
                  <a:pt x="1988" y="9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85CCBC86-48E8-42CF-9E4E-6AD22F90775E}"/>
              </a:ext>
            </a:extLst>
          </p:cNvPr>
          <p:cNvSpPr/>
          <p:nvPr/>
        </p:nvSpPr>
        <p:spPr>
          <a:xfrm>
            <a:off x="5583429" y="3926194"/>
            <a:ext cx="57752" cy="395329"/>
          </a:xfrm>
          <a:custGeom>
            <a:avLst/>
            <a:gdLst>
              <a:gd name="connsiteX0" fmla="*/ 57488 w 57752"/>
              <a:gd name="connsiteY0" fmla="*/ 223 h 395329"/>
              <a:gd name="connsiteX1" fmla="*/ 23621 w 57752"/>
              <a:gd name="connsiteY1" fmla="*/ 220356 h 395329"/>
              <a:gd name="connsiteX2" fmla="*/ 29971 w 57752"/>
              <a:gd name="connsiteY2" fmla="*/ 391806 h 395329"/>
              <a:gd name="connsiteX3" fmla="*/ 10921 w 57752"/>
              <a:gd name="connsiteY3" fmla="*/ 330423 h 395329"/>
              <a:gd name="connsiteX4" fmla="*/ 2454 w 57752"/>
              <a:gd name="connsiteY4" fmla="*/ 262689 h 395329"/>
              <a:gd name="connsiteX5" fmla="*/ 57488 w 57752"/>
              <a:gd name="connsiteY5" fmla="*/ 223 h 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52" h="395329">
                <a:moveTo>
                  <a:pt x="57488" y="223"/>
                </a:moveTo>
                <a:cubicBezTo>
                  <a:pt x="61016" y="-6833"/>
                  <a:pt x="28207" y="155092"/>
                  <a:pt x="23621" y="220356"/>
                </a:cubicBezTo>
                <a:cubicBezTo>
                  <a:pt x="19035" y="285620"/>
                  <a:pt x="32088" y="373461"/>
                  <a:pt x="29971" y="391806"/>
                </a:cubicBezTo>
                <a:cubicBezTo>
                  <a:pt x="27854" y="410151"/>
                  <a:pt x="15507" y="351942"/>
                  <a:pt x="10921" y="330423"/>
                </a:cubicBezTo>
                <a:cubicBezTo>
                  <a:pt x="6335" y="308904"/>
                  <a:pt x="-4954" y="314900"/>
                  <a:pt x="2454" y="262689"/>
                </a:cubicBezTo>
                <a:cubicBezTo>
                  <a:pt x="9862" y="210478"/>
                  <a:pt x="53960" y="7279"/>
                  <a:pt x="57488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31D7B93-9450-44FB-BAEE-150BC840AA34}"/>
              </a:ext>
            </a:extLst>
          </p:cNvPr>
          <p:cNvSpPr/>
          <p:nvPr/>
        </p:nvSpPr>
        <p:spPr>
          <a:xfrm>
            <a:off x="5637938" y="4377226"/>
            <a:ext cx="70764" cy="336618"/>
          </a:xfrm>
          <a:custGeom>
            <a:avLst/>
            <a:gdLst>
              <a:gd name="connsiteX0" fmla="*/ 2979 w 70764"/>
              <a:gd name="connsiteY0" fmla="*/ 2157 h 336618"/>
              <a:gd name="connsiteX1" fmla="*/ 45312 w 70764"/>
              <a:gd name="connsiteY1" fmla="*/ 241341 h 336618"/>
              <a:gd name="connsiteX2" fmla="*/ 70712 w 70764"/>
              <a:gd name="connsiteY2" fmla="*/ 336591 h 336618"/>
              <a:gd name="connsiteX3" fmla="*/ 38962 w 70764"/>
              <a:gd name="connsiteY3" fmla="*/ 249807 h 336618"/>
              <a:gd name="connsiteX4" fmla="*/ 7212 w 70764"/>
              <a:gd name="connsiteY4" fmla="*/ 129157 h 336618"/>
              <a:gd name="connsiteX5" fmla="*/ 2979 w 70764"/>
              <a:gd name="connsiteY5" fmla="*/ 2157 h 33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764" h="336618">
                <a:moveTo>
                  <a:pt x="2979" y="2157"/>
                </a:moveTo>
                <a:cubicBezTo>
                  <a:pt x="9329" y="20854"/>
                  <a:pt x="34023" y="185602"/>
                  <a:pt x="45312" y="241341"/>
                </a:cubicBezTo>
                <a:cubicBezTo>
                  <a:pt x="56601" y="297080"/>
                  <a:pt x="71770" y="335180"/>
                  <a:pt x="70712" y="336591"/>
                </a:cubicBezTo>
                <a:cubicBezTo>
                  <a:pt x="69654" y="338002"/>
                  <a:pt x="49545" y="284379"/>
                  <a:pt x="38962" y="249807"/>
                </a:cubicBezTo>
                <a:cubicBezTo>
                  <a:pt x="28379" y="215235"/>
                  <a:pt x="12857" y="166904"/>
                  <a:pt x="7212" y="129157"/>
                </a:cubicBezTo>
                <a:cubicBezTo>
                  <a:pt x="1567" y="91410"/>
                  <a:pt x="-3371" y="-16540"/>
                  <a:pt x="2979" y="2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9C424D98-832B-4415-933F-D80661BEBEA4}"/>
              </a:ext>
            </a:extLst>
          </p:cNvPr>
          <p:cNvSpPr/>
          <p:nvPr/>
        </p:nvSpPr>
        <p:spPr>
          <a:xfrm>
            <a:off x="5513751" y="4383587"/>
            <a:ext cx="60530" cy="300687"/>
          </a:xfrm>
          <a:custGeom>
            <a:avLst/>
            <a:gdLst>
              <a:gd name="connsiteX0" fmla="*/ 166 w 60530"/>
              <a:gd name="connsiteY0" fmla="*/ 30 h 300687"/>
              <a:gd name="connsiteX1" fmla="*/ 40382 w 60530"/>
              <a:gd name="connsiteY1" fmla="*/ 205346 h 300687"/>
              <a:gd name="connsiteX2" fmla="*/ 55199 w 60530"/>
              <a:gd name="connsiteY2" fmla="*/ 300596 h 300687"/>
              <a:gd name="connsiteX3" fmla="*/ 57316 w 60530"/>
              <a:gd name="connsiteY3" fmla="*/ 190530 h 300687"/>
              <a:gd name="connsiteX4" fmla="*/ 166 w 60530"/>
              <a:gd name="connsiteY4" fmla="*/ 30 h 30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30" h="300687">
                <a:moveTo>
                  <a:pt x="166" y="30"/>
                </a:moveTo>
                <a:cubicBezTo>
                  <a:pt x="-2656" y="2499"/>
                  <a:pt x="31210" y="155252"/>
                  <a:pt x="40382" y="205346"/>
                </a:cubicBezTo>
                <a:cubicBezTo>
                  <a:pt x="49554" y="255440"/>
                  <a:pt x="52377" y="303065"/>
                  <a:pt x="55199" y="300596"/>
                </a:cubicBezTo>
                <a:cubicBezTo>
                  <a:pt x="58021" y="298127"/>
                  <a:pt x="64372" y="236391"/>
                  <a:pt x="57316" y="190530"/>
                </a:cubicBezTo>
                <a:cubicBezTo>
                  <a:pt x="50261" y="144669"/>
                  <a:pt x="2988" y="-2439"/>
                  <a:pt x="166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F982F63C-33D2-4EB1-A66E-C9BB260B9491}"/>
              </a:ext>
            </a:extLst>
          </p:cNvPr>
          <p:cNvSpPr/>
          <p:nvPr/>
        </p:nvSpPr>
        <p:spPr>
          <a:xfrm>
            <a:off x="5741955" y="4754553"/>
            <a:ext cx="33419" cy="128607"/>
          </a:xfrm>
          <a:custGeom>
            <a:avLst/>
            <a:gdLst>
              <a:gd name="connsiteX0" fmla="*/ 7970 w 33419"/>
              <a:gd name="connsiteY0" fmla="*/ 10 h 128607"/>
              <a:gd name="connsiteX1" fmla="*/ 33370 w 33419"/>
              <a:gd name="connsiteY1" fmla="*/ 63510 h 128607"/>
              <a:gd name="connsiteX2" fmla="*/ 33 w 33419"/>
              <a:gd name="connsiteY2" fmla="*/ 128597 h 128607"/>
              <a:gd name="connsiteX3" fmla="*/ 27020 w 33419"/>
              <a:gd name="connsiteY3" fmla="*/ 68272 h 128607"/>
              <a:gd name="connsiteX4" fmla="*/ 7970 w 33419"/>
              <a:gd name="connsiteY4" fmla="*/ 10 h 12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19" h="128607">
                <a:moveTo>
                  <a:pt x="7970" y="10"/>
                </a:moveTo>
                <a:cubicBezTo>
                  <a:pt x="9028" y="-784"/>
                  <a:pt x="34693" y="42079"/>
                  <a:pt x="33370" y="63510"/>
                </a:cubicBezTo>
                <a:cubicBezTo>
                  <a:pt x="32047" y="84941"/>
                  <a:pt x="1091" y="127803"/>
                  <a:pt x="33" y="128597"/>
                </a:cubicBezTo>
                <a:cubicBezTo>
                  <a:pt x="-1025" y="129391"/>
                  <a:pt x="23581" y="85470"/>
                  <a:pt x="27020" y="68272"/>
                </a:cubicBezTo>
                <a:cubicBezTo>
                  <a:pt x="30459" y="51074"/>
                  <a:pt x="6912" y="804"/>
                  <a:pt x="797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A7AAA292-B2E1-47D3-8218-9EE58B29F591}"/>
              </a:ext>
            </a:extLst>
          </p:cNvPr>
          <p:cNvSpPr/>
          <p:nvPr/>
        </p:nvSpPr>
        <p:spPr>
          <a:xfrm>
            <a:off x="5711723" y="4894263"/>
            <a:ext cx="83117" cy="106190"/>
          </a:xfrm>
          <a:custGeom>
            <a:avLst/>
            <a:gdLst>
              <a:gd name="connsiteX0" fmla="*/ 65190 w 83117"/>
              <a:gd name="connsiteY0" fmla="*/ 0 h 106190"/>
              <a:gd name="connsiteX1" fmla="*/ 82652 w 83117"/>
              <a:gd name="connsiteY1" fmla="*/ 57150 h 106190"/>
              <a:gd name="connsiteX2" fmla="*/ 42965 w 83117"/>
              <a:gd name="connsiteY2" fmla="*/ 98425 h 106190"/>
              <a:gd name="connsiteX3" fmla="*/ 102 w 83117"/>
              <a:gd name="connsiteY3" fmla="*/ 104775 h 106190"/>
              <a:gd name="connsiteX4" fmla="*/ 55665 w 83117"/>
              <a:gd name="connsiteY4" fmla="*/ 80962 h 106190"/>
              <a:gd name="connsiteX5" fmla="*/ 73127 w 83117"/>
              <a:gd name="connsiteY5" fmla="*/ 57150 h 106190"/>
              <a:gd name="connsiteX6" fmla="*/ 65190 w 83117"/>
              <a:gd name="connsiteY6" fmla="*/ 0 h 106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17" h="106190">
                <a:moveTo>
                  <a:pt x="65190" y="0"/>
                </a:moveTo>
                <a:cubicBezTo>
                  <a:pt x="66777" y="0"/>
                  <a:pt x="86356" y="40746"/>
                  <a:pt x="82652" y="57150"/>
                </a:cubicBezTo>
                <a:cubicBezTo>
                  <a:pt x="78948" y="73554"/>
                  <a:pt x="56723" y="90488"/>
                  <a:pt x="42965" y="98425"/>
                </a:cubicBezTo>
                <a:cubicBezTo>
                  <a:pt x="29207" y="106363"/>
                  <a:pt x="-2015" y="107685"/>
                  <a:pt x="102" y="104775"/>
                </a:cubicBezTo>
                <a:cubicBezTo>
                  <a:pt x="2219" y="101865"/>
                  <a:pt x="43494" y="88899"/>
                  <a:pt x="55665" y="80962"/>
                </a:cubicBezTo>
                <a:cubicBezTo>
                  <a:pt x="67836" y="73025"/>
                  <a:pt x="70217" y="66940"/>
                  <a:pt x="73127" y="57150"/>
                </a:cubicBezTo>
                <a:cubicBezTo>
                  <a:pt x="76037" y="47361"/>
                  <a:pt x="63603" y="0"/>
                  <a:pt x="6519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8E599566-1D4F-4885-92A3-80E5BA697D93}"/>
              </a:ext>
            </a:extLst>
          </p:cNvPr>
          <p:cNvSpPr/>
          <p:nvPr/>
        </p:nvSpPr>
        <p:spPr>
          <a:xfrm>
            <a:off x="5484443" y="4903785"/>
            <a:ext cx="219849" cy="151286"/>
          </a:xfrm>
          <a:custGeom>
            <a:avLst/>
            <a:gdLst>
              <a:gd name="connsiteX0" fmla="*/ 216270 w 219849"/>
              <a:gd name="connsiteY0" fmla="*/ 3 h 151286"/>
              <a:gd name="connsiteX1" fmla="*/ 213095 w 219849"/>
              <a:gd name="connsiteY1" fmla="*/ 80965 h 151286"/>
              <a:gd name="connsiteX2" fmla="*/ 152770 w 219849"/>
              <a:gd name="connsiteY2" fmla="*/ 125415 h 151286"/>
              <a:gd name="connsiteX3" fmla="*/ 92445 w 219849"/>
              <a:gd name="connsiteY3" fmla="*/ 139703 h 151286"/>
              <a:gd name="connsiteX4" fmla="*/ 32120 w 219849"/>
              <a:gd name="connsiteY4" fmla="*/ 149228 h 151286"/>
              <a:gd name="connsiteX5" fmla="*/ 3545 w 219849"/>
              <a:gd name="connsiteY5" fmla="*/ 149228 h 151286"/>
              <a:gd name="connsiteX6" fmla="*/ 111495 w 219849"/>
              <a:gd name="connsiteY6" fmla="*/ 127003 h 151286"/>
              <a:gd name="connsiteX7" fmla="*/ 194045 w 219849"/>
              <a:gd name="connsiteY7" fmla="*/ 84140 h 151286"/>
              <a:gd name="connsiteX8" fmla="*/ 216270 w 219849"/>
              <a:gd name="connsiteY8" fmla="*/ 3 h 1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849" h="151286">
                <a:moveTo>
                  <a:pt x="216270" y="3"/>
                </a:moveTo>
                <a:cubicBezTo>
                  <a:pt x="219445" y="-526"/>
                  <a:pt x="223678" y="60063"/>
                  <a:pt x="213095" y="80965"/>
                </a:cubicBezTo>
                <a:cubicBezTo>
                  <a:pt x="202512" y="101867"/>
                  <a:pt x="172878" y="115625"/>
                  <a:pt x="152770" y="125415"/>
                </a:cubicBezTo>
                <a:cubicBezTo>
                  <a:pt x="132662" y="135205"/>
                  <a:pt x="112553" y="135734"/>
                  <a:pt x="92445" y="139703"/>
                </a:cubicBezTo>
                <a:cubicBezTo>
                  <a:pt x="72337" y="143672"/>
                  <a:pt x="46937" y="147641"/>
                  <a:pt x="32120" y="149228"/>
                </a:cubicBezTo>
                <a:cubicBezTo>
                  <a:pt x="17303" y="150815"/>
                  <a:pt x="-9684" y="152932"/>
                  <a:pt x="3545" y="149228"/>
                </a:cubicBezTo>
                <a:cubicBezTo>
                  <a:pt x="16774" y="145524"/>
                  <a:pt x="79745" y="137851"/>
                  <a:pt x="111495" y="127003"/>
                </a:cubicBezTo>
                <a:cubicBezTo>
                  <a:pt x="143245" y="116155"/>
                  <a:pt x="177112" y="103455"/>
                  <a:pt x="194045" y="84140"/>
                </a:cubicBezTo>
                <a:cubicBezTo>
                  <a:pt x="210978" y="64825"/>
                  <a:pt x="213095" y="532"/>
                  <a:pt x="21627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8B02FD4D-CA8E-4AF1-91E8-4C9E2AC4FB32}"/>
              </a:ext>
            </a:extLst>
          </p:cNvPr>
          <p:cNvSpPr/>
          <p:nvPr/>
        </p:nvSpPr>
        <p:spPr>
          <a:xfrm>
            <a:off x="5061612" y="4665073"/>
            <a:ext cx="321707" cy="122848"/>
          </a:xfrm>
          <a:custGeom>
            <a:avLst/>
            <a:gdLst>
              <a:gd name="connsiteX0" fmla="*/ 321601 w 321707"/>
              <a:gd name="connsiteY0" fmla="*/ 122827 h 122848"/>
              <a:gd name="connsiteX1" fmla="*/ 202538 w 321707"/>
              <a:gd name="connsiteY1" fmla="*/ 14877 h 122848"/>
              <a:gd name="connsiteX2" fmla="*/ 150151 w 321707"/>
              <a:gd name="connsiteY2" fmla="*/ 8527 h 122848"/>
              <a:gd name="connsiteX3" fmla="*/ 926 w 321707"/>
              <a:gd name="connsiteY3" fmla="*/ 86315 h 122848"/>
              <a:gd name="connsiteX4" fmla="*/ 91413 w 321707"/>
              <a:gd name="connsiteY4" fmla="*/ 49802 h 122848"/>
              <a:gd name="connsiteX5" fmla="*/ 180313 w 321707"/>
              <a:gd name="connsiteY5" fmla="*/ 24402 h 122848"/>
              <a:gd name="connsiteX6" fmla="*/ 321601 w 321707"/>
              <a:gd name="connsiteY6" fmla="*/ 122827 h 12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707" h="122848">
                <a:moveTo>
                  <a:pt x="321601" y="122827"/>
                </a:moveTo>
                <a:cubicBezTo>
                  <a:pt x="325305" y="121240"/>
                  <a:pt x="231113" y="33927"/>
                  <a:pt x="202538" y="14877"/>
                </a:cubicBezTo>
                <a:cubicBezTo>
                  <a:pt x="173963" y="-4173"/>
                  <a:pt x="183753" y="-3379"/>
                  <a:pt x="150151" y="8527"/>
                </a:cubicBezTo>
                <a:cubicBezTo>
                  <a:pt x="116549" y="20433"/>
                  <a:pt x="10716" y="79436"/>
                  <a:pt x="926" y="86315"/>
                </a:cubicBezTo>
                <a:cubicBezTo>
                  <a:pt x="-8864" y="93194"/>
                  <a:pt x="61515" y="60121"/>
                  <a:pt x="91413" y="49802"/>
                </a:cubicBezTo>
                <a:cubicBezTo>
                  <a:pt x="121311" y="39483"/>
                  <a:pt x="145123" y="13025"/>
                  <a:pt x="180313" y="24402"/>
                </a:cubicBezTo>
                <a:cubicBezTo>
                  <a:pt x="215503" y="35779"/>
                  <a:pt x="317897" y="124414"/>
                  <a:pt x="321601" y="122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7539EF8D-B0A7-43B3-8BDE-CE3BCDD733D7}"/>
              </a:ext>
            </a:extLst>
          </p:cNvPr>
          <p:cNvSpPr/>
          <p:nvPr/>
        </p:nvSpPr>
        <p:spPr>
          <a:xfrm>
            <a:off x="5022671" y="4801861"/>
            <a:ext cx="111080" cy="239311"/>
          </a:xfrm>
          <a:custGeom>
            <a:avLst/>
            <a:gdLst>
              <a:gd name="connsiteX0" fmla="*/ 30342 w 111080"/>
              <a:gd name="connsiteY0" fmla="*/ 327 h 239311"/>
              <a:gd name="connsiteX1" fmla="*/ 1767 w 111080"/>
              <a:gd name="connsiteY1" fmla="*/ 86052 h 239311"/>
              <a:gd name="connsiteX2" fmla="*/ 14467 w 111080"/>
              <a:gd name="connsiteY2" fmla="*/ 147964 h 239311"/>
              <a:gd name="connsiteX3" fmla="*/ 106542 w 111080"/>
              <a:gd name="connsiteY3" fmla="*/ 236864 h 239311"/>
              <a:gd name="connsiteX4" fmla="*/ 92254 w 111080"/>
              <a:gd name="connsiteY4" fmla="*/ 209877 h 239311"/>
              <a:gd name="connsiteX5" fmla="*/ 50979 w 111080"/>
              <a:gd name="connsiteY5" fmla="*/ 162252 h 239311"/>
              <a:gd name="connsiteX6" fmla="*/ 16054 w 111080"/>
              <a:gd name="connsiteY6" fmla="*/ 119389 h 239311"/>
              <a:gd name="connsiteX7" fmla="*/ 30342 w 111080"/>
              <a:gd name="connsiteY7" fmla="*/ 327 h 23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080" h="239311">
                <a:moveTo>
                  <a:pt x="30342" y="327"/>
                </a:moveTo>
                <a:cubicBezTo>
                  <a:pt x="27961" y="-5229"/>
                  <a:pt x="4413" y="61446"/>
                  <a:pt x="1767" y="86052"/>
                </a:cubicBezTo>
                <a:cubicBezTo>
                  <a:pt x="-879" y="110658"/>
                  <a:pt x="-2996" y="122829"/>
                  <a:pt x="14467" y="147964"/>
                </a:cubicBezTo>
                <a:cubicBezTo>
                  <a:pt x="31930" y="173099"/>
                  <a:pt x="93578" y="226545"/>
                  <a:pt x="106542" y="236864"/>
                </a:cubicBezTo>
                <a:cubicBezTo>
                  <a:pt x="119506" y="247183"/>
                  <a:pt x="101514" y="222312"/>
                  <a:pt x="92254" y="209877"/>
                </a:cubicBezTo>
                <a:cubicBezTo>
                  <a:pt x="82994" y="197442"/>
                  <a:pt x="50979" y="162252"/>
                  <a:pt x="50979" y="162252"/>
                </a:cubicBezTo>
                <a:cubicBezTo>
                  <a:pt x="38279" y="147171"/>
                  <a:pt x="20552" y="144260"/>
                  <a:pt x="16054" y="119389"/>
                </a:cubicBezTo>
                <a:cubicBezTo>
                  <a:pt x="11556" y="94518"/>
                  <a:pt x="32723" y="5883"/>
                  <a:pt x="30342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EE02D41B-D1A4-4428-9CB2-059C984CF394}"/>
              </a:ext>
            </a:extLst>
          </p:cNvPr>
          <p:cNvSpPr/>
          <p:nvPr/>
        </p:nvSpPr>
        <p:spPr>
          <a:xfrm>
            <a:off x="5138661" y="4956799"/>
            <a:ext cx="327138" cy="109219"/>
          </a:xfrm>
          <a:custGeom>
            <a:avLst/>
            <a:gdLst>
              <a:gd name="connsiteX0" fmla="*/ 77 w 327138"/>
              <a:gd name="connsiteY0" fmla="*/ 75576 h 109219"/>
              <a:gd name="connsiteX1" fmla="*/ 158827 w 327138"/>
              <a:gd name="connsiteY1" fmla="*/ 16839 h 109219"/>
              <a:gd name="connsiteX2" fmla="*/ 204864 w 327138"/>
              <a:gd name="connsiteY2" fmla="*/ 40651 h 109219"/>
              <a:gd name="connsiteX3" fmla="*/ 285827 w 327138"/>
              <a:gd name="connsiteY3" fmla="*/ 81926 h 109219"/>
              <a:gd name="connsiteX4" fmla="*/ 327102 w 327138"/>
              <a:gd name="connsiteY4" fmla="*/ 108914 h 109219"/>
              <a:gd name="connsiteX5" fmla="*/ 279477 w 327138"/>
              <a:gd name="connsiteY5" fmla="*/ 64464 h 109219"/>
              <a:gd name="connsiteX6" fmla="*/ 190577 w 327138"/>
              <a:gd name="connsiteY6" fmla="*/ 10489 h 109219"/>
              <a:gd name="connsiteX7" fmla="*/ 138189 w 327138"/>
              <a:gd name="connsiteY7" fmla="*/ 5726 h 109219"/>
              <a:gd name="connsiteX8" fmla="*/ 77 w 327138"/>
              <a:gd name="connsiteY8" fmla="*/ 75576 h 109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138" h="109219">
                <a:moveTo>
                  <a:pt x="77" y="75576"/>
                </a:moveTo>
                <a:cubicBezTo>
                  <a:pt x="3517" y="77428"/>
                  <a:pt x="124696" y="22660"/>
                  <a:pt x="158827" y="16839"/>
                </a:cubicBezTo>
                <a:cubicBezTo>
                  <a:pt x="192958" y="11018"/>
                  <a:pt x="204864" y="40651"/>
                  <a:pt x="204864" y="40651"/>
                </a:cubicBezTo>
                <a:cubicBezTo>
                  <a:pt x="226031" y="51499"/>
                  <a:pt x="265454" y="70549"/>
                  <a:pt x="285827" y="81926"/>
                </a:cubicBezTo>
                <a:cubicBezTo>
                  <a:pt x="306200" y="93303"/>
                  <a:pt x="328160" y="111824"/>
                  <a:pt x="327102" y="108914"/>
                </a:cubicBezTo>
                <a:cubicBezTo>
                  <a:pt x="326044" y="106004"/>
                  <a:pt x="302231" y="80868"/>
                  <a:pt x="279477" y="64464"/>
                </a:cubicBezTo>
                <a:cubicBezTo>
                  <a:pt x="256723" y="48060"/>
                  <a:pt x="214125" y="20279"/>
                  <a:pt x="190577" y="10489"/>
                </a:cubicBezTo>
                <a:cubicBezTo>
                  <a:pt x="167029" y="699"/>
                  <a:pt x="167822" y="-4857"/>
                  <a:pt x="138189" y="5726"/>
                </a:cubicBezTo>
                <a:cubicBezTo>
                  <a:pt x="108556" y="16309"/>
                  <a:pt x="-3363" y="73724"/>
                  <a:pt x="77" y="75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17FC8AE2-480A-49A3-83CA-995EBAAE323F}"/>
              </a:ext>
            </a:extLst>
          </p:cNvPr>
          <p:cNvSpPr/>
          <p:nvPr/>
        </p:nvSpPr>
        <p:spPr>
          <a:xfrm>
            <a:off x="5424470" y="4903485"/>
            <a:ext cx="125178" cy="76634"/>
          </a:xfrm>
          <a:custGeom>
            <a:avLst/>
            <a:gdLst>
              <a:gd name="connsiteX0" fmla="*/ 18 w 125178"/>
              <a:gd name="connsiteY0" fmla="*/ 303 h 76634"/>
              <a:gd name="connsiteX1" fmla="*/ 88918 w 125178"/>
              <a:gd name="connsiteY1" fmla="*/ 32053 h 76634"/>
              <a:gd name="connsiteX2" fmla="*/ 123843 w 125178"/>
              <a:gd name="connsiteY2" fmla="*/ 76503 h 76634"/>
              <a:gd name="connsiteX3" fmla="*/ 115905 w 125178"/>
              <a:gd name="connsiteY3" fmla="*/ 44753 h 76634"/>
              <a:gd name="connsiteX4" fmla="*/ 96855 w 125178"/>
              <a:gd name="connsiteY4" fmla="*/ 17765 h 76634"/>
              <a:gd name="connsiteX5" fmla="*/ 18 w 125178"/>
              <a:gd name="connsiteY5" fmla="*/ 303 h 76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178" h="76634">
                <a:moveTo>
                  <a:pt x="18" y="303"/>
                </a:moveTo>
                <a:cubicBezTo>
                  <a:pt x="-1305" y="2684"/>
                  <a:pt x="68281" y="19353"/>
                  <a:pt x="88918" y="32053"/>
                </a:cubicBezTo>
                <a:cubicBezTo>
                  <a:pt x="109555" y="44753"/>
                  <a:pt x="119345" y="74386"/>
                  <a:pt x="123843" y="76503"/>
                </a:cubicBezTo>
                <a:cubicBezTo>
                  <a:pt x="128341" y="78620"/>
                  <a:pt x="120403" y="54543"/>
                  <a:pt x="115905" y="44753"/>
                </a:cubicBezTo>
                <a:cubicBezTo>
                  <a:pt x="111407" y="34963"/>
                  <a:pt x="112994" y="25438"/>
                  <a:pt x="96855" y="17765"/>
                </a:cubicBezTo>
                <a:cubicBezTo>
                  <a:pt x="80716" y="10092"/>
                  <a:pt x="1341" y="-2078"/>
                  <a:pt x="18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E9333E3F-0D35-49AB-96EA-A30657155CA8}"/>
              </a:ext>
            </a:extLst>
          </p:cNvPr>
          <p:cNvSpPr/>
          <p:nvPr/>
        </p:nvSpPr>
        <p:spPr>
          <a:xfrm>
            <a:off x="5465619" y="4743303"/>
            <a:ext cx="78093" cy="100310"/>
          </a:xfrm>
          <a:custGeom>
            <a:avLst/>
            <a:gdLst>
              <a:gd name="connsiteX0" fmla="*/ 77931 w 78093"/>
              <a:gd name="connsiteY0" fmla="*/ 147 h 100310"/>
              <a:gd name="connsiteX1" fmla="*/ 49356 w 78093"/>
              <a:gd name="connsiteY1" fmla="*/ 44597 h 100310"/>
              <a:gd name="connsiteX2" fmla="*/ 8081 w 78093"/>
              <a:gd name="connsiteY2" fmla="*/ 60472 h 100310"/>
              <a:gd name="connsiteX3" fmla="*/ 1731 w 78093"/>
              <a:gd name="connsiteY3" fmla="*/ 100160 h 100310"/>
              <a:gd name="connsiteX4" fmla="*/ 3319 w 78093"/>
              <a:gd name="connsiteY4" fmla="*/ 44597 h 100310"/>
              <a:gd name="connsiteX5" fmla="*/ 36656 w 78093"/>
              <a:gd name="connsiteY5" fmla="*/ 30310 h 100310"/>
              <a:gd name="connsiteX6" fmla="*/ 77931 w 78093"/>
              <a:gd name="connsiteY6" fmla="*/ 147 h 10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093" h="100310">
                <a:moveTo>
                  <a:pt x="77931" y="147"/>
                </a:moveTo>
                <a:cubicBezTo>
                  <a:pt x="80048" y="2528"/>
                  <a:pt x="60998" y="34543"/>
                  <a:pt x="49356" y="44597"/>
                </a:cubicBezTo>
                <a:cubicBezTo>
                  <a:pt x="37714" y="54651"/>
                  <a:pt x="16018" y="51212"/>
                  <a:pt x="8081" y="60472"/>
                </a:cubicBezTo>
                <a:cubicBezTo>
                  <a:pt x="144" y="69732"/>
                  <a:pt x="2525" y="102806"/>
                  <a:pt x="1731" y="100160"/>
                </a:cubicBezTo>
                <a:cubicBezTo>
                  <a:pt x="937" y="97514"/>
                  <a:pt x="-2502" y="56239"/>
                  <a:pt x="3319" y="44597"/>
                </a:cubicBezTo>
                <a:cubicBezTo>
                  <a:pt x="9140" y="32955"/>
                  <a:pt x="24750" y="35602"/>
                  <a:pt x="36656" y="30310"/>
                </a:cubicBezTo>
                <a:cubicBezTo>
                  <a:pt x="48562" y="25018"/>
                  <a:pt x="75814" y="-2234"/>
                  <a:pt x="77931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AEEC825C-5C2B-4028-AC56-01F0CABFC4BB}"/>
              </a:ext>
            </a:extLst>
          </p:cNvPr>
          <p:cNvSpPr/>
          <p:nvPr/>
        </p:nvSpPr>
        <p:spPr>
          <a:xfrm>
            <a:off x="5679876" y="4783134"/>
            <a:ext cx="22722" cy="85742"/>
          </a:xfrm>
          <a:custGeom>
            <a:avLst/>
            <a:gdLst>
              <a:gd name="connsiteX0" fmla="*/ 12899 w 22722"/>
              <a:gd name="connsiteY0" fmla="*/ 4 h 85742"/>
              <a:gd name="connsiteX1" fmla="*/ 22424 w 22722"/>
              <a:gd name="connsiteY1" fmla="*/ 57154 h 85742"/>
              <a:gd name="connsiteX2" fmla="*/ 199 w 22722"/>
              <a:gd name="connsiteY2" fmla="*/ 85729 h 85742"/>
              <a:gd name="connsiteX3" fmla="*/ 11312 w 22722"/>
              <a:gd name="connsiteY3" fmla="*/ 60329 h 85742"/>
              <a:gd name="connsiteX4" fmla="*/ 12899 w 22722"/>
              <a:gd name="connsiteY4" fmla="*/ 4 h 8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22" h="85742">
                <a:moveTo>
                  <a:pt x="12899" y="4"/>
                </a:moveTo>
                <a:cubicBezTo>
                  <a:pt x="14751" y="-525"/>
                  <a:pt x="24541" y="42867"/>
                  <a:pt x="22424" y="57154"/>
                </a:cubicBezTo>
                <a:cubicBezTo>
                  <a:pt x="20307" y="71442"/>
                  <a:pt x="2051" y="85200"/>
                  <a:pt x="199" y="85729"/>
                </a:cubicBezTo>
                <a:cubicBezTo>
                  <a:pt x="-1653" y="86258"/>
                  <a:pt x="9989" y="71177"/>
                  <a:pt x="11312" y="60329"/>
                </a:cubicBezTo>
                <a:cubicBezTo>
                  <a:pt x="12635" y="49481"/>
                  <a:pt x="11047" y="533"/>
                  <a:pt x="1289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4862F896-79BD-487B-B657-5222C9D7270C}"/>
              </a:ext>
            </a:extLst>
          </p:cNvPr>
          <p:cNvSpPr/>
          <p:nvPr/>
        </p:nvSpPr>
        <p:spPr>
          <a:xfrm>
            <a:off x="4243370" y="3519419"/>
            <a:ext cx="223895" cy="38332"/>
          </a:xfrm>
          <a:custGeom>
            <a:avLst/>
            <a:gdLst>
              <a:gd name="connsiteX0" fmla="*/ 18 w 223895"/>
              <a:gd name="connsiteY0" fmla="*/ 38169 h 38332"/>
              <a:gd name="connsiteX1" fmla="*/ 142893 w 223895"/>
              <a:gd name="connsiteY1" fmla="*/ 14356 h 38332"/>
              <a:gd name="connsiteX2" fmla="*/ 223855 w 223895"/>
              <a:gd name="connsiteY2" fmla="*/ 27056 h 38332"/>
              <a:gd name="connsiteX3" fmla="*/ 133368 w 223895"/>
              <a:gd name="connsiteY3" fmla="*/ 69 h 38332"/>
              <a:gd name="connsiteX4" fmla="*/ 18 w 223895"/>
              <a:gd name="connsiteY4" fmla="*/ 38169 h 38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895" h="38332">
                <a:moveTo>
                  <a:pt x="18" y="38169"/>
                </a:moveTo>
                <a:cubicBezTo>
                  <a:pt x="1606" y="40550"/>
                  <a:pt x="105587" y="16208"/>
                  <a:pt x="142893" y="14356"/>
                </a:cubicBezTo>
                <a:cubicBezTo>
                  <a:pt x="180199" y="12504"/>
                  <a:pt x="225443" y="29437"/>
                  <a:pt x="223855" y="27056"/>
                </a:cubicBezTo>
                <a:cubicBezTo>
                  <a:pt x="222268" y="24675"/>
                  <a:pt x="169880" y="-1518"/>
                  <a:pt x="133368" y="69"/>
                </a:cubicBezTo>
                <a:cubicBezTo>
                  <a:pt x="96856" y="1656"/>
                  <a:pt x="-1570" y="35788"/>
                  <a:pt x="18" y="38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CA92156-18DF-4F52-80B9-9614003CF5B5}"/>
              </a:ext>
            </a:extLst>
          </p:cNvPr>
          <p:cNvSpPr/>
          <p:nvPr/>
        </p:nvSpPr>
        <p:spPr>
          <a:xfrm>
            <a:off x="4169824" y="3574395"/>
            <a:ext cx="262506" cy="54852"/>
          </a:xfrm>
          <a:custGeom>
            <a:avLst/>
            <a:gdLst>
              <a:gd name="connsiteX0" fmla="*/ 539 w 262506"/>
              <a:gd name="connsiteY0" fmla="*/ 54630 h 54852"/>
              <a:gd name="connsiteX1" fmla="*/ 178339 w 262506"/>
              <a:gd name="connsiteY1" fmla="*/ 22880 h 54852"/>
              <a:gd name="connsiteX2" fmla="*/ 262476 w 262506"/>
              <a:gd name="connsiteY2" fmla="*/ 35580 h 54852"/>
              <a:gd name="connsiteX3" fmla="*/ 170401 w 262506"/>
              <a:gd name="connsiteY3" fmla="*/ 8593 h 54852"/>
              <a:gd name="connsiteX4" fmla="*/ 124364 w 262506"/>
              <a:gd name="connsiteY4" fmla="*/ 3830 h 54852"/>
              <a:gd name="connsiteX5" fmla="*/ 539 w 262506"/>
              <a:gd name="connsiteY5" fmla="*/ 54630 h 54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506" h="54852">
                <a:moveTo>
                  <a:pt x="539" y="54630"/>
                </a:moveTo>
                <a:cubicBezTo>
                  <a:pt x="9535" y="57805"/>
                  <a:pt x="134683" y="26055"/>
                  <a:pt x="178339" y="22880"/>
                </a:cubicBezTo>
                <a:cubicBezTo>
                  <a:pt x="221995" y="19705"/>
                  <a:pt x="263799" y="37961"/>
                  <a:pt x="262476" y="35580"/>
                </a:cubicBezTo>
                <a:cubicBezTo>
                  <a:pt x="261153" y="33199"/>
                  <a:pt x="193420" y="13885"/>
                  <a:pt x="170401" y="8593"/>
                </a:cubicBezTo>
                <a:cubicBezTo>
                  <a:pt x="147382" y="3301"/>
                  <a:pt x="151087" y="-4901"/>
                  <a:pt x="124364" y="3830"/>
                </a:cubicBezTo>
                <a:cubicBezTo>
                  <a:pt x="97641" y="12561"/>
                  <a:pt x="-8457" y="51455"/>
                  <a:pt x="539" y="54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AAE09440-2BFF-42E0-A811-58B70854F74C}"/>
              </a:ext>
            </a:extLst>
          </p:cNvPr>
          <p:cNvSpPr/>
          <p:nvPr/>
        </p:nvSpPr>
        <p:spPr>
          <a:xfrm>
            <a:off x="4653624" y="5397466"/>
            <a:ext cx="412902" cy="50551"/>
          </a:xfrm>
          <a:custGeom>
            <a:avLst/>
            <a:gdLst>
              <a:gd name="connsiteX0" fmla="*/ 926 w 412902"/>
              <a:gd name="connsiteY0" fmla="*/ 34 h 50551"/>
              <a:gd name="connsiteX1" fmla="*/ 159676 w 412902"/>
              <a:gd name="connsiteY1" fmla="*/ 36547 h 50551"/>
              <a:gd name="connsiteX2" fmla="*/ 405739 w 412902"/>
              <a:gd name="connsiteY2" fmla="*/ 1622 h 50551"/>
              <a:gd name="connsiteX3" fmla="*/ 337476 w 412902"/>
              <a:gd name="connsiteY3" fmla="*/ 27022 h 50551"/>
              <a:gd name="connsiteX4" fmla="*/ 239051 w 412902"/>
              <a:gd name="connsiteY4" fmla="*/ 49247 h 50551"/>
              <a:gd name="connsiteX5" fmla="*/ 100939 w 412902"/>
              <a:gd name="connsiteY5" fmla="*/ 44484 h 50551"/>
              <a:gd name="connsiteX6" fmla="*/ 926 w 412902"/>
              <a:gd name="connsiteY6" fmla="*/ 34 h 5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902" h="50551">
                <a:moveTo>
                  <a:pt x="926" y="34"/>
                </a:moveTo>
                <a:cubicBezTo>
                  <a:pt x="10715" y="-1289"/>
                  <a:pt x="92207" y="36282"/>
                  <a:pt x="159676" y="36547"/>
                </a:cubicBezTo>
                <a:cubicBezTo>
                  <a:pt x="227145" y="36812"/>
                  <a:pt x="376106" y="3209"/>
                  <a:pt x="405739" y="1622"/>
                </a:cubicBezTo>
                <a:cubicBezTo>
                  <a:pt x="435372" y="35"/>
                  <a:pt x="365257" y="19084"/>
                  <a:pt x="337476" y="27022"/>
                </a:cubicBezTo>
                <a:cubicBezTo>
                  <a:pt x="309695" y="34960"/>
                  <a:pt x="278474" y="46337"/>
                  <a:pt x="239051" y="49247"/>
                </a:cubicBezTo>
                <a:cubicBezTo>
                  <a:pt x="199628" y="52157"/>
                  <a:pt x="140627" y="50040"/>
                  <a:pt x="100939" y="44484"/>
                </a:cubicBezTo>
                <a:cubicBezTo>
                  <a:pt x="61252" y="38928"/>
                  <a:pt x="-8863" y="1357"/>
                  <a:pt x="926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C698E73E-0426-4EAC-8F84-7C1686909D40}"/>
              </a:ext>
            </a:extLst>
          </p:cNvPr>
          <p:cNvSpPr/>
          <p:nvPr/>
        </p:nvSpPr>
        <p:spPr>
          <a:xfrm>
            <a:off x="5065713" y="5359351"/>
            <a:ext cx="344701" cy="63549"/>
          </a:xfrm>
          <a:custGeom>
            <a:avLst/>
            <a:gdLst>
              <a:gd name="connsiteX0" fmla="*/ 0 w 344701"/>
              <a:gd name="connsiteY0" fmla="*/ 63549 h 63549"/>
              <a:gd name="connsiteX1" fmla="*/ 136525 w 344701"/>
              <a:gd name="connsiteY1" fmla="*/ 34974 h 63549"/>
              <a:gd name="connsiteX2" fmla="*/ 217487 w 344701"/>
              <a:gd name="connsiteY2" fmla="*/ 17512 h 63549"/>
              <a:gd name="connsiteX3" fmla="*/ 344487 w 344701"/>
              <a:gd name="connsiteY3" fmla="*/ 11162 h 63549"/>
              <a:gd name="connsiteX4" fmla="*/ 246062 w 344701"/>
              <a:gd name="connsiteY4" fmla="*/ 49 h 63549"/>
              <a:gd name="connsiteX5" fmla="*/ 179387 w 344701"/>
              <a:gd name="connsiteY5" fmla="*/ 15924 h 63549"/>
              <a:gd name="connsiteX6" fmla="*/ 0 w 344701"/>
              <a:gd name="connsiteY6" fmla="*/ 63549 h 6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701" h="63549">
                <a:moveTo>
                  <a:pt x="0" y="63549"/>
                </a:moveTo>
                <a:lnTo>
                  <a:pt x="136525" y="34974"/>
                </a:lnTo>
                <a:cubicBezTo>
                  <a:pt x="172773" y="27301"/>
                  <a:pt x="182827" y="21481"/>
                  <a:pt x="217487" y="17512"/>
                </a:cubicBezTo>
                <a:cubicBezTo>
                  <a:pt x="252147" y="13543"/>
                  <a:pt x="339725" y="14072"/>
                  <a:pt x="344487" y="11162"/>
                </a:cubicBezTo>
                <a:cubicBezTo>
                  <a:pt x="349249" y="8252"/>
                  <a:pt x="273579" y="-745"/>
                  <a:pt x="246062" y="49"/>
                </a:cubicBezTo>
                <a:cubicBezTo>
                  <a:pt x="218545" y="843"/>
                  <a:pt x="179387" y="15924"/>
                  <a:pt x="179387" y="15924"/>
                </a:cubicBezTo>
                <a:lnTo>
                  <a:pt x="0" y="6354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F2871240-E1CD-4BAA-B317-5CCDCBC8DCE2}"/>
              </a:ext>
            </a:extLst>
          </p:cNvPr>
          <p:cNvSpPr/>
          <p:nvPr/>
        </p:nvSpPr>
        <p:spPr>
          <a:xfrm>
            <a:off x="5427424" y="5325499"/>
            <a:ext cx="121767" cy="56786"/>
          </a:xfrm>
          <a:custGeom>
            <a:avLst/>
            <a:gdLst>
              <a:gd name="connsiteX0" fmla="*/ 239 w 121767"/>
              <a:gd name="connsiteY0" fmla="*/ 56126 h 56786"/>
              <a:gd name="connsiteX1" fmla="*/ 117714 w 121767"/>
              <a:gd name="connsiteY1" fmla="*/ 564 h 56786"/>
              <a:gd name="connsiteX2" fmla="*/ 87551 w 121767"/>
              <a:gd name="connsiteY2" fmla="*/ 29139 h 56786"/>
              <a:gd name="connsiteX3" fmla="*/ 239 w 121767"/>
              <a:gd name="connsiteY3" fmla="*/ 56126 h 5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767" h="56786">
                <a:moveTo>
                  <a:pt x="239" y="56126"/>
                </a:moveTo>
                <a:cubicBezTo>
                  <a:pt x="5266" y="51364"/>
                  <a:pt x="103162" y="5062"/>
                  <a:pt x="117714" y="564"/>
                </a:cubicBezTo>
                <a:cubicBezTo>
                  <a:pt x="132266" y="-3934"/>
                  <a:pt x="104220" y="19614"/>
                  <a:pt x="87551" y="29139"/>
                </a:cubicBezTo>
                <a:cubicBezTo>
                  <a:pt x="70882" y="38664"/>
                  <a:pt x="-4788" y="60888"/>
                  <a:pt x="239" y="56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9A728D29-DC04-48DC-9E2F-373ACDBAAAD3}"/>
              </a:ext>
            </a:extLst>
          </p:cNvPr>
          <p:cNvSpPr/>
          <p:nvPr/>
        </p:nvSpPr>
        <p:spPr>
          <a:xfrm>
            <a:off x="5548260" y="5347957"/>
            <a:ext cx="168396" cy="84976"/>
          </a:xfrm>
          <a:custGeom>
            <a:avLst/>
            <a:gdLst>
              <a:gd name="connsiteX0" fmla="*/ 53 w 168396"/>
              <a:gd name="connsiteY0" fmla="*/ 331 h 84976"/>
              <a:gd name="connsiteX1" fmla="*/ 65140 w 168396"/>
              <a:gd name="connsiteY1" fmla="*/ 19381 h 84976"/>
              <a:gd name="connsiteX2" fmla="*/ 95303 w 168396"/>
              <a:gd name="connsiteY2" fmla="*/ 63831 h 84976"/>
              <a:gd name="connsiteX3" fmla="*/ 168328 w 168396"/>
              <a:gd name="connsiteY3" fmla="*/ 40018 h 84976"/>
              <a:gd name="connsiteX4" fmla="*/ 108003 w 168396"/>
              <a:gd name="connsiteY4" fmla="*/ 84468 h 84976"/>
              <a:gd name="connsiteX5" fmla="*/ 79428 w 168396"/>
              <a:gd name="connsiteY5" fmla="*/ 62243 h 84976"/>
              <a:gd name="connsiteX6" fmla="*/ 54028 w 168396"/>
              <a:gd name="connsiteY6" fmla="*/ 33668 h 84976"/>
              <a:gd name="connsiteX7" fmla="*/ 53 w 168396"/>
              <a:gd name="connsiteY7" fmla="*/ 331 h 8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396" h="84976">
                <a:moveTo>
                  <a:pt x="53" y="331"/>
                </a:moveTo>
                <a:cubicBezTo>
                  <a:pt x="1905" y="-2050"/>
                  <a:pt x="49265" y="8798"/>
                  <a:pt x="65140" y="19381"/>
                </a:cubicBezTo>
                <a:cubicBezTo>
                  <a:pt x="81015" y="29964"/>
                  <a:pt x="78105" y="60392"/>
                  <a:pt x="95303" y="63831"/>
                </a:cubicBezTo>
                <a:cubicBezTo>
                  <a:pt x="112501" y="67270"/>
                  <a:pt x="166211" y="36579"/>
                  <a:pt x="168328" y="40018"/>
                </a:cubicBezTo>
                <a:cubicBezTo>
                  <a:pt x="170445" y="43458"/>
                  <a:pt x="122820" y="80764"/>
                  <a:pt x="108003" y="84468"/>
                </a:cubicBezTo>
                <a:cubicBezTo>
                  <a:pt x="93186" y="88172"/>
                  <a:pt x="88424" y="70710"/>
                  <a:pt x="79428" y="62243"/>
                </a:cubicBezTo>
                <a:cubicBezTo>
                  <a:pt x="70432" y="53776"/>
                  <a:pt x="63289" y="42664"/>
                  <a:pt x="54028" y="33668"/>
                </a:cubicBezTo>
                <a:cubicBezTo>
                  <a:pt x="44768" y="24672"/>
                  <a:pt x="-1799" y="2712"/>
                  <a:pt x="53" y="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06BCF3F4-43BC-4E53-88F3-7E53B3374009}"/>
              </a:ext>
            </a:extLst>
          </p:cNvPr>
          <p:cNvSpPr/>
          <p:nvPr/>
        </p:nvSpPr>
        <p:spPr>
          <a:xfrm>
            <a:off x="4683005" y="5440295"/>
            <a:ext cx="663841" cy="106643"/>
          </a:xfrm>
          <a:custGeom>
            <a:avLst/>
            <a:gdLst>
              <a:gd name="connsiteX0" fmla="*/ 120 w 663841"/>
              <a:gd name="connsiteY0" fmla="*/ 68 h 106643"/>
              <a:gd name="connsiteX1" fmla="*/ 319208 w 663841"/>
              <a:gd name="connsiteY1" fmla="*/ 61980 h 106643"/>
              <a:gd name="connsiteX2" fmla="*/ 477958 w 663841"/>
              <a:gd name="connsiteY2" fmla="*/ 96905 h 106643"/>
              <a:gd name="connsiteX3" fmla="*/ 663695 w 663841"/>
              <a:gd name="connsiteY3" fmla="*/ 88968 h 106643"/>
              <a:gd name="connsiteX4" fmla="*/ 504945 w 663841"/>
              <a:gd name="connsiteY4" fmla="*/ 106430 h 106643"/>
              <a:gd name="connsiteX5" fmla="*/ 284283 w 663841"/>
              <a:gd name="connsiteY5" fmla="*/ 74680 h 106643"/>
              <a:gd name="connsiteX6" fmla="*/ 120 w 663841"/>
              <a:gd name="connsiteY6" fmla="*/ 68 h 10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3841" h="106643">
                <a:moveTo>
                  <a:pt x="120" y="68"/>
                </a:moveTo>
                <a:cubicBezTo>
                  <a:pt x="5941" y="-2049"/>
                  <a:pt x="239568" y="45841"/>
                  <a:pt x="319208" y="61980"/>
                </a:cubicBezTo>
                <a:cubicBezTo>
                  <a:pt x="398848" y="78119"/>
                  <a:pt x="420544" y="92407"/>
                  <a:pt x="477958" y="96905"/>
                </a:cubicBezTo>
                <a:cubicBezTo>
                  <a:pt x="535372" y="101403"/>
                  <a:pt x="659197" y="87381"/>
                  <a:pt x="663695" y="88968"/>
                </a:cubicBezTo>
                <a:cubicBezTo>
                  <a:pt x="668193" y="90555"/>
                  <a:pt x="568180" y="108811"/>
                  <a:pt x="504945" y="106430"/>
                </a:cubicBezTo>
                <a:cubicBezTo>
                  <a:pt x="441710" y="104049"/>
                  <a:pt x="367891" y="90290"/>
                  <a:pt x="284283" y="74680"/>
                </a:cubicBezTo>
                <a:cubicBezTo>
                  <a:pt x="200675" y="59070"/>
                  <a:pt x="-5701" y="2185"/>
                  <a:pt x="120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83A9731A-360E-4993-9E06-1154B7221C75}"/>
              </a:ext>
            </a:extLst>
          </p:cNvPr>
          <p:cNvSpPr/>
          <p:nvPr/>
        </p:nvSpPr>
        <p:spPr>
          <a:xfrm>
            <a:off x="5373664" y="5443532"/>
            <a:ext cx="286561" cy="92758"/>
          </a:xfrm>
          <a:custGeom>
            <a:avLst/>
            <a:gdLst>
              <a:gd name="connsiteX0" fmla="*/ 24 w 286561"/>
              <a:gd name="connsiteY0" fmla="*/ 92081 h 92758"/>
              <a:gd name="connsiteX1" fmla="*/ 169886 w 286561"/>
              <a:gd name="connsiteY1" fmla="*/ 71443 h 92758"/>
              <a:gd name="connsiteX2" fmla="*/ 227036 w 286561"/>
              <a:gd name="connsiteY2" fmla="*/ 42868 h 92758"/>
              <a:gd name="connsiteX3" fmla="*/ 285774 w 286561"/>
              <a:gd name="connsiteY3" fmla="*/ 6 h 92758"/>
              <a:gd name="connsiteX4" fmla="*/ 182586 w 286561"/>
              <a:gd name="connsiteY4" fmla="*/ 46043 h 92758"/>
              <a:gd name="connsiteX5" fmla="*/ 24 w 286561"/>
              <a:gd name="connsiteY5" fmla="*/ 92081 h 9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561" h="92758">
                <a:moveTo>
                  <a:pt x="24" y="92081"/>
                </a:moveTo>
                <a:cubicBezTo>
                  <a:pt x="-2093" y="96314"/>
                  <a:pt x="132051" y="79645"/>
                  <a:pt x="169886" y="71443"/>
                </a:cubicBezTo>
                <a:cubicBezTo>
                  <a:pt x="207721" y="63241"/>
                  <a:pt x="207721" y="54774"/>
                  <a:pt x="227036" y="42868"/>
                </a:cubicBezTo>
                <a:cubicBezTo>
                  <a:pt x="246351" y="30962"/>
                  <a:pt x="293182" y="-523"/>
                  <a:pt x="285774" y="6"/>
                </a:cubicBezTo>
                <a:cubicBezTo>
                  <a:pt x="278366" y="535"/>
                  <a:pt x="228359" y="30433"/>
                  <a:pt x="182586" y="46043"/>
                </a:cubicBezTo>
                <a:cubicBezTo>
                  <a:pt x="136813" y="61653"/>
                  <a:pt x="2141" y="87848"/>
                  <a:pt x="24" y="92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BD21FB39-3AB6-498B-900F-07F1A5CC4E1F}"/>
              </a:ext>
            </a:extLst>
          </p:cNvPr>
          <p:cNvSpPr/>
          <p:nvPr/>
        </p:nvSpPr>
        <p:spPr>
          <a:xfrm>
            <a:off x="4701526" y="5469863"/>
            <a:ext cx="507138" cy="264994"/>
          </a:xfrm>
          <a:custGeom>
            <a:avLst/>
            <a:gdLst>
              <a:gd name="connsiteX0" fmla="*/ 649 w 507138"/>
              <a:gd name="connsiteY0" fmla="*/ 662 h 264994"/>
              <a:gd name="connsiteX1" fmla="*/ 148287 w 507138"/>
              <a:gd name="connsiteY1" fmla="*/ 84800 h 264994"/>
              <a:gd name="connsiteX2" fmla="*/ 311799 w 507138"/>
              <a:gd name="connsiteY2" fmla="*/ 170525 h 264994"/>
              <a:gd name="connsiteX3" fmla="*/ 465787 w 507138"/>
              <a:gd name="connsiteY3" fmla="*/ 246725 h 264994"/>
              <a:gd name="connsiteX4" fmla="*/ 507062 w 507138"/>
              <a:gd name="connsiteY4" fmla="*/ 264187 h 264994"/>
              <a:gd name="connsiteX5" fmla="*/ 459437 w 507138"/>
              <a:gd name="connsiteY5" fmla="*/ 229262 h 264994"/>
              <a:gd name="connsiteX6" fmla="*/ 386412 w 507138"/>
              <a:gd name="connsiteY6" fmla="*/ 195925 h 264994"/>
              <a:gd name="connsiteX7" fmla="*/ 300687 w 507138"/>
              <a:gd name="connsiteY7" fmla="*/ 135600 h 264994"/>
              <a:gd name="connsiteX8" fmla="*/ 102249 w 507138"/>
              <a:gd name="connsiteY8" fmla="*/ 49875 h 264994"/>
              <a:gd name="connsiteX9" fmla="*/ 649 w 507138"/>
              <a:gd name="connsiteY9" fmla="*/ 662 h 264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7138" h="264994">
                <a:moveTo>
                  <a:pt x="649" y="662"/>
                </a:moveTo>
                <a:cubicBezTo>
                  <a:pt x="8322" y="6483"/>
                  <a:pt x="96429" y="56490"/>
                  <a:pt x="148287" y="84800"/>
                </a:cubicBezTo>
                <a:cubicBezTo>
                  <a:pt x="200145" y="113110"/>
                  <a:pt x="258882" y="143538"/>
                  <a:pt x="311799" y="170525"/>
                </a:cubicBezTo>
                <a:cubicBezTo>
                  <a:pt x="364716" y="197512"/>
                  <a:pt x="433243" y="231115"/>
                  <a:pt x="465787" y="246725"/>
                </a:cubicBezTo>
                <a:cubicBezTo>
                  <a:pt x="498331" y="262335"/>
                  <a:pt x="508120" y="267097"/>
                  <a:pt x="507062" y="264187"/>
                </a:cubicBezTo>
                <a:cubicBezTo>
                  <a:pt x="506004" y="261277"/>
                  <a:pt x="479545" y="240639"/>
                  <a:pt x="459437" y="229262"/>
                </a:cubicBezTo>
                <a:cubicBezTo>
                  <a:pt x="439329" y="217885"/>
                  <a:pt x="412870" y="211535"/>
                  <a:pt x="386412" y="195925"/>
                </a:cubicBezTo>
                <a:cubicBezTo>
                  <a:pt x="359954" y="180315"/>
                  <a:pt x="348047" y="159942"/>
                  <a:pt x="300687" y="135600"/>
                </a:cubicBezTo>
                <a:cubicBezTo>
                  <a:pt x="253327" y="111258"/>
                  <a:pt x="149610" y="71042"/>
                  <a:pt x="102249" y="49875"/>
                </a:cubicBezTo>
                <a:cubicBezTo>
                  <a:pt x="54889" y="28708"/>
                  <a:pt x="-7024" y="-5159"/>
                  <a:pt x="649" y="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B82E3A98-B055-4A48-83FA-006C8DC8ACD2}"/>
              </a:ext>
            </a:extLst>
          </p:cNvPr>
          <p:cNvSpPr/>
          <p:nvPr/>
        </p:nvSpPr>
        <p:spPr>
          <a:xfrm>
            <a:off x="5451929" y="5465532"/>
            <a:ext cx="199619" cy="249018"/>
          </a:xfrm>
          <a:custGeom>
            <a:avLst/>
            <a:gdLst>
              <a:gd name="connsiteX0" fmla="*/ 199571 w 199619"/>
              <a:gd name="connsiteY0" fmla="*/ 231 h 249018"/>
              <a:gd name="connsiteX1" fmla="*/ 129721 w 199619"/>
              <a:gd name="connsiteY1" fmla="*/ 131993 h 249018"/>
              <a:gd name="connsiteX2" fmla="*/ 2721 w 199619"/>
              <a:gd name="connsiteY2" fmla="*/ 247881 h 249018"/>
              <a:gd name="connsiteX3" fmla="*/ 50346 w 199619"/>
              <a:gd name="connsiteY3" fmla="*/ 185968 h 249018"/>
              <a:gd name="connsiteX4" fmla="*/ 139246 w 199619"/>
              <a:gd name="connsiteY4" fmla="*/ 101831 h 249018"/>
              <a:gd name="connsiteX5" fmla="*/ 199571 w 199619"/>
              <a:gd name="connsiteY5" fmla="*/ 231 h 24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619" h="249018">
                <a:moveTo>
                  <a:pt x="199571" y="231"/>
                </a:moveTo>
                <a:cubicBezTo>
                  <a:pt x="197984" y="5258"/>
                  <a:pt x="162529" y="90718"/>
                  <a:pt x="129721" y="131993"/>
                </a:cubicBezTo>
                <a:cubicBezTo>
                  <a:pt x="96913" y="173268"/>
                  <a:pt x="15950" y="238885"/>
                  <a:pt x="2721" y="247881"/>
                </a:cubicBezTo>
                <a:cubicBezTo>
                  <a:pt x="-10508" y="256877"/>
                  <a:pt x="27592" y="210310"/>
                  <a:pt x="50346" y="185968"/>
                </a:cubicBezTo>
                <a:cubicBezTo>
                  <a:pt x="73100" y="161626"/>
                  <a:pt x="114904" y="130141"/>
                  <a:pt x="139246" y="101831"/>
                </a:cubicBezTo>
                <a:cubicBezTo>
                  <a:pt x="163588" y="73521"/>
                  <a:pt x="201158" y="-4796"/>
                  <a:pt x="199571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F871EA16-0E2F-480B-A16E-6154F40FB3FE}"/>
              </a:ext>
            </a:extLst>
          </p:cNvPr>
          <p:cNvSpPr/>
          <p:nvPr/>
        </p:nvSpPr>
        <p:spPr>
          <a:xfrm>
            <a:off x="5219624" y="5713074"/>
            <a:ext cx="236887" cy="25909"/>
          </a:xfrm>
          <a:custGeom>
            <a:avLst/>
            <a:gdLst>
              <a:gd name="connsiteX0" fmla="*/ 76 w 236887"/>
              <a:gd name="connsiteY0" fmla="*/ 11451 h 25909"/>
              <a:gd name="connsiteX1" fmla="*/ 149301 w 236887"/>
              <a:gd name="connsiteY1" fmla="*/ 25739 h 25909"/>
              <a:gd name="connsiteX2" fmla="*/ 236614 w 236887"/>
              <a:gd name="connsiteY2" fmla="*/ 339 h 25909"/>
              <a:gd name="connsiteX3" fmla="*/ 169939 w 236887"/>
              <a:gd name="connsiteY3" fmla="*/ 11451 h 25909"/>
              <a:gd name="connsiteX4" fmla="*/ 76 w 236887"/>
              <a:gd name="connsiteY4" fmla="*/ 11451 h 25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887" h="25909">
                <a:moveTo>
                  <a:pt x="76" y="11451"/>
                </a:moveTo>
                <a:cubicBezTo>
                  <a:pt x="-3364" y="13832"/>
                  <a:pt x="109878" y="27591"/>
                  <a:pt x="149301" y="25739"/>
                </a:cubicBezTo>
                <a:cubicBezTo>
                  <a:pt x="188724" y="23887"/>
                  <a:pt x="233174" y="2720"/>
                  <a:pt x="236614" y="339"/>
                </a:cubicBezTo>
                <a:cubicBezTo>
                  <a:pt x="240054" y="-2042"/>
                  <a:pt x="210685" y="8805"/>
                  <a:pt x="169939" y="11451"/>
                </a:cubicBezTo>
                <a:cubicBezTo>
                  <a:pt x="129193" y="14097"/>
                  <a:pt x="3516" y="9070"/>
                  <a:pt x="76" y="11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164B234C-2DC8-4FFA-A5D1-A5E486A50A8C}"/>
              </a:ext>
            </a:extLst>
          </p:cNvPr>
          <p:cNvSpPr/>
          <p:nvPr/>
        </p:nvSpPr>
        <p:spPr>
          <a:xfrm>
            <a:off x="5437129" y="5172007"/>
            <a:ext cx="44314" cy="144417"/>
          </a:xfrm>
          <a:custGeom>
            <a:avLst/>
            <a:gdLst>
              <a:gd name="connsiteX0" fmla="*/ 59 w 44314"/>
              <a:gd name="connsiteY0" fmla="*/ 68 h 144417"/>
              <a:gd name="connsiteX1" fmla="*/ 42921 w 44314"/>
              <a:gd name="connsiteY1" fmla="*/ 66743 h 144417"/>
              <a:gd name="connsiteX2" fmla="*/ 31809 w 44314"/>
              <a:gd name="connsiteY2" fmla="*/ 128656 h 144417"/>
              <a:gd name="connsiteX3" fmla="*/ 11171 w 44314"/>
              <a:gd name="connsiteY3" fmla="*/ 142943 h 144417"/>
              <a:gd name="connsiteX4" fmla="*/ 33396 w 44314"/>
              <a:gd name="connsiteY4" fmla="*/ 101668 h 144417"/>
              <a:gd name="connsiteX5" fmla="*/ 33396 w 44314"/>
              <a:gd name="connsiteY5" fmla="*/ 79443 h 144417"/>
              <a:gd name="connsiteX6" fmla="*/ 59 w 44314"/>
              <a:gd name="connsiteY6" fmla="*/ 68 h 14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314" h="144417">
                <a:moveTo>
                  <a:pt x="59" y="68"/>
                </a:moveTo>
                <a:cubicBezTo>
                  <a:pt x="1647" y="-2049"/>
                  <a:pt x="37629" y="45312"/>
                  <a:pt x="42921" y="66743"/>
                </a:cubicBezTo>
                <a:cubicBezTo>
                  <a:pt x="48213" y="88174"/>
                  <a:pt x="37101" y="115956"/>
                  <a:pt x="31809" y="128656"/>
                </a:cubicBezTo>
                <a:cubicBezTo>
                  <a:pt x="26517" y="141356"/>
                  <a:pt x="10907" y="147441"/>
                  <a:pt x="11171" y="142943"/>
                </a:cubicBezTo>
                <a:cubicBezTo>
                  <a:pt x="11436" y="138445"/>
                  <a:pt x="29692" y="112251"/>
                  <a:pt x="33396" y="101668"/>
                </a:cubicBezTo>
                <a:cubicBezTo>
                  <a:pt x="37100" y="91085"/>
                  <a:pt x="37894" y="95318"/>
                  <a:pt x="33396" y="79443"/>
                </a:cubicBezTo>
                <a:cubicBezTo>
                  <a:pt x="28898" y="63568"/>
                  <a:pt x="-1529" y="2185"/>
                  <a:pt x="59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4A8B6F96-010B-4F20-A795-7A2CE8057515}"/>
              </a:ext>
            </a:extLst>
          </p:cNvPr>
          <p:cNvSpPr/>
          <p:nvPr/>
        </p:nvSpPr>
        <p:spPr>
          <a:xfrm>
            <a:off x="5344703" y="5147342"/>
            <a:ext cx="59762" cy="160521"/>
          </a:xfrm>
          <a:custGeom>
            <a:avLst/>
            <a:gdLst>
              <a:gd name="connsiteX0" fmla="*/ 32160 w 59762"/>
              <a:gd name="connsiteY0" fmla="*/ 921 h 160521"/>
              <a:gd name="connsiteX1" fmla="*/ 410 w 59762"/>
              <a:gd name="connsiteY1" fmla="*/ 96171 h 160521"/>
              <a:gd name="connsiteX2" fmla="*/ 59147 w 59762"/>
              <a:gd name="connsiteY2" fmla="*/ 159671 h 160521"/>
              <a:gd name="connsiteX3" fmla="*/ 30572 w 59762"/>
              <a:gd name="connsiteY3" fmla="*/ 131096 h 160521"/>
              <a:gd name="connsiteX4" fmla="*/ 21047 w 59762"/>
              <a:gd name="connsiteY4" fmla="*/ 107283 h 160521"/>
              <a:gd name="connsiteX5" fmla="*/ 19460 w 59762"/>
              <a:gd name="connsiteY5" fmla="*/ 97758 h 160521"/>
              <a:gd name="connsiteX6" fmla="*/ 14697 w 59762"/>
              <a:gd name="connsiteY6" fmla="*/ 50133 h 160521"/>
              <a:gd name="connsiteX7" fmla="*/ 32160 w 59762"/>
              <a:gd name="connsiteY7" fmla="*/ 921 h 16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762" h="160521">
                <a:moveTo>
                  <a:pt x="32160" y="921"/>
                </a:moveTo>
                <a:cubicBezTo>
                  <a:pt x="29779" y="8594"/>
                  <a:pt x="-4088" y="69713"/>
                  <a:pt x="410" y="96171"/>
                </a:cubicBezTo>
                <a:cubicBezTo>
                  <a:pt x="4908" y="122629"/>
                  <a:pt x="54120" y="153850"/>
                  <a:pt x="59147" y="159671"/>
                </a:cubicBezTo>
                <a:cubicBezTo>
                  <a:pt x="64174" y="165492"/>
                  <a:pt x="36922" y="139827"/>
                  <a:pt x="30572" y="131096"/>
                </a:cubicBezTo>
                <a:cubicBezTo>
                  <a:pt x="24222" y="122365"/>
                  <a:pt x="22899" y="112839"/>
                  <a:pt x="21047" y="107283"/>
                </a:cubicBezTo>
                <a:cubicBezTo>
                  <a:pt x="19195" y="101727"/>
                  <a:pt x="20518" y="107283"/>
                  <a:pt x="19460" y="97758"/>
                </a:cubicBezTo>
                <a:cubicBezTo>
                  <a:pt x="18402" y="88233"/>
                  <a:pt x="12316" y="64685"/>
                  <a:pt x="14697" y="50133"/>
                </a:cubicBezTo>
                <a:cubicBezTo>
                  <a:pt x="17078" y="35581"/>
                  <a:pt x="34541" y="-6752"/>
                  <a:pt x="32160" y="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E21941A0-65DC-423D-A1FE-22EAE681B33B}"/>
              </a:ext>
            </a:extLst>
          </p:cNvPr>
          <p:cNvSpPr/>
          <p:nvPr/>
        </p:nvSpPr>
        <p:spPr>
          <a:xfrm>
            <a:off x="5468902" y="2170731"/>
            <a:ext cx="754796" cy="1250959"/>
          </a:xfrm>
          <a:custGeom>
            <a:avLst/>
            <a:gdLst>
              <a:gd name="connsiteX0" fmla="*/ 1623 w 754796"/>
              <a:gd name="connsiteY0" fmla="*/ 969 h 1250959"/>
              <a:gd name="connsiteX1" fmla="*/ 341348 w 754796"/>
              <a:gd name="connsiteY1" fmla="*/ 426419 h 1250959"/>
              <a:gd name="connsiteX2" fmla="*/ 576298 w 754796"/>
              <a:gd name="connsiteY2" fmla="*/ 639144 h 1250959"/>
              <a:gd name="connsiteX3" fmla="*/ 668373 w 754796"/>
              <a:gd name="connsiteY3" fmla="*/ 905844 h 1250959"/>
              <a:gd name="connsiteX4" fmla="*/ 754098 w 754796"/>
              <a:gd name="connsiteY4" fmla="*/ 1245569 h 1250959"/>
              <a:gd name="connsiteX5" fmla="*/ 703298 w 754796"/>
              <a:gd name="connsiteY5" fmla="*/ 1089994 h 1250959"/>
              <a:gd name="connsiteX6" fmla="*/ 604873 w 754796"/>
              <a:gd name="connsiteY6" fmla="*/ 769319 h 1250959"/>
              <a:gd name="connsiteX7" fmla="*/ 579473 w 754796"/>
              <a:gd name="connsiteY7" fmla="*/ 686769 h 1250959"/>
              <a:gd name="connsiteX8" fmla="*/ 481048 w 754796"/>
              <a:gd name="connsiteY8" fmla="*/ 607394 h 1250959"/>
              <a:gd name="connsiteX9" fmla="*/ 223873 w 754796"/>
              <a:gd name="connsiteY9" fmla="*/ 318469 h 1250959"/>
              <a:gd name="connsiteX10" fmla="*/ 1623 w 754796"/>
              <a:gd name="connsiteY10" fmla="*/ 969 h 125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4796" h="1250959">
                <a:moveTo>
                  <a:pt x="1623" y="969"/>
                </a:moveTo>
                <a:cubicBezTo>
                  <a:pt x="21202" y="18961"/>
                  <a:pt x="245569" y="320057"/>
                  <a:pt x="341348" y="426419"/>
                </a:cubicBezTo>
                <a:cubicBezTo>
                  <a:pt x="437127" y="532782"/>
                  <a:pt x="521794" y="559240"/>
                  <a:pt x="576298" y="639144"/>
                </a:cubicBezTo>
                <a:cubicBezTo>
                  <a:pt x="630802" y="719048"/>
                  <a:pt x="638740" y="804773"/>
                  <a:pt x="668373" y="905844"/>
                </a:cubicBezTo>
                <a:cubicBezTo>
                  <a:pt x="698006" y="1006915"/>
                  <a:pt x="748277" y="1214877"/>
                  <a:pt x="754098" y="1245569"/>
                </a:cubicBezTo>
                <a:cubicBezTo>
                  <a:pt x="759919" y="1276261"/>
                  <a:pt x="728169" y="1169369"/>
                  <a:pt x="703298" y="1089994"/>
                </a:cubicBezTo>
                <a:cubicBezTo>
                  <a:pt x="678427" y="1010619"/>
                  <a:pt x="625511" y="836523"/>
                  <a:pt x="604873" y="769319"/>
                </a:cubicBezTo>
                <a:cubicBezTo>
                  <a:pt x="584236" y="702115"/>
                  <a:pt x="600111" y="713757"/>
                  <a:pt x="579473" y="686769"/>
                </a:cubicBezTo>
                <a:cubicBezTo>
                  <a:pt x="558835" y="659781"/>
                  <a:pt x="540315" y="668777"/>
                  <a:pt x="481048" y="607394"/>
                </a:cubicBezTo>
                <a:cubicBezTo>
                  <a:pt x="421781" y="546011"/>
                  <a:pt x="303248" y="416894"/>
                  <a:pt x="223873" y="318469"/>
                </a:cubicBezTo>
                <a:cubicBezTo>
                  <a:pt x="144498" y="220044"/>
                  <a:pt x="-17956" y="-17023"/>
                  <a:pt x="1623" y="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C7135040-8C76-47D3-9C00-332DF1E50549}"/>
              </a:ext>
            </a:extLst>
          </p:cNvPr>
          <p:cNvSpPr/>
          <p:nvPr/>
        </p:nvSpPr>
        <p:spPr>
          <a:xfrm>
            <a:off x="6261100" y="3475372"/>
            <a:ext cx="198398" cy="413770"/>
          </a:xfrm>
          <a:custGeom>
            <a:avLst/>
            <a:gdLst>
              <a:gd name="connsiteX0" fmla="*/ 0 w 198398"/>
              <a:gd name="connsiteY0" fmla="*/ 195 h 413770"/>
              <a:gd name="connsiteX1" fmla="*/ 133350 w 198398"/>
              <a:gd name="connsiteY1" fmla="*/ 139895 h 413770"/>
              <a:gd name="connsiteX2" fmla="*/ 173567 w 198398"/>
              <a:gd name="connsiteY2" fmla="*/ 249961 h 413770"/>
              <a:gd name="connsiteX3" fmla="*/ 127000 w 198398"/>
              <a:gd name="connsiteY3" fmla="*/ 412945 h 413770"/>
              <a:gd name="connsiteX4" fmla="*/ 188383 w 198398"/>
              <a:gd name="connsiteY4" fmla="*/ 311345 h 413770"/>
              <a:gd name="connsiteX5" fmla="*/ 192617 w 198398"/>
              <a:gd name="connsiteY5" fmla="*/ 269011 h 413770"/>
              <a:gd name="connsiteX6" fmla="*/ 131233 w 198398"/>
              <a:gd name="connsiteY6" fmla="*/ 171645 h 413770"/>
              <a:gd name="connsiteX7" fmla="*/ 0 w 198398"/>
              <a:gd name="connsiteY7" fmla="*/ 195 h 413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398" h="413770">
                <a:moveTo>
                  <a:pt x="0" y="195"/>
                </a:moveTo>
                <a:cubicBezTo>
                  <a:pt x="353" y="-5097"/>
                  <a:pt x="104422" y="98267"/>
                  <a:pt x="133350" y="139895"/>
                </a:cubicBezTo>
                <a:cubicBezTo>
                  <a:pt x="162278" y="181523"/>
                  <a:pt x="174625" y="204453"/>
                  <a:pt x="173567" y="249961"/>
                </a:cubicBezTo>
                <a:cubicBezTo>
                  <a:pt x="172509" y="295469"/>
                  <a:pt x="124531" y="402714"/>
                  <a:pt x="127000" y="412945"/>
                </a:cubicBezTo>
                <a:cubicBezTo>
                  <a:pt x="129469" y="423176"/>
                  <a:pt x="177447" y="335334"/>
                  <a:pt x="188383" y="311345"/>
                </a:cubicBezTo>
                <a:cubicBezTo>
                  <a:pt x="199319" y="287356"/>
                  <a:pt x="202142" y="292294"/>
                  <a:pt x="192617" y="269011"/>
                </a:cubicBezTo>
                <a:cubicBezTo>
                  <a:pt x="183092" y="245728"/>
                  <a:pt x="161219" y="213978"/>
                  <a:pt x="131233" y="171645"/>
                </a:cubicBezTo>
                <a:cubicBezTo>
                  <a:pt x="101247" y="129312"/>
                  <a:pt x="-353" y="5487"/>
                  <a:pt x="0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F61248D9-52A9-4799-B2D5-68ADC77FC0ED}"/>
              </a:ext>
            </a:extLst>
          </p:cNvPr>
          <p:cNvSpPr/>
          <p:nvPr/>
        </p:nvSpPr>
        <p:spPr>
          <a:xfrm>
            <a:off x="6426124" y="3958476"/>
            <a:ext cx="45490" cy="587045"/>
          </a:xfrm>
          <a:custGeom>
            <a:avLst/>
            <a:gdLst>
              <a:gd name="connsiteX0" fmla="*/ 12776 w 45490"/>
              <a:gd name="connsiteY0" fmla="*/ 14507 h 587045"/>
              <a:gd name="connsiteX1" fmla="*/ 29709 w 45490"/>
              <a:gd name="connsiteY1" fmla="*/ 399741 h 587045"/>
              <a:gd name="connsiteX2" fmla="*/ 76 w 45490"/>
              <a:gd name="connsiteY2" fmla="*/ 586007 h 587045"/>
              <a:gd name="connsiteX3" fmla="*/ 40293 w 45490"/>
              <a:gd name="connsiteY3" fmla="*/ 471707 h 587045"/>
              <a:gd name="connsiteX4" fmla="*/ 44526 w 45490"/>
              <a:gd name="connsiteY4" fmla="*/ 399741 h 587045"/>
              <a:gd name="connsiteX5" fmla="*/ 36059 w 45490"/>
              <a:gd name="connsiteY5" fmla="*/ 109757 h 587045"/>
              <a:gd name="connsiteX6" fmla="*/ 12776 w 45490"/>
              <a:gd name="connsiteY6" fmla="*/ 14507 h 587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90" h="587045">
                <a:moveTo>
                  <a:pt x="12776" y="14507"/>
                </a:moveTo>
                <a:cubicBezTo>
                  <a:pt x="11718" y="62838"/>
                  <a:pt x="31826" y="304491"/>
                  <a:pt x="29709" y="399741"/>
                </a:cubicBezTo>
                <a:cubicBezTo>
                  <a:pt x="27592" y="494991"/>
                  <a:pt x="-1688" y="574013"/>
                  <a:pt x="76" y="586007"/>
                </a:cubicBezTo>
                <a:cubicBezTo>
                  <a:pt x="1840" y="598001"/>
                  <a:pt x="32885" y="502751"/>
                  <a:pt x="40293" y="471707"/>
                </a:cubicBezTo>
                <a:cubicBezTo>
                  <a:pt x="47701" y="440663"/>
                  <a:pt x="45232" y="460066"/>
                  <a:pt x="44526" y="399741"/>
                </a:cubicBezTo>
                <a:cubicBezTo>
                  <a:pt x="43820" y="339416"/>
                  <a:pt x="41703" y="170435"/>
                  <a:pt x="36059" y="109757"/>
                </a:cubicBezTo>
                <a:cubicBezTo>
                  <a:pt x="30415" y="49079"/>
                  <a:pt x="13834" y="-33824"/>
                  <a:pt x="12776" y="14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1FE859EE-56A9-4254-8E00-8F4DF1A6E3A6}"/>
              </a:ext>
            </a:extLst>
          </p:cNvPr>
          <p:cNvSpPr/>
          <p:nvPr/>
        </p:nvSpPr>
        <p:spPr>
          <a:xfrm>
            <a:off x="6294444" y="4518621"/>
            <a:ext cx="122768" cy="454045"/>
          </a:xfrm>
          <a:custGeom>
            <a:avLst/>
            <a:gdLst>
              <a:gd name="connsiteX0" fmla="*/ 119056 w 122768"/>
              <a:gd name="connsiteY0" fmla="*/ 462 h 454045"/>
              <a:gd name="connsiteX1" fmla="*/ 110589 w 122768"/>
              <a:gd name="connsiteY1" fmla="*/ 144396 h 454045"/>
              <a:gd name="connsiteX2" fmla="*/ 523 w 122768"/>
              <a:gd name="connsiteY2" fmla="*/ 453429 h 454045"/>
              <a:gd name="connsiteX3" fmla="*/ 70373 w 122768"/>
              <a:gd name="connsiteY3" fmla="*/ 220596 h 454045"/>
              <a:gd name="connsiteX4" fmla="*/ 102123 w 122768"/>
              <a:gd name="connsiteY4" fmla="*/ 102062 h 454045"/>
              <a:gd name="connsiteX5" fmla="*/ 119056 w 122768"/>
              <a:gd name="connsiteY5" fmla="*/ 462 h 454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768" h="454045">
                <a:moveTo>
                  <a:pt x="119056" y="462"/>
                </a:moveTo>
                <a:cubicBezTo>
                  <a:pt x="120467" y="7518"/>
                  <a:pt x="130344" y="68902"/>
                  <a:pt x="110589" y="144396"/>
                </a:cubicBezTo>
                <a:cubicBezTo>
                  <a:pt x="90834" y="219890"/>
                  <a:pt x="7226" y="440729"/>
                  <a:pt x="523" y="453429"/>
                </a:cubicBezTo>
                <a:cubicBezTo>
                  <a:pt x="-6180" y="466129"/>
                  <a:pt x="53440" y="279157"/>
                  <a:pt x="70373" y="220596"/>
                </a:cubicBezTo>
                <a:cubicBezTo>
                  <a:pt x="87306" y="162035"/>
                  <a:pt x="94715" y="135223"/>
                  <a:pt x="102123" y="102062"/>
                </a:cubicBezTo>
                <a:cubicBezTo>
                  <a:pt x="109531" y="68901"/>
                  <a:pt x="117645" y="-6594"/>
                  <a:pt x="119056" y="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51AEEC3F-9242-488B-B082-0E6BA066ECF5}"/>
              </a:ext>
            </a:extLst>
          </p:cNvPr>
          <p:cNvSpPr/>
          <p:nvPr/>
        </p:nvSpPr>
        <p:spPr>
          <a:xfrm>
            <a:off x="5964234" y="4980324"/>
            <a:ext cx="322421" cy="580763"/>
          </a:xfrm>
          <a:custGeom>
            <a:avLst/>
            <a:gdLst>
              <a:gd name="connsiteX0" fmla="*/ 322266 w 322421"/>
              <a:gd name="connsiteY0" fmla="*/ 1251 h 580763"/>
              <a:gd name="connsiteX1" fmla="*/ 177804 w 322421"/>
              <a:gd name="connsiteY1" fmla="*/ 298114 h 580763"/>
              <a:gd name="connsiteX2" fmla="*/ 84141 w 322421"/>
              <a:gd name="connsiteY2" fmla="*/ 467976 h 580763"/>
              <a:gd name="connsiteX3" fmla="*/ 4 w 322421"/>
              <a:gd name="connsiteY3" fmla="*/ 580689 h 580763"/>
              <a:gd name="connsiteX4" fmla="*/ 80966 w 322421"/>
              <a:gd name="connsiteY4" fmla="*/ 452101 h 580763"/>
              <a:gd name="connsiteX5" fmla="*/ 203204 w 322421"/>
              <a:gd name="connsiteY5" fmla="*/ 201276 h 580763"/>
              <a:gd name="connsiteX6" fmla="*/ 322266 w 322421"/>
              <a:gd name="connsiteY6" fmla="*/ 1251 h 58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421" h="580763">
                <a:moveTo>
                  <a:pt x="322266" y="1251"/>
                </a:moveTo>
                <a:cubicBezTo>
                  <a:pt x="318033" y="17391"/>
                  <a:pt x="217491" y="220327"/>
                  <a:pt x="177804" y="298114"/>
                </a:cubicBezTo>
                <a:cubicBezTo>
                  <a:pt x="138116" y="375902"/>
                  <a:pt x="113774" y="420880"/>
                  <a:pt x="84141" y="467976"/>
                </a:cubicBezTo>
                <a:cubicBezTo>
                  <a:pt x="54508" y="515072"/>
                  <a:pt x="533" y="583335"/>
                  <a:pt x="4" y="580689"/>
                </a:cubicBezTo>
                <a:cubicBezTo>
                  <a:pt x="-525" y="578043"/>
                  <a:pt x="47099" y="515336"/>
                  <a:pt x="80966" y="452101"/>
                </a:cubicBezTo>
                <a:cubicBezTo>
                  <a:pt x="114833" y="388866"/>
                  <a:pt x="163252" y="273507"/>
                  <a:pt x="203204" y="201276"/>
                </a:cubicBezTo>
                <a:cubicBezTo>
                  <a:pt x="243156" y="129045"/>
                  <a:pt x="326499" y="-14889"/>
                  <a:pt x="322266" y="1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CE38CEB7-69B8-4FE2-BF8A-F174141656C5}"/>
              </a:ext>
            </a:extLst>
          </p:cNvPr>
          <p:cNvSpPr/>
          <p:nvPr/>
        </p:nvSpPr>
        <p:spPr>
          <a:xfrm>
            <a:off x="5283065" y="5564421"/>
            <a:ext cx="681516" cy="760181"/>
          </a:xfrm>
          <a:custGeom>
            <a:avLst/>
            <a:gdLst>
              <a:gd name="connsiteX0" fmla="*/ 681173 w 681516"/>
              <a:gd name="connsiteY0" fmla="*/ 1354 h 760181"/>
              <a:gd name="connsiteX1" fmla="*/ 490673 w 681516"/>
              <a:gd name="connsiteY1" fmla="*/ 206142 h 760181"/>
              <a:gd name="connsiteX2" fmla="*/ 362085 w 681516"/>
              <a:gd name="connsiteY2" fmla="*/ 383942 h 760181"/>
              <a:gd name="connsiteX3" fmla="*/ 238260 w 681516"/>
              <a:gd name="connsiteY3" fmla="*/ 561742 h 760181"/>
              <a:gd name="connsiteX4" fmla="*/ 152535 w 681516"/>
              <a:gd name="connsiteY4" fmla="*/ 653817 h 760181"/>
              <a:gd name="connsiteX5" fmla="*/ 135 w 681516"/>
              <a:gd name="connsiteY5" fmla="*/ 760179 h 760181"/>
              <a:gd name="connsiteX6" fmla="*/ 128723 w 681516"/>
              <a:gd name="connsiteY6" fmla="*/ 650642 h 760181"/>
              <a:gd name="connsiteX7" fmla="*/ 292235 w 681516"/>
              <a:gd name="connsiteY7" fmla="*/ 455379 h 760181"/>
              <a:gd name="connsiteX8" fmla="*/ 384310 w 681516"/>
              <a:gd name="connsiteY8" fmla="*/ 314092 h 760181"/>
              <a:gd name="connsiteX9" fmla="*/ 533535 w 681516"/>
              <a:gd name="connsiteY9" fmla="*/ 126767 h 760181"/>
              <a:gd name="connsiteX10" fmla="*/ 681173 w 681516"/>
              <a:gd name="connsiteY10" fmla="*/ 1354 h 76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1516" h="760181">
                <a:moveTo>
                  <a:pt x="681173" y="1354"/>
                </a:moveTo>
                <a:cubicBezTo>
                  <a:pt x="674029" y="14583"/>
                  <a:pt x="543854" y="142377"/>
                  <a:pt x="490673" y="206142"/>
                </a:cubicBezTo>
                <a:cubicBezTo>
                  <a:pt x="437492" y="269907"/>
                  <a:pt x="404154" y="324675"/>
                  <a:pt x="362085" y="383942"/>
                </a:cubicBezTo>
                <a:cubicBezTo>
                  <a:pt x="320016" y="443209"/>
                  <a:pt x="273185" y="516763"/>
                  <a:pt x="238260" y="561742"/>
                </a:cubicBezTo>
                <a:cubicBezTo>
                  <a:pt x="203335" y="606721"/>
                  <a:pt x="192222" y="620744"/>
                  <a:pt x="152535" y="653817"/>
                </a:cubicBezTo>
                <a:cubicBezTo>
                  <a:pt x="112848" y="686890"/>
                  <a:pt x="4104" y="760708"/>
                  <a:pt x="135" y="760179"/>
                </a:cubicBezTo>
                <a:cubicBezTo>
                  <a:pt x="-3834" y="759650"/>
                  <a:pt x="80040" y="701442"/>
                  <a:pt x="128723" y="650642"/>
                </a:cubicBezTo>
                <a:cubicBezTo>
                  <a:pt x="177406" y="599842"/>
                  <a:pt x="249637" y="511471"/>
                  <a:pt x="292235" y="455379"/>
                </a:cubicBezTo>
                <a:cubicBezTo>
                  <a:pt x="334833" y="399287"/>
                  <a:pt x="344093" y="368861"/>
                  <a:pt x="384310" y="314092"/>
                </a:cubicBezTo>
                <a:cubicBezTo>
                  <a:pt x="424527" y="259323"/>
                  <a:pt x="484852" y="178625"/>
                  <a:pt x="533535" y="126767"/>
                </a:cubicBezTo>
                <a:cubicBezTo>
                  <a:pt x="582218" y="74909"/>
                  <a:pt x="688317" y="-11875"/>
                  <a:pt x="681173" y="1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34CF7F04-BF6A-4712-B858-6D0B2C35FE34}"/>
              </a:ext>
            </a:extLst>
          </p:cNvPr>
          <p:cNvSpPr/>
          <p:nvPr/>
        </p:nvSpPr>
        <p:spPr>
          <a:xfrm>
            <a:off x="4238398" y="6054355"/>
            <a:ext cx="1055915" cy="307501"/>
          </a:xfrm>
          <a:custGeom>
            <a:avLst/>
            <a:gdLst>
              <a:gd name="connsiteX0" fmla="*/ 227 w 1055915"/>
              <a:gd name="connsiteY0" fmla="*/ 370 h 307501"/>
              <a:gd name="connsiteX1" fmla="*/ 366940 w 1055915"/>
              <a:gd name="connsiteY1" fmla="*/ 233733 h 307501"/>
              <a:gd name="connsiteX2" fmla="*/ 730477 w 1055915"/>
              <a:gd name="connsiteY2" fmla="*/ 303583 h 307501"/>
              <a:gd name="connsiteX3" fmla="*/ 932090 w 1055915"/>
              <a:gd name="connsiteY3" fmla="*/ 295645 h 307501"/>
              <a:gd name="connsiteX4" fmla="*/ 1055915 w 1055915"/>
              <a:gd name="connsiteY4" fmla="*/ 270245 h 307501"/>
              <a:gd name="connsiteX5" fmla="*/ 933677 w 1055915"/>
              <a:gd name="connsiteY5" fmla="*/ 281358 h 307501"/>
              <a:gd name="connsiteX6" fmla="*/ 760640 w 1055915"/>
              <a:gd name="connsiteY6" fmla="*/ 289295 h 307501"/>
              <a:gd name="connsiteX7" fmla="*/ 495527 w 1055915"/>
              <a:gd name="connsiteY7" fmla="*/ 252783 h 307501"/>
              <a:gd name="connsiteX8" fmla="*/ 314552 w 1055915"/>
              <a:gd name="connsiteY8" fmla="*/ 181345 h 307501"/>
              <a:gd name="connsiteX9" fmla="*/ 227 w 1055915"/>
              <a:gd name="connsiteY9" fmla="*/ 370 h 30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5915" h="307501">
                <a:moveTo>
                  <a:pt x="227" y="370"/>
                </a:moveTo>
                <a:cubicBezTo>
                  <a:pt x="8958" y="9101"/>
                  <a:pt x="245232" y="183197"/>
                  <a:pt x="366940" y="233733"/>
                </a:cubicBezTo>
                <a:cubicBezTo>
                  <a:pt x="488648" y="284269"/>
                  <a:pt x="636285" y="293264"/>
                  <a:pt x="730477" y="303583"/>
                </a:cubicBezTo>
                <a:cubicBezTo>
                  <a:pt x="824669" y="313902"/>
                  <a:pt x="877850" y="301201"/>
                  <a:pt x="932090" y="295645"/>
                </a:cubicBezTo>
                <a:cubicBezTo>
                  <a:pt x="986330" y="290089"/>
                  <a:pt x="1055651" y="272626"/>
                  <a:pt x="1055915" y="270245"/>
                </a:cubicBezTo>
                <a:cubicBezTo>
                  <a:pt x="1056179" y="267864"/>
                  <a:pt x="982889" y="278183"/>
                  <a:pt x="933677" y="281358"/>
                </a:cubicBezTo>
                <a:cubicBezTo>
                  <a:pt x="884465" y="284533"/>
                  <a:pt x="833665" y="294058"/>
                  <a:pt x="760640" y="289295"/>
                </a:cubicBezTo>
                <a:cubicBezTo>
                  <a:pt x="687615" y="284532"/>
                  <a:pt x="569875" y="270775"/>
                  <a:pt x="495527" y="252783"/>
                </a:cubicBezTo>
                <a:cubicBezTo>
                  <a:pt x="421179" y="234791"/>
                  <a:pt x="392075" y="222885"/>
                  <a:pt x="314552" y="181345"/>
                </a:cubicBezTo>
                <a:cubicBezTo>
                  <a:pt x="237029" y="139805"/>
                  <a:pt x="-8504" y="-8361"/>
                  <a:pt x="227" y="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ADE9540E-29BF-402D-A0FF-37435C1F4EF4}"/>
              </a:ext>
            </a:extLst>
          </p:cNvPr>
          <p:cNvSpPr/>
          <p:nvPr/>
        </p:nvSpPr>
        <p:spPr>
          <a:xfrm>
            <a:off x="3587486" y="5418756"/>
            <a:ext cx="682380" cy="660584"/>
          </a:xfrm>
          <a:custGeom>
            <a:avLst/>
            <a:gdLst>
              <a:gd name="connsiteX0" fmla="*/ 5027 w 682380"/>
              <a:gd name="connsiteY0" fmla="*/ 7319 h 660584"/>
              <a:gd name="connsiteX1" fmla="*/ 368564 w 682380"/>
              <a:gd name="connsiteY1" fmla="*/ 399432 h 660584"/>
              <a:gd name="connsiteX2" fmla="*/ 667014 w 682380"/>
              <a:gd name="connsiteY2" fmla="*/ 650257 h 660584"/>
              <a:gd name="connsiteX3" fmla="*/ 633677 w 682380"/>
              <a:gd name="connsiteY3" fmla="*/ 607394 h 660584"/>
              <a:gd name="connsiteX4" fmla="*/ 584464 w 682380"/>
              <a:gd name="connsiteY4" fmla="*/ 559769 h 660584"/>
              <a:gd name="connsiteX5" fmla="*/ 551127 w 682380"/>
              <a:gd name="connsiteY5" fmla="*/ 520082 h 660584"/>
              <a:gd name="connsiteX6" fmla="*/ 335227 w 682380"/>
              <a:gd name="connsiteY6" fmla="*/ 301007 h 660584"/>
              <a:gd name="connsiteX7" fmla="*/ 166952 w 682380"/>
              <a:gd name="connsiteY7" fmla="*/ 154957 h 660584"/>
              <a:gd name="connsiteX8" fmla="*/ 5027 w 682380"/>
              <a:gd name="connsiteY8" fmla="*/ 7319 h 66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380" h="660584">
                <a:moveTo>
                  <a:pt x="5027" y="7319"/>
                </a:moveTo>
                <a:cubicBezTo>
                  <a:pt x="38629" y="48065"/>
                  <a:pt x="258233" y="292276"/>
                  <a:pt x="368564" y="399432"/>
                </a:cubicBezTo>
                <a:cubicBezTo>
                  <a:pt x="478895" y="506588"/>
                  <a:pt x="622829" y="615597"/>
                  <a:pt x="667014" y="650257"/>
                </a:cubicBezTo>
                <a:cubicBezTo>
                  <a:pt x="711199" y="684917"/>
                  <a:pt x="647435" y="622475"/>
                  <a:pt x="633677" y="607394"/>
                </a:cubicBezTo>
                <a:cubicBezTo>
                  <a:pt x="619919" y="592313"/>
                  <a:pt x="598222" y="574321"/>
                  <a:pt x="584464" y="559769"/>
                </a:cubicBezTo>
                <a:cubicBezTo>
                  <a:pt x="570706" y="545217"/>
                  <a:pt x="592666" y="563209"/>
                  <a:pt x="551127" y="520082"/>
                </a:cubicBezTo>
                <a:cubicBezTo>
                  <a:pt x="509588" y="476955"/>
                  <a:pt x="399256" y="361861"/>
                  <a:pt x="335227" y="301007"/>
                </a:cubicBezTo>
                <a:cubicBezTo>
                  <a:pt x="271198" y="240153"/>
                  <a:pt x="218546" y="202847"/>
                  <a:pt x="166952" y="154957"/>
                </a:cubicBezTo>
                <a:cubicBezTo>
                  <a:pt x="115358" y="107067"/>
                  <a:pt x="-28575" y="-33427"/>
                  <a:pt x="5027" y="7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274FB4A1-B3A6-448C-9C23-D923428FAFF1}"/>
              </a:ext>
            </a:extLst>
          </p:cNvPr>
          <p:cNvSpPr/>
          <p:nvPr/>
        </p:nvSpPr>
        <p:spPr>
          <a:xfrm>
            <a:off x="3248573" y="4777450"/>
            <a:ext cx="350649" cy="655649"/>
          </a:xfrm>
          <a:custGeom>
            <a:avLst/>
            <a:gdLst>
              <a:gd name="connsiteX0" fmla="*/ 1040 w 350649"/>
              <a:gd name="connsiteY0" fmla="*/ 4100 h 655649"/>
              <a:gd name="connsiteX1" fmla="*/ 201065 w 350649"/>
              <a:gd name="connsiteY1" fmla="*/ 421613 h 655649"/>
              <a:gd name="connsiteX2" fmla="*/ 347115 w 350649"/>
              <a:gd name="connsiteY2" fmla="*/ 651800 h 655649"/>
              <a:gd name="connsiteX3" fmla="*/ 296315 w 350649"/>
              <a:gd name="connsiteY3" fmla="*/ 553375 h 655649"/>
              <a:gd name="connsiteX4" fmla="*/ 194715 w 350649"/>
              <a:gd name="connsiteY4" fmla="*/ 393038 h 655649"/>
              <a:gd name="connsiteX5" fmla="*/ 124865 w 350649"/>
              <a:gd name="connsiteY5" fmla="*/ 218413 h 655649"/>
              <a:gd name="connsiteX6" fmla="*/ 1040 w 350649"/>
              <a:gd name="connsiteY6" fmla="*/ 4100 h 655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649" h="655649">
                <a:moveTo>
                  <a:pt x="1040" y="4100"/>
                </a:moveTo>
                <a:cubicBezTo>
                  <a:pt x="13740" y="37967"/>
                  <a:pt x="143386" y="313663"/>
                  <a:pt x="201065" y="421613"/>
                </a:cubicBezTo>
                <a:cubicBezTo>
                  <a:pt x="258744" y="529563"/>
                  <a:pt x="331240" y="629840"/>
                  <a:pt x="347115" y="651800"/>
                </a:cubicBezTo>
                <a:cubicBezTo>
                  <a:pt x="362990" y="673760"/>
                  <a:pt x="321715" y="596502"/>
                  <a:pt x="296315" y="553375"/>
                </a:cubicBezTo>
                <a:cubicBezTo>
                  <a:pt x="270915" y="510248"/>
                  <a:pt x="223290" y="448865"/>
                  <a:pt x="194715" y="393038"/>
                </a:cubicBezTo>
                <a:cubicBezTo>
                  <a:pt x="166140" y="337211"/>
                  <a:pt x="154234" y="281384"/>
                  <a:pt x="124865" y="218413"/>
                </a:cubicBezTo>
                <a:cubicBezTo>
                  <a:pt x="95496" y="155442"/>
                  <a:pt x="-11660" y="-29767"/>
                  <a:pt x="1040" y="4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AE391D1F-81A7-4C18-A6B4-B37A07414E78}"/>
              </a:ext>
            </a:extLst>
          </p:cNvPr>
          <p:cNvSpPr/>
          <p:nvPr/>
        </p:nvSpPr>
        <p:spPr>
          <a:xfrm>
            <a:off x="3382427" y="4190001"/>
            <a:ext cx="57794" cy="798976"/>
          </a:xfrm>
          <a:custGeom>
            <a:avLst/>
            <a:gdLst>
              <a:gd name="connsiteX0" fmla="*/ 33873 w 57794"/>
              <a:gd name="connsiteY0" fmla="*/ 2587 h 798976"/>
              <a:gd name="connsiteX1" fmla="*/ 38636 w 57794"/>
              <a:gd name="connsiteY1" fmla="*/ 483599 h 798976"/>
              <a:gd name="connsiteX2" fmla="*/ 57686 w 57794"/>
              <a:gd name="connsiteY2" fmla="*/ 782049 h 798976"/>
              <a:gd name="connsiteX3" fmla="*/ 44986 w 57794"/>
              <a:gd name="connsiteY3" fmla="*/ 747124 h 798976"/>
              <a:gd name="connsiteX4" fmla="*/ 16411 w 57794"/>
              <a:gd name="connsiteY4" fmla="*/ 623299 h 798976"/>
              <a:gd name="connsiteX5" fmla="*/ 536 w 57794"/>
              <a:gd name="connsiteY5" fmla="*/ 305799 h 798976"/>
              <a:gd name="connsiteX6" fmla="*/ 33873 w 57794"/>
              <a:gd name="connsiteY6" fmla="*/ 2587 h 798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94" h="798976">
                <a:moveTo>
                  <a:pt x="33873" y="2587"/>
                </a:moveTo>
                <a:cubicBezTo>
                  <a:pt x="40223" y="32220"/>
                  <a:pt x="34667" y="353689"/>
                  <a:pt x="38636" y="483599"/>
                </a:cubicBezTo>
                <a:cubicBezTo>
                  <a:pt x="42605" y="613509"/>
                  <a:pt x="56628" y="738128"/>
                  <a:pt x="57686" y="782049"/>
                </a:cubicBezTo>
                <a:cubicBezTo>
                  <a:pt x="58744" y="825970"/>
                  <a:pt x="51865" y="773582"/>
                  <a:pt x="44986" y="747124"/>
                </a:cubicBezTo>
                <a:cubicBezTo>
                  <a:pt x="38107" y="720666"/>
                  <a:pt x="23819" y="696853"/>
                  <a:pt x="16411" y="623299"/>
                </a:cubicBezTo>
                <a:cubicBezTo>
                  <a:pt x="9003" y="549745"/>
                  <a:pt x="-2639" y="406076"/>
                  <a:pt x="536" y="305799"/>
                </a:cubicBezTo>
                <a:cubicBezTo>
                  <a:pt x="3711" y="205522"/>
                  <a:pt x="27523" y="-27046"/>
                  <a:pt x="33873" y="2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9635AAFC-B058-41CB-AF0B-ED126E4610D0}"/>
              </a:ext>
            </a:extLst>
          </p:cNvPr>
          <p:cNvSpPr/>
          <p:nvPr/>
        </p:nvSpPr>
        <p:spPr>
          <a:xfrm>
            <a:off x="3193642" y="4525932"/>
            <a:ext cx="110698" cy="300416"/>
          </a:xfrm>
          <a:custGeom>
            <a:avLst/>
            <a:gdLst>
              <a:gd name="connsiteX0" fmla="*/ 408 w 110698"/>
              <a:gd name="connsiteY0" fmla="*/ 3206 h 300416"/>
              <a:gd name="connsiteX1" fmla="*/ 106771 w 110698"/>
              <a:gd name="connsiteY1" fmla="*/ 295306 h 300416"/>
              <a:gd name="connsiteX2" fmla="*/ 86133 w 110698"/>
              <a:gd name="connsiteY2" fmla="*/ 185768 h 300416"/>
              <a:gd name="connsiteX3" fmla="*/ 70258 w 110698"/>
              <a:gd name="connsiteY3" fmla="*/ 141318 h 300416"/>
              <a:gd name="connsiteX4" fmla="*/ 408 w 110698"/>
              <a:gd name="connsiteY4" fmla="*/ 3206 h 30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698" h="300416">
                <a:moveTo>
                  <a:pt x="408" y="3206"/>
                </a:moveTo>
                <a:cubicBezTo>
                  <a:pt x="6493" y="28870"/>
                  <a:pt x="92484" y="264879"/>
                  <a:pt x="106771" y="295306"/>
                </a:cubicBezTo>
                <a:cubicBezTo>
                  <a:pt x="121059" y="325733"/>
                  <a:pt x="92218" y="211432"/>
                  <a:pt x="86133" y="185768"/>
                </a:cubicBezTo>
                <a:cubicBezTo>
                  <a:pt x="80048" y="160104"/>
                  <a:pt x="82429" y="169099"/>
                  <a:pt x="70258" y="141318"/>
                </a:cubicBezTo>
                <a:cubicBezTo>
                  <a:pt x="58087" y="113537"/>
                  <a:pt x="-5677" y="-22458"/>
                  <a:pt x="408" y="3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291E0B3F-02B8-474F-8C01-62FFC534CFA8}"/>
              </a:ext>
            </a:extLst>
          </p:cNvPr>
          <p:cNvSpPr/>
          <p:nvPr/>
        </p:nvSpPr>
        <p:spPr>
          <a:xfrm>
            <a:off x="2723662" y="3334770"/>
            <a:ext cx="460800" cy="457487"/>
          </a:xfrm>
          <a:custGeom>
            <a:avLst/>
            <a:gdLst>
              <a:gd name="connsiteX0" fmla="*/ 459805 w 460800"/>
              <a:gd name="connsiteY0" fmla="*/ 456180 h 457487"/>
              <a:gd name="connsiteX1" fmla="*/ 231205 w 460800"/>
              <a:gd name="connsiteY1" fmla="*/ 200063 h 457487"/>
              <a:gd name="connsiteX2" fmla="*/ 15305 w 460800"/>
              <a:gd name="connsiteY2" fmla="*/ 13797 h 457487"/>
              <a:gd name="connsiteX3" fmla="*/ 17421 w 460800"/>
              <a:gd name="connsiteY3" fmla="*/ 13797 h 457487"/>
              <a:gd name="connsiteX4" fmla="*/ 138071 w 460800"/>
              <a:gd name="connsiteY4" fmla="*/ 83647 h 457487"/>
              <a:gd name="connsiteX5" fmla="*/ 459805 w 460800"/>
              <a:gd name="connsiteY5" fmla="*/ 456180 h 457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800" h="457487">
                <a:moveTo>
                  <a:pt x="459805" y="456180"/>
                </a:moveTo>
                <a:cubicBezTo>
                  <a:pt x="475327" y="475583"/>
                  <a:pt x="305288" y="273793"/>
                  <a:pt x="231205" y="200063"/>
                </a:cubicBezTo>
                <a:cubicBezTo>
                  <a:pt x="157122" y="126333"/>
                  <a:pt x="50936" y="44841"/>
                  <a:pt x="15305" y="13797"/>
                </a:cubicBezTo>
                <a:cubicBezTo>
                  <a:pt x="-20326" y="-17247"/>
                  <a:pt x="17421" y="13797"/>
                  <a:pt x="17421" y="13797"/>
                </a:cubicBezTo>
                <a:cubicBezTo>
                  <a:pt x="37882" y="25439"/>
                  <a:pt x="65399" y="13092"/>
                  <a:pt x="138071" y="83647"/>
                </a:cubicBezTo>
                <a:cubicBezTo>
                  <a:pt x="210743" y="154202"/>
                  <a:pt x="444283" y="436777"/>
                  <a:pt x="459805" y="456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273D3313-8E1F-4346-951F-E9FAC01E2C6C}"/>
              </a:ext>
            </a:extLst>
          </p:cNvPr>
          <p:cNvSpPr/>
          <p:nvPr/>
        </p:nvSpPr>
        <p:spPr>
          <a:xfrm>
            <a:off x="2422718" y="3231708"/>
            <a:ext cx="401070" cy="349080"/>
          </a:xfrm>
          <a:custGeom>
            <a:avLst/>
            <a:gdLst>
              <a:gd name="connsiteX0" fmla="*/ 400915 w 401070"/>
              <a:gd name="connsiteY0" fmla="*/ 118975 h 349080"/>
              <a:gd name="connsiteX1" fmla="*/ 373399 w 401070"/>
              <a:gd name="connsiteY1" fmla="*/ 59709 h 349080"/>
              <a:gd name="connsiteX2" fmla="*/ 276032 w 401070"/>
              <a:gd name="connsiteY2" fmla="*/ 15259 h 349080"/>
              <a:gd name="connsiteX3" fmla="*/ 193482 w 401070"/>
              <a:gd name="connsiteY3" fmla="*/ 19492 h 349080"/>
              <a:gd name="connsiteX4" fmla="*/ 68599 w 401070"/>
              <a:gd name="connsiteY4" fmla="*/ 138025 h 349080"/>
              <a:gd name="connsiteX5" fmla="*/ 2982 w 401070"/>
              <a:gd name="connsiteY5" fmla="*/ 345459 h 349080"/>
              <a:gd name="connsiteX6" fmla="*/ 15682 w 401070"/>
              <a:gd name="connsiteY6" fmla="*/ 258675 h 349080"/>
              <a:gd name="connsiteX7" fmla="*/ 55899 w 401070"/>
              <a:gd name="connsiteY7" fmla="*/ 114742 h 349080"/>
              <a:gd name="connsiteX8" fmla="*/ 106699 w 401070"/>
              <a:gd name="connsiteY8" fmla="*/ 44892 h 349080"/>
              <a:gd name="connsiteX9" fmla="*/ 197715 w 401070"/>
              <a:gd name="connsiteY9" fmla="*/ 442 h 349080"/>
              <a:gd name="connsiteX10" fmla="*/ 364932 w 401070"/>
              <a:gd name="connsiteY10" fmla="*/ 25842 h 349080"/>
              <a:gd name="connsiteX11" fmla="*/ 400915 w 401070"/>
              <a:gd name="connsiteY11" fmla="*/ 118975 h 34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1070" h="349080">
                <a:moveTo>
                  <a:pt x="400915" y="118975"/>
                </a:moveTo>
                <a:cubicBezTo>
                  <a:pt x="402326" y="124620"/>
                  <a:pt x="394213" y="76995"/>
                  <a:pt x="373399" y="59709"/>
                </a:cubicBezTo>
                <a:cubicBezTo>
                  <a:pt x="352585" y="42423"/>
                  <a:pt x="306018" y="21962"/>
                  <a:pt x="276032" y="15259"/>
                </a:cubicBezTo>
                <a:cubicBezTo>
                  <a:pt x="246046" y="8556"/>
                  <a:pt x="228054" y="-969"/>
                  <a:pt x="193482" y="19492"/>
                </a:cubicBezTo>
                <a:cubicBezTo>
                  <a:pt x="158910" y="39953"/>
                  <a:pt x="100349" y="83697"/>
                  <a:pt x="68599" y="138025"/>
                </a:cubicBezTo>
                <a:cubicBezTo>
                  <a:pt x="36849" y="192353"/>
                  <a:pt x="11801" y="325351"/>
                  <a:pt x="2982" y="345459"/>
                </a:cubicBezTo>
                <a:cubicBezTo>
                  <a:pt x="-5838" y="365567"/>
                  <a:pt x="6863" y="297128"/>
                  <a:pt x="15682" y="258675"/>
                </a:cubicBezTo>
                <a:cubicBezTo>
                  <a:pt x="24501" y="220222"/>
                  <a:pt x="40730" y="150372"/>
                  <a:pt x="55899" y="114742"/>
                </a:cubicBezTo>
                <a:cubicBezTo>
                  <a:pt x="71068" y="79112"/>
                  <a:pt x="83063" y="63942"/>
                  <a:pt x="106699" y="44892"/>
                </a:cubicBezTo>
                <a:cubicBezTo>
                  <a:pt x="130335" y="25842"/>
                  <a:pt x="154676" y="3617"/>
                  <a:pt x="197715" y="442"/>
                </a:cubicBezTo>
                <a:cubicBezTo>
                  <a:pt x="240754" y="-2733"/>
                  <a:pt x="331418" y="11731"/>
                  <a:pt x="364932" y="25842"/>
                </a:cubicBezTo>
                <a:cubicBezTo>
                  <a:pt x="398446" y="39953"/>
                  <a:pt x="399504" y="113330"/>
                  <a:pt x="400915" y="118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3271F17D-CA44-4642-ACC2-103ED50A882C}"/>
              </a:ext>
            </a:extLst>
          </p:cNvPr>
          <p:cNvSpPr/>
          <p:nvPr/>
        </p:nvSpPr>
        <p:spPr>
          <a:xfrm>
            <a:off x="2425656" y="3596041"/>
            <a:ext cx="776217" cy="930319"/>
          </a:xfrm>
          <a:custGeom>
            <a:avLst/>
            <a:gdLst>
              <a:gd name="connsiteX0" fmla="*/ 44 w 776217"/>
              <a:gd name="connsiteY0" fmla="*/ 176 h 930319"/>
              <a:gd name="connsiteX1" fmla="*/ 103761 w 776217"/>
              <a:gd name="connsiteY1" fmla="*/ 338842 h 930319"/>
              <a:gd name="connsiteX2" fmla="*/ 190544 w 776217"/>
              <a:gd name="connsiteY2" fmla="*/ 503942 h 930319"/>
              <a:gd name="connsiteX3" fmla="*/ 338711 w 776217"/>
              <a:gd name="connsiteY3" fmla="*/ 669042 h 930319"/>
              <a:gd name="connsiteX4" fmla="*/ 647744 w 776217"/>
              <a:gd name="connsiteY4" fmla="*/ 887059 h 930319"/>
              <a:gd name="connsiteX5" fmla="*/ 772627 w 776217"/>
              <a:gd name="connsiteY5" fmla="*/ 927276 h 930319"/>
              <a:gd name="connsiteX6" fmla="*/ 522861 w 776217"/>
              <a:gd name="connsiteY6" fmla="*/ 840492 h 930319"/>
              <a:gd name="connsiteX7" fmla="*/ 292144 w 776217"/>
              <a:gd name="connsiteY7" fmla="*/ 624592 h 930319"/>
              <a:gd name="connsiteX8" fmla="*/ 171494 w 776217"/>
              <a:gd name="connsiteY8" fmla="*/ 451026 h 930319"/>
              <a:gd name="connsiteX9" fmla="*/ 116461 w 776217"/>
              <a:gd name="connsiteY9" fmla="*/ 294392 h 930319"/>
              <a:gd name="connsiteX10" fmla="*/ 44 w 776217"/>
              <a:gd name="connsiteY10" fmla="*/ 176 h 930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6217" h="930319">
                <a:moveTo>
                  <a:pt x="44" y="176"/>
                </a:moveTo>
                <a:cubicBezTo>
                  <a:pt x="-2073" y="7584"/>
                  <a:pt x="72011" y="254881"/>
                  <a:pt x="103761" y="338842"/>
                </a:cubicBezTo>
                <a:cubicBezTo>
                  <a:pt x="135511" y="422803"/>
                  <a:pt x="151386" y="448909"/>
                  <a:pt x="190544" y="503942"/>
                </a:cubicBezTo>
                <a:cubicBezTo>
                  <a:pt x="229702" y="558975"/>
                  <a:pt x="262511" y="605189"/>
                  <a:pt x="338711" y="669042"/>
                </a:cubicBezTo>
                <a:cubicBezTo>
                  <a:pt x="414911" y="732895"/>
                  <a:pt x="575425" y="844020"/>
                  <a:pt x="647744" y="887059"/>
                </a:cubicBezTo>
                <a:cubicBezTo>
                  <a:pt x="720063" y="930098"/>
                  <a:pt x="793441" y="935037"/>
                  <a:pt x="772627" y="927276"/>
                </a:cubicBezTo>
                <a:cubicBezTo>
                  <a:pt x="751813" y="919515"/>
                  <a:pt x="602942" y="890939"/>
                  <a:pt x="522861" y="840492"/>
                </a:cubicBezTo>
                <a:cubicBezTo>
                  <a:pt x="442781" y="790045"/>
                  <a:pt x="350705" y="689503"/>
                  <a:pt x="292144" y="624592"/>
                </a:cubicBezTo>
                <a:cubicBezTo>
                  <a:pt x="233583" y="559681"/>
                  <a:pt x="200774" y="506059"/>
                  <a:pt x="171494" y="451026"/>
                </a:cubicBezTo>
                <a:cubicBezTo>
                  <a:pt x="142214" y="395993"/>
                  <a:pt x="143625" y="368475"/>
                  <a:pt x="116461" y="294392"/>
                </a:cubicBezTo>
                <a:cubicBezTo>
                  <a:pt x="89297" y="220309"/>
                  <a:pt x="2161" y="-7232"/>
                  <a:pt x="44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F8765BDF-9659-45F3-8EB6-99E0B338E4BC}"/>
              </a:ext>
            </a:extLst>
          </p:cNvPr>
          <p:cNvSpPr/>
          <p:nvPr/>
        </p:nvSpPr>
        <p:spPr>
          <a:xfrm>
            <a:off x="2498563" y="3380082"/>
            <a:ext cx="210257" cy="260154"/>
          </a:xfrm>
          <a:custGeom>
            <a:avLst/>
            <a:gdLst>
              <a:gd name="connsiteX0" fmla="*/ 206537 w 210257"/>
              <a:gd name="connsiteY0" fmla="*/ 6585 h 260154"/>
              <a:gd name="connsiteX1" fmla="*/ 26620 w 210257"/>
              <a:gd name="connsiteY1" fmla="*/ 230951 h 260154"/>
              <a:gd name="connsiteX2" fmla="*/ 7570 w 210257"/>
              <a:gd name="connsiteY2" fmla="*/ 245768 h 260154"/>
              <a:gd name="connsiteX3" fmla="*/ 92237 w 210257"/>
              <a:gd name="connsiteY3" fmla="*/ 123001 h 260154"/>
              <a:gd name="connsiteX4" fmla="*/ 145154 w 210257"/>
              <a:gd name="connsiteY4" fmla="*/ 65851 h 260154"/>
              <a:gd name="connsiteX5" fmla="*/ 206537 w 210257"/>
              <a:gd name="connsiteY5" fmla="*/ 6585 h 26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257" h="260154">
                <a:moveTo>
                  <a:pt x="206537" y="6585"/>
                </a:moveTo>
                <a:cubicBezTo>
                  <a:pt x="186781" y="34102"/>
                  <a:pt x="59781" y="191087"/>
                  <a:pt x="26620" y="230951"/>
                </a:cubicBezTo>
                <a:cubicBezTo>
                  <a:pt x="-6541" y="270815"/>
                  <a:pt x="-3366" y="263760"/>
                  <a:pt x="7570" y="245768"/>
                </a:cubicBezTo>
                <a:cubicBezTo>
                  <a:pt x="18506" y="227776"/>
                  <a:pt x="69306" y="152987"/>
                  <a:pt x="92237" y="123001"/>
                </a:cubicBezTo>
                <a:cubicBezTo>
                  <a:pt x="115168" y="93015"/>
                  <a:pt x="128574" y="86312"/>
                  <a:pt x="145154" y="65851"/>
                </a:cubicBezTo>
                <a:cubicBezTo>
                  <a:pt x="161734" y="45390"/>
                  <a:pt x="226293" y="-20932"/>
                  <a:pt x="206537" y="6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A9370CB1-9477-44F5-AD61-DD8EB282A326}"/>
              </a:ext>
            </a:extLst>
          </p:cNvPr>
          <p:cNvSpPr/>
          <p:nvPr/>
        </p:nvSpPr>
        <p:spPr>
          <a:xfrm>
            <a:off x="2522946" y="3655385"/>
            <a:ext cx="279628" cy="546198"/>
          </a:xfrm>
          <a:custGeom>
            <a:avLst/>
            <a:gdLst>
              <a:gd name="connsiteX0" fmla="*/ 121 w 279628"/>
              <a:gd name="connsiteY0" fmla="*/ 98 h 546198"/>
              <a:gd name="connsiteX1" fmla="*/ 69971 w 279628"/>
              <a:gd name="connsiteY1" fmla="*/ 296432 h 546198"/>
              <a:gd name="connsiteX2" fmla="*/ 146171 w 279628"/>
              <a:gd name="connsiteY2" fmla="*/ 389565 h 546198"/>
              <a:gd name="connsiteX3" fmla="*/ 279521 w 279628"/>
              <a:gd name="connsiteY3" fmla="*/ 546198 h 546198"/>
              <a:gd name="connsiteX4" fmla="*/ 122887 w 279628"/>
              <a:gd name="connsiteY4" fmla="*/ 387448 h 546198"/>
              <a:gd name="connsiteX5" fmla="*/ 55154 w 279628"/>
              <a:gd name="connsiteY5" fmla="*/ 264682 h 546198"/>
              <a:gd name="connsiteX6" fmla="*/ 121 w 279628"/>
              <a:gd name="connsiteY6" fmla="*/ 98 h 54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628" h="546198">
                <a:moveTo>
                  <a:pt x="121" y="98"/>
                </a:moveTo>
                <a:cubicBezTo>
                  <a:pt x="2591" y="5390"/>
                  <a:pt x="45629" y="231521"/>
                  <a:pt x="69971" y="296432"/>
                </a:cubicBezTo>
                <a:cubicBezTo>
                  <a:pt x="94313" y="361343"/>
                  <a:pt x="111246" y="347937"/>
                  <a:pt x="146171" y="389565"/>
                </a:cubicBezTo>
                <a:cubicBezTo>
                  <a:pt x="181096" y="431193"/>
                  <a:pt x="283402" y="546551"/>
                  <a:pt x="279521" y="546198"/>
                </a:cubicBezTo>
                <a:cubicBezTo>
                  <a:pt x="275640" y="545845"/>
                  <a:pt x="160282" y="434367"/>
                  <a:pt x="122887" y="387448"/>
                </a:cubicBezTo>
                <a:cubicBezTo>
                  <a:pt x="85492" y="340529"/>
                  <a:pt x="77026" y="325713"/>
                  <a:pt x="55154" y="264682"/>
                </a:cubicBezTo>
                <a:cubicBezTo>
                  <a:pt x="33282" y="203651"/>
                  <a:pt x="-2349" y="-5194"/>
                  <a:pt x="121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8A5530E4-684D-4638-8654-0D9D3DEC5DC1}"/>
              </a:ext>
            </a:extLst>
          </p:cNvPr>
          <p:cNvSpPr/>
          <p:nvPr/>
        </p:nvSpPr>
        <p:spPr>
          <a:xfrm>
            <a:off x="3396035" y="3067584"/>
            <a:ext cx="523568" cy="1199616"/>
          </a:xfrm>
          <a:custGeom>
            <a:avLst/>
            <a:gdLst>
              <a:gd name="connsiteX0" fmla="*/ 521915 w 523568"/>
              <a:gd name="connsiteY0" fmla="*/ 2641 h 1199616"/>
              <a:gd name="connsiteX1" fmla="*/ 198065 w 523568"/>
              <a:gd name="connsiteY1" fmla="*/ 224891 h 1199616"/>
              <a:gd name="connsiteX2" fmla="*/ 48840 w 523568"/>
              <a:gd name="connsiteY2" fmla="*/ 701141 h 1199616"/>
              <a:gd name="connsiteX3" fmla="*/ 17090 w 523568"/>
              <a:gd name="connsiteY3" fmla="*/ 1199616 h 1199616"/>
              <a:gd name="connsiteX4" fmla="*/ 1215 w 523568"/>
              <a:gd name="connsiteY4" fmla="*/ 704316 h 1199616"/>
              <a:gd name="connsiteX5" fmla="*/ 48840 w 523568"/>
              <a:gd name="connsiteY5" fmla="*/ 415391 h 1199616"/>
              <a:gd name="connsiteX6" fmla="*/ 312365 w 523568"/>
              <a:gd name="connsiteY6" fmla="*/ 120116 h 1199616"/>
              <a:gd name="connsiteX7" fmla="*/ 521915 w 523568"/>
              <a:gd name="connsiteY7" fmla="*/ 2641 h 119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568" h="1199616">
                <a:moveTo>
                  <a:pt x="521915" y="2641"/>
                </a:moveTo>
                <a:cubicBezTo>
                  <a:pt x="502865" y="20103"/>
                  <a:pt x="276911" y="108474"/>
                  <a:pt x="198065" y="224891"/>
                </a:cubicBezTo>
                <a:cubicBezTo>
                  <a:pt x="119219" y="341308"/>
                  <a:pt x="79002" y="538687"/>
                  <a:pt x="48840" y="701141"/>
                </a:cubicBezTo>
                <a:cubicBezTo>
                  <a:pt x="18677" y="863595"/>
                  <a:pt x="25027" y="1199087"/>
                  <a:pt x="17090" y="1199616"/>
                </a:cubicBezTo>
                <a:cubicBezTo>
                  <a:pt x="9152" y="1200145"/>
                  <a:pt x="-4077" y="835020"/>
                  <a:pt x="1215" y="704316"/>
                </a:cubicBezTo>
                <a:cubicBezTo>
                  <a:pt x="6507" y="573612"/>
                  <a:pt x="-3018" y="512758"/>
                  <a:pt x="48840" y="415391"/>
                </a:cubicBezTo>
                <a:cubicBezTo>
                  <a:pt x="100698" y="318024"/>
                  <a:pt x="234048" y="182558"/>
                  <a:pt x="312365" y="120116"/>
                </a:cubicBezTo>
                <a:cubicBezTo>
                  <a:pt x="390682" y="57674"/>
                  <a:pt x="540965" y="-14821"/>
                  <a:pt x="521915" y="2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8D934A79-93CE-41AC-A946-7BB338B69E84}"/>
              </a:ext>
            </a:extLst>
          </p:cNvPr>
          <p:cNvSpPr/>
          <p:nvPr/>
        </p:nvSpPr>
        <p:spPr>
          <a:xfrm>
            <a:off x="4589416" y="2203273"/>
            <a:ext cx="811533" cy="568725"/>
          </a:xfrm>
          <a:custGeom>
            <a:avLst/>
            <a:gdLst>
              <a:gd name="connsiteX0" fmla="*/ 808084 w 811533"/>
              <a:gd name="connsiteY0" fmla="*/ 177 h 568725"/>
              <a:gd name="connsiteX1" fmla="*/ 569959 w 811533"/>
              <a:gd name="connsiteY1" fmla="*/ 282752 h 568725"/>
              <a:gd name="connsiteX2" fmla="*/ 1634 w 811533"/>
              <a:gd name="connsiteY2" fmla="*/ 568502 h 568725"/>
              <a:gd name="connsiteX3" fmla="*/ 411209 w 811533"/>
              <a:gd name="connsiteY3" fmla="*/ 324027 h 568725"/>
              <a:gd name="connsiteX4" fmla="*/ 808084 w 811533"/>
              <a:gd name="connsiteY4" fmla="*/ 177 h 56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3" h="568725">
                <a:moveTo>
                  <a:pt x="808084" y="177"/>
                </a:moveTo>
                <a:cubicBezTo>
                  <a:pt x="834542" y="-6702"/>
                  <a:pt x="704367" y="188031"/>
                  <a:pt x="569959" y="282752"/>
                </a:cubicBezTo>
                <a:cubicBezTo>
                  <a:pt x="435551" y="377473"/>
                  <a:pt x="28092" y="561623"/>
                  <a:pt x="1634" y="568502"/>
                </a:cubicBezTo>
                <a:cubicBezTo>
                  <a:pt x="-24824" y="575381"/>
                  <a:pt x="276801" y="421923"/>
                  <a:pt x="411209" y="324027"/>
                </a:cubicBezTo>
                <a:cubicBezTo>
                  <a:pt x="545617" y="226131"/>
                  <a:pt x="781626" y="7056"/>
                  <a:pt x="808084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C8F08330-3620-4248-BF21-358D495712E2}"/>
              </a:ext>
            </a:extLst>
          </p:cNvPr>
          <p:cNvSpPr/>
          <p:nvPr/>
        </p:nvSpPr>
        <p:spPr>
          <a:xfrm>
            <a:off x="4072989" y="2540987"/>
            <a:ext cx="616523" cy="653108"/>
          </a:xfrm>
          <a:custGeom>
            <a:avLst/>
            <a:gdLst>
              <a:gd name="connsiteX0" fmla="*/ 616486 w 616523"/>
              <a:gd name="connsiteY0" fmla="*/ 2188 h 653108"/>
              <a:gd name="connsiteX1" fmla="*/ 419636 w 616523"/>
              <a:gd name="connsiteY1" fmla="*/ 335563 h 653108"/>
              <a:gd name="connsiteX2" fmla="*/ 536 w 616523"/>
              <a:gd name="connsiteY2" fmla="*/ 653063 h 653108"/>
              <a:gd name="connsiteX3" fmla="*/ 333911 w 616523"/>
              <a:gd name="connsiteY3" fmla="*/ 357788 h 653108"/>
              <a:gd name="connsiteX4" fmla="*/ 435511 w 616523"/>
              <a:gd name="connsiteY4" fmla="*/ 199038 h 653108"/>
              <a:gd name="connsiteX5" fmla="*/ 616486 w 616523"/>
              <a:gd name="connsiteY5" fmla="*/ 2188 h 653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6523" h="653108">
                <a:moveTo>
                  <a:pt x="616486" y="2188"/>
                </a:moveTo>
                <a:cubicBezTo>
                  <a:pt x="613840" y="24942"/>
                  <a:pt x="522294" y="227084"/>
                  <a:pt x="419636" y="335563"/>
                </a:cubicBezTo>
                <a:cubicBezTo>
                  <a:pt x="316978" y="444042"/>
                  <a:pt x="14823" y="649359"/>
                  <a:pt x="536" y="653063"/>
                </a:cubicBezTo>
                <a:cubicBezTo>
                  <a:pt x="-13751" y="656767"/>
                  <a:pt x="261415" y="433459"/>
                  <a:pt x="333911" y="357788"/>
                </a:cubicBezTo>
                <a:cubicBezTo>
                  <a:pt x="406407" y="282117"/>
                  <a:pt x="391590" y="257775"/>
                  <a:pt x="435511" y="199038"/>
                </a:cubicBezTo>
                <a:cubicBezTo>
                  <a:pt x="479432" y="140301"/>
                  <a:pt x="619132" y="-20566"/>
                  <a:pt x="616486" y="2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B90110FD-9507-4804-80F6-FDE45DAB3687}"/>
              </a:ext>
            </a:extLst>
          </p:cNvPr>
          <p:cNvSpPr/>
          <p:nvPr/>
        </p:nvSpPr>
        <p:spPr>
          <a:xfrm>
            <a:off x="3654179" y="2541126"/>
            <a:ext cx="784366" cy="840249"/>
          </a:xfrm>
          <a:custGeom>
            <a:avLst/>
            <a:gdLst>
              <a:gd name="connsiteX0" fmla="*/ 781296 w 784366"/>
              <a:gd name="connsiteY0" fmla="*/ 5224 h 840249"/>
              <a:gd name="connsiteX1" fmla="*/ 451096 w 784366"/>
              <a:gd name="connsiteY1" fmla="*/ 481474 h 840249"/>
              <a:gd name="connsiteX2" fmla="*/ 246 w 784366"/>
              <a:gd name="connsiteY2" fmla="*/ 840249 h 840249"/>
              <a:gd name="connsiteX3" fmla="*/ 390771 w 784366"/>
              <a:gd name="connsiteY3" fmla="*/ 484649 h 840249"/>
              <a:gd name="connsiteX4" fmla="*/ 603496 w 784366"/>
              <a:gd name="connsiteY4" fmla="*/ 243349 h 840249"/>
              <a:gd name="connsiteX5" fmla="*/ 781296 w 784366"/>
              <a:gd name="connsiteY5" fmla="*/ 5224 h 84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4366" h="840249">
                <a:moveTo>
                  <a:pt x="781296" y="5224"/>
                </a:moveTo>
                <a:cubicBezTo>
                  <a:pt x="755896" y="44912"/>
                  <a:pt x="581271" y="342303"/>
                  <a:pt x="451096" y="481474"/>
                </a:cubicBezTo>
                <a:cubicBezTo>
                  <a:pt x="320921" y="620645"/>
                  <a:pt x="10300" y="839720"/>
                  <a:pt x="246" y="840249"/>
                </a:cubicBezTo>
                <a:cubicBezTo>
                  <a:pt x="-9808" y="840778"/>
                  <a:pt x="290229" y="584132"/>
                  <a:pt x="390771" y="484649"/>
                </a:cubicBezTo>
                <a:cubicBezTo>
                  <a:pt x="491313" y="385166"/>
                  <a:pt x="538938" y="324311"/>
                  <a:pt x="603496" y="243349"/>
                </a:cubicBezTo>
                <a:cubicBezTo>
                  <a:pt x="668054" y="162387"/>
                  <a:pt x="806696" y="-34464"/>
                  <a:pt x="781296" y="5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68DFBF03-0085-40B9-9BC3-E69F7D762907}"/>
              </a:ext>
            </a:extLst>
          </p:cNvPr>
          <p:cNvSpPr/>
          <p:nvPr/>
        </p:nvSpPr>
        <p:spPr>
          <a:xfrm>
            <a:off x="3181468" y="300288"/>
            <a:ext cx="1432143" cy="576751"/>
          </a:xfrm>
          <a:custGeom>
            <a:avLst/>
            <a:gdLst>
              <a:gd name="connsiteX0" fmla="*/ 1409582 w 1432143"/>
              <a:gd name="connsiteY0" fmla="*/ 61662 h 576751"/>
              <a:gd name="connsiteX1" fmla="*/ 1155582 w 1432143"/>
              <a:gd name="connsiteY1" fmla="*/ 4512 h 576751"/>
              <a:gd name="connsiteX2" fmla="*/ 418982 w 1432143"/>
              <a:gd name="connsiteY2" fmla="*/ 201362 h 576751"/>
              <a:gd name="connsiteX3" fmla="*/ 6232 w 1432143"/>
              <a:gd name="connsiteY3" fmla="*/ 576012 h 576751"/>
              <a:gd name="connsiteX4" fmla="*/ 203082 w 1432143"/>
              <a:gd name="connsiteY4" fmla="*/ 290262 h 576751"/>
              <a:gd name="connsiteX5" fmla="*/ 641232 w 1432143"/>
              <a:gd name="connsiteY5" fmla="*/ 42612 h 576751"/>
              <a:gd name="connsiteX6" fmla="*/ 1409582 w 1432143"/>
              <a:gd name="connsiteY6" fmla="*/ 61662 h 57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2143" h="576751">
                <a:moveTo>
                  <a:pt x="1409582" y="61662"/>
                </a:moveTo>
                <a:cubicBezTo>
                  <a:pt x="1495307" y="55312"/>
                  <a:pt x="1320682" y="-18771"/>
                  <a:pt x="1155582" y="4512"/>
                </a:cubicBezTo>
                <a:cubicBezTo>
                  <a:pt x="990482" y="27795"/>
                  <a:pt x="610540" y="106112"/>
                  <a:pt x="418982" y="201362"/>
                </a:cubicBezTo>
                <a:cubicBezTo>
                  <a:pt x="227424" y="296612"/>
                  <a:pt x="42215" y="561195"/>
                  <a:pt x="6232" y="576012"/>
                </a:cubicBezTo>
                <a:cubicBezTo>
                  <a:pt x="-29751" y="590829"/>
                  <a:pt x="97249" y="379162"/>
                  <a:pt x="203082" y="290262"/>
                </a:cubicBezTo>
                <a:cubicBezTo>
                  <a:pt x="308915" y="201362"/>
                  <a:pt x="434857" y="83887"/>
                  <a:pt x="641232" y="42612"/>
                </a:cubicBezTo>
                <a:cubicBezTo>
                  <a:pt x="847607" y="1337"/>
                  <a:pt x="1323857" y="68012"/>
                  <a:pt x="1409582" y="61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2674B87A-BCD4-4D7F-9EDD-B34249297292}"/>
              </a:ext>
            </a:extLst>
          </p:cNvPr>
          <p:cNvSpPr/>
          <p:nvPr/>
        </p:nvSpPr>
        <p:spPr>
          <a:xfrm>
            <a:off x="4785764" y="289611"/>
            <a:ext cx="997420" cy="506585"/>
          </a:xfrm>
          <a:custGeom>
            <a:avLst/>
            <a:gdLst>
              <a:gd name="connsiteX0" fmla="*/ 2136 w 997420"/>
              <a:gd name="connsiteY0" fmla="*/ 72339 h 506585"/>
              <a:gd name="connsiteX1" fmla="*/ 325986 w 997420"/>
              <a:gd name="connsiteY1" fmla="*/ 40589 h 506585"/>
              <a:gd name="connsiteX2" fmla="*/ 960986 w 997420"/>
              <a:gd name="connsiteY2" fmla="*/ 491439 h 506585"/>
              <a:gd name="connsiteX3" fmla="*/ 872086 w 997420"/>
              <a:gd name="connsiteY3" fmla="*/ 364439 h 506585"/>
              <a:gd name="connsiteX4" fmla="*/ 472036 w 997420"/>
              <a:gd name="connsiteY4" fmla="*/ 15189 h 506585"/>
              <a:gd name="connsiteX5" fmla="*/ 2136 w 997420"/>
              <a:gd name="connsiteY5" fmla="*/ 72339 h 506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7420" h="506585">
                <a:moveTo>
                  <a:pt x="2136" y="72339"/>
                </a:moveTo>
                <a:cubicBezTo>
                  <a:pt x="-22206" y="76572"/>
                  <a:pt x="166178" y="-29261"/>
                  <a:pt x="325986" y="40589"/>
                </a:cubicBezTo>
                <a:cubicBezTo>
                  <a:pt x="485794" y="110439"/>
                  <a:pt x="869970" y="437464"/>
                  <a:pt x="960986" y="491439"/>
                </a:cubicBezTo>
                <a:cubicBezTo>
                  <a:pt x="1052002" y="545414"/>
                  <a:pt x="953578" y="443814"/>
                  <a:pt x="872086" y="364439"/>
                </a:cubicBezTo>
                <a:cubicBezTo>
                  <a:pt x="790594" y="285064"/>
                  <a:pt x="611736" y="69164"/>
                  <a:pt x="472036" y="15189"/>
                </a:cubicBezTo>
                <a:cubicBezTo>
                  <a:pt x="332336" y="-38786"/>
                  <a:pt x="26478" y="68106"/>
                  <a:pt x="2136" y="72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D489C73D-E06E-4320-8E90-27A081202E30}"/>
              </a:ext>
            </a:extLst>
          </p:cNvPr>
          <p:cNvSpPr/>
          <p:nvPr/>
        </p:nvSpPr>
        <p:spPr>
          <a:xfrm>
            <a:off x="2531332" y="863437"/>
            <a:ext cx="657527" cy="1251223"/>
          </a:xfrm>
          <a:custGeom>
            <a:avLst/>
            <a:gdLst>
              <a:gd name="connsiteX0" fmla="*/ 656368 w 657527"/>
              <a:gd name="connsiteY0" fmla="*/ 163 h 1251223"/>
              <a:gd name="connsiteX1" fmla="*/ 205518 w 657527"/>
              <a:gd name="connsiteY1" fmla="*/ 571663 h 1251223"/>
              <a:gd name="connsiteX2" fmla="*/ 2318 w 657527"/>
              <a:gd name="connsiteY2" fmla="*/ 1251113 h 1251223"/>
              <a:gd name="connsiteX3" fmla="*/ 326168 w 657527"/>
              <a:gd name="connsiteY3" fmla="*/ 520863 h 1251223"/>
              <a:gd name="connsiteX4" fmla="*/ 656368 w 657527"/>
              <a:gd name="connsiteY4" fmla="*/ 163 h 1251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527" h="1251223">
                <a:moveTo>
                  <a:pt x="656368" y="163"/>
                </a:moveTo>
                <a:cubicBezTo>
                  <a:pt x="636260" y="8630"/>
                  <a:pt x="314526" y="363171"/>
                  <a:pt x="205518" y="571663"/>
                </a:cubicBezTo>
                <a:cubicBezTo>
                  <a:pt x="96510" y="780155"/>
                  <a:pt x="-17790" y="1259580"/>
                  <a:pt x="2318" y="1251113"/>
                </a:cubicBezTo>
                <a:cubicBezTo>
                  <a:pt x="22426" y="1242646"/>
                  <a:pt x="222451" y="727238"/>
                  <a:pt x="326168" y="520863"/>
                </a:cubicBezTo>
                <a:cubicBezTo>
                  <a:pt x="429885" y="314488"/>
                  <a:pt x="676476" y="-8304"/>
                  <a:pt x="656368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9B049877-11DE-4735-B088-2B711667F62B}"/>
              </a:ext>
            </a:extLst>
          </p:cNvPr>
          <p:cNvSpPr/>
          <p:nvPr/>
        </p:nvSpPr>
        <p:spPr>
          <a:xfrm>
            <a:off x="2132395" y="2133527"/>
            <a:ext cx="409936" cy="1901561"/>
          </a:xfrm>
          <a:custGeom>
            <a:avLst/>
            <a:gdLst>
              <a:gd name="connsiteX0" fmla="*/ 407605 w 409936"/>
              <a:gd name="connsiteY0" fmla="*/ 73 h 1901561"/>
              <a:gd name="connsiteX1" fmla="*/ 255205 w 409936"/>
              <a:gd name="connsiteY1" fmla="*/ 487753 h 1901561"/>
              <a:gd name="connsiteX2" fmla="*/ 77405 w 409936"/>
              <a:gd name="connsiteY2" fmla="*/ 848433 h 1901561"/>
              <a:gd name="connsiteX3" fmla="*/ 57085 w 409936"/>
              <a:gd name="connsiteY3" fmla="*/ 1859353 h 1901561"/>
              <a:gd name="connsiteX4" fmla="*/ 67245 w 409936"/>
              <a:gd name="connsiteY4" fmla="*/ 1656153 h 1901561"/>
              <a:gd name="connsiteX5" fmla="*/ 1205 w 409936"/>
              <a:gd name="connsiteY5" fmla="*/ 1153233 h 1901561"/>
              <a:gd name="connsiteX6" fmla="*/ 133285 w 409936"/>
              <a:gd name="connsiteY6" fmla="*/ 523313 h 1901561"/>
              <a:gd name="connsiteX7" fmla="*/ 407605 w 409936"/>
              <a:gd name="connsiteY7" fmla="*/ 73 h 190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936" h="1901561">
                <a:moveTo>
                  <a:pt x="407605" y="73"/>
                </a:moveTo>
                <a:cubicBezTo>
                  <a:pt x="427925" y="-5854"/>
                  <a:pt x="310238" y="346360"/>
                  <a:pt x="255205" y="487753"/>
                </a:cubicBezTo>
                <a:cubicBezTo>
                  <a:pt x="200172" y="629146"/>
                  <a:pt x="110425" y="619833"/>
                  <a:pt x="77405" y="848433"/>
                </a:cubicBezTo>
                <a:cubicBezTo>
                  <a:pt x="44385" y="1077033"/>
                  <a:pt x="58778" y="1724733"/>
                  <a:pt x="57085" y="1859353"/>
                </a:cubicBezTo>
                <a:cubicBezTo>
                  <a:pt x="55392" y="1993973"/>
                  <a:pt x="76558" y="1773840"/>
                  <a:pt x="67245" y="1656153"/>
                </a:cubicBezTo>
                <a:cubicBezTo>
                  <a:pt x="57932" y="1538466"/>
                  <a:pt x="-9802" y="1342040"/>
                  <a:pt x="1205" y="1153233"/>
                </a:cubicBezTo>
                <a:cubicBezTo>
                  <a:pt x="12212" y="964426"/>
                  <a:pt x="61318" y="717200"/>
                  <a:pt x="133285" y="523313"/>
                </a:cubicBezTo>
                <a:cubicBezTo>
                  <a:pt x="205252" y="329426"/>
                  <a:pt x="387285" y="6000"/>
                  <a:pt x="407605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6AB7AB58-A545-4C76-B816-F1F3A0D97B4F}"/>
              </a:ext>
            </a:extLst>
          </p:cNvPr>
          <p:cNvSpPr/>
          <p:nvPr/>
        </p:nvSpPr>
        <p:spPr>
          <a:xfrm>
            <a:off x="2042948" y="3816125"/>
            <a:ext cx="195022" cy="2135481"/>
          </a:xfrm>
          <a:custGeom>
            <a:avLst/>
            <a:gdLst>
              <a:gd name="connsiteX0" fmla="*/ 100812 w 195022"/>
              <a:gd name="connsiteY0" fmla="*/ 4035 h 2135481"/>
              <a:gd name="connsiteX1" fmla="*/ 4292 w 195022"/>
              <a:gd name="connsiteY1" fmla="*/ 674595 h 2135481"/>
              <a:gd name="connsiteX2" fmla="*/ 34772 w 195022"/>
              <a:gd name="connsiteY2" fmla="*/ 1517875 h 2135481"/>
              <a:gd name="connsiteX3" fmla="*/ 192252 w 195022"/>
              <a:gd name="connsiteY3" fmla="*/ 2122395 h 2135481"/>
              <a:gd name="connsiteX4" fmla="*/ 131292 w 195022"/>
              <a:gd name="connsiteY4" fmla="*/ 1873475 h 2135481"/>
              <a:gd name="connsiteX5" fmla="*/ 80492 w 195022"/>
              <a:gd name="connsiteY5" fmla="*/ 1187675 h 2135481"/>
              <a:gd name="connsiteX6" fmla="*/ 75412 w 195022"/>
              <a:gd name="connsiteY6" fmla="*/ 430755 h 2135481"/>
              <a:gd name="connsiteX7" fmla="*/ 100812 w 195022"/>
              <a:gd name="connsiteY7" fmla="*/ 4035 h 213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022" h="2135481">
                <a:moveTo>
                  <a:pt x="100812" y="4035"/>
                </a:moveTo>
                <a:cubicBezTo>
                  <a:pt x="88959" y="44675"/>
                  <a:pt x="15299" y="422288"/>
                  <a:pt x="4292" y="674595"/>
                </a:cubicBezTo>
                <a:cubicBezTo>
                  <a:pt x="-6715" y="926902"/>
                  <a:pt x="3445" y="1276575"/>
                  <a:pt x="34772" y="1517875"/>
                </a:cubicBezTo>
                <a:cubicBezTo>
                  <a:pt x="66099" y="1759175"/>
                  <a:pt x="176165" y="2063128"/>
                  <a:pt x="192252" y="2122395"/>
                </a:cubicBezTo>
                <a:cubicBezTo>
                  <a:pt x="208339" y="2181662"/>
                  <a:pt x="149919" y="2029262"/>
                  <a:pt x="131292" y="1873475"/>
                </a:cubicBezTo>
                <a:cubicBezTo>
                  <a:pt x="112665" y="1717688"/>
                  <a:pt x="89805" y="1428128"/>
                  <a:pt x="80492" y="1187675"/>
                </a:cubicBezTo>
                <a:cubicBezTo>
                  <a:pt x="71179" y="947222"/>
                  <a:pt x="70332" y="622948"/>
                  <a:pt x="75412" y="430755"/>
                </a:cubicBezTo>
                <a:cubicBezTo>
                  <a:pt x="80492" y="238562"/>
                  <a:pt x="112665" y="-36605"/>
                  <a:pt x="100812" y="4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B94142CD-6304-4D8A-B339-8330C6706167}"/>
              </a:ext>
            </a:extLst>
          </p:cNvPr>
          <p:cNvSpPr/>
          <p:nvPr/>
        </p:nvSpPr>
        <p:spPr>
          <a:xfrm>
            <a:off x="5546981" y="2209800"/>
            <a:ext cx="799967" cy="1179035"/>
          </a:xfrm>
          <a:custGeom>
            <a:avLst/>
            <a:gdLst>
              <a:gd name="connsiteX0" fmla="*/ 379 w 799967"/>
              <a:gd name="connsiteY0" fmla="*/ 137160 h 1179035"/>
              <a:gd name="connsiteX1" fmla="*/ 457579 w 799967"/>
              <a:gd name="connsiteY1" fmla="*/ 182880 h 1179035"/>
              <a:gd name="connsiteX2" fmla="*/ 782699 w 799967"/>
              <a:gd name="connsiteY2" fmla="*/ 1143000 h 1179035"/>
              <a:gd name="connsiteX3" fmla="*/ 752219 w 799967"/>
              <a:gd name="connsiteY3" fmla="*/ 919480 h 1179035"/>
              <a:gd name="connsiteX4" fmla="*/ 726819 w 799967"/>
              <a:gd name="connsiteY4" fmla="*/ 386080 h 1179035"/>
              <a:gd name="connsiteX5" fmla="*/ 533779 w 799967"/>
              <a:gd name="connsiteY5" fmla="*/ 106680 h 1179035"/>
              <a:gd name="connsiteX6" fmla="*/ 381379 w 799967"/>
              <a:gd name="connsiteY6" fmla="*/ 0 h 1179035"/>
              <a:gd name="connsiteX7" fmla="*/ 379 w 799967"/>
              <a:gd name="connsiteY7" fmla="*/ 137160 h 1179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9967" h="1179035">
                <a:moveTo>
                  <a:pt x="379" y="137160"/>
                </a:moveTo>
                <a:cubicBezTo>
                  <a:pt x="13079" y="167640"/>
                  <a:pt x="327192" y="15240"/>
                  <a:pt x="457579" y="182880"/>
                </a:cubicBezTo>
                <a:cubicBezTo>
                  <a:pt x="587966" y="350520"/>
                  <a:pt x="733592" y="1020233"/>
                  <a:pt x="782699" y="1143000"/>
                </a:cubicBezTo>
                <a:cubicBezTo>
                  <a:pt x="831806" y="1265767"/>
                  <a:pt x="761532" y="1045633"/>
                  <a:pt x="752219" y="919480"/>
                </a:cubicBezTo>
                <a:cubicBezTo>
                  <a:pt x="742906" y="793327"/>
                  <a:pt x="763226" y="521547"/>
                  <a:pt x="726819" y="386080"/>
                </a:cubicBezTo>
                <a:cubicBezTo>
                  <a:pt x="690412" y="250613"/>
                  <a:pt x="591352" y="171027"/>
                  <a:pt x="533779" y="106680"/>
                </a:cubicBezTo>
                <a:cubicBezTo>
                  <a:pt x="476206" y="42333"/>
                  <a:pt x="465199" y="0"/>
                  <a:pt x="381379" y="0"/>
                </a:cubicBezTo>
                <a:cubicBezTo>
                  <a:pt x="297559" y="0"/>
                  <a:pt x="-12321" y="106680"/>
                  <a:pt x="379" y="137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F39EBAD4-945E-44B3-82D5-EC1800DF4ACC}"/>
              </a:ext>
            </a:extLst>
          </p:cNvPr>
          <p:cNvSpPr/>
          <p:nvPr/>
        </p:nvSpPr>
        <p:spPr>
          <a:xfrm>
            <a:off x="5898405" y="926332"/>
            <a:ext cx="940012" cy="1419609"/>
          </a:xfrm>
          <a:custGeom>
            <a:avLst/>
            <a:gdLst>
              <a:gd name="connsiteX0" fmla="*/ 4555 w 940012"/>
              <a:gd name="connsiteY0" fmla="*/ 3308 h 1419609"/>
              <a:gd name="connsiteX1" fmla="*/ 421115 w 940012"/>
              <a:gd name="connsiteY1" fmla="*/ 430028 h 1419609"/>
              <a:gd name="connsiteX2" fmla="*/ 918955 w 940012"/>
              <a:gd name="connsiteY2" fmla="*/ 1374908 h 1419609"/>
              <a:gd name="connsiteX3" fmla="*/ 832595 w 940012"/>
              <a:gd name="connsiteY3" fmla="*/ 1202188 h 1419609"/>
              <a:gd name="connsiteX4" fmla="*/ 695435 w 940012"/>
              <a:gd name="connsiteY4" fmla="*/ 633228 h 1419609"/>
              <a:gd name="connsiteX5" fmla="*/ 4555 w 940012"/>
              <a:gd name="connsiteY5" fmla="*/ 3308 h 1419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0012" h="1419609">
                <a:moveTo>
                  <a:pt x="4555" y="3308"/>
                </a:moveTo>
                <a:cubicBezTo>
                  <a:pt x="-41165" y="-30559"/>
                  <a:pt x="268715" y="201428"/>
                  <a:pt x="421115" y="430028"/>
                </a:cubicBezTo>
                <a:cubicBezTo>
                  <a:pt x="573515" y="658628"/>
                  <a:pt x="850375" y="1246215"/>
                  <a:pt x="918955" y="1374908"/>
                </a:cubicBezTo>
                <a:cubicBezTo>
                  <a:pt x="987535" y="1503601"/>
                  <a:pt x="869848" y="1325801"/>
                  <a:pt x="832595" y="1202188"/>
                </a:cubicBezTo>
                <a:cubicBezTo>
                  <a:pt x="795342" y="1078575"/>
                  <a:pt x="832595" y="832195"/>
                  <a:pt x="695435" y="633228"/>
                </a:cubicBezTo>
                <a:cubicBezTo>
                  <a:pt x="558275" y="434261"/>
                  <a:pt x="50275" y="37175"/>
                  <a:pt x="4555" y="3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960A07A0-3C31-497A-91BE-22F879FE8B21}"/>
              </a:ext>
            </a:extLst>
          </p:cNvPr>
          <p:cNvSpPr/>
          <p:nvPr/>
        </p:nvSpPr>
        <p:spPr>
          <a:xfrm>
            <a:off x="6802858" y="2442497"/>
            <a:ext cx="534214" cy="1717740"/>
          </a:xfrm>
          <a:custGeom>
            <a:avLst/>
            <a:gdLst>
              <a:gd name="connsiteX0" fmla="*/ 19582 w 534214"/>
              <a:gd name="connsiteY0" fmla="*/ 983 h 1717740"/>
              <a:gd name="connsiteX1" fmla="*/ 141502 w 534214"/>
              <a:gd name="connsiteY1" fmla="*/ 625823 h 1717740"/>
              <a:gd name="connsiteX2" fmla="*/ 304062 w 534214"/>
              <a:gd name="connsiteY2" fmla="*/ 1098263 h 1717740"/>
              <a:gd name="connsiteX3" fmla="*/ 532662 w 534214"/>
              <a:gd name="connsiteY3" fmla="*/ 1707863 h 1717740"/>
              <a:gd name="connsiteX4" fmla="*/ 395502 w 534214"/>
              <a:gd name="connsiteY4" fmla="*/ 1438623 h 1717740"/>
              <a:gd name="connsiteX5" fmla="*/ 222782 w 534214"/>
              <a:gd name="connsiteY5" fmla="*/ 956023 h 1717740"/>
              <a:gd name="connsiteX6" fmla="*/ 19582 w 534214"/>
              <a:gd name="connsiteY6" fmla="*/ 493743 h 1717740"/>
              <a:gd name="connsiteX7" fmla="*/ 19582 w 534214"/>
              <a:gd name="connsiteY7" fmla="*/ 983 h 171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4214" h="1717740">
                <a:moveTo>
                  <a:pt x="19582" y="983"/>
                </a:moveTo>
                <a:cubicBezTo>
                  <a:pt x="39902" y="22996"/>
                  <a:pt x="94089" y="442943"/>
                  <a:pt x="141502" y="625823"/>
                </a:cubicBezTo>
                <a:cubicBezTo>
                  <a:pt x="188915" y="808703"/>
                  <a:pt x="238869" y="917923"/>
                  <a:pt x="304062" y="1098263"/>
                </a:cubicBezTo>
                <a:cubicBezTo>
                  <a:pt x="369255" y="1278603"/>
                  <a:pt x="517422" y="1651136"/>
                  <a:pt x="532662" y="1707863"/>
                </a:cubicBezTo>
                <a:cubicBezTo>
                  <a:pt x="547902" y="1764590"/>
                  <a:pt x="447149" y="1563930"/>
                  <a:pt x="395502" y="1438623"/>
                </a:cubicBezTo>
                <a:cubicBezTo>
                  <a:pt x="343855" y="1313316"/>
                  <a:pt x="285435" y="1113503"/>
                  <a:pt x="222782" y="956023"/>
                </a:cubicBezTo>
                <a:cubicBezTo>
                  <a:pt x="160129" y="798543"/>
                  <a:pt x="50909" y="655456"/>
                  <a:pt x="19582" y="493743"/>
                </a:cubicBezTo>
                <a:cubicBezTo>
                  <a:pt x="-11745" y="332030"/>
                  <a:pt x="-738" y="-21030"/>
                  <a:pt x="19582" y="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6C4F4FD2-4831-44BD-B71C-DE89F74EB36A}"/>
              </a:ext>
            </a:extLst>
          </p:cNvPr>
          <p:cNvSpPr/>
          <p:nvPr/>
        </p:nvSpPr>
        <p:spPr>
          <a:xfrm>
            <a:off x="6447843" y="3340909"/>
            <a:ext cx="527766" cy="1835686"/>
          </a:xfrm>
          <a:custGeom>
            <a:avLst/>
            <a:gdLst>
              <a:gd name="connsiteX0" fmla="*/ 3757 w 527766"/>
              <a:gd name="connsiteY0" fmla="*/ 1731 h 1835686"/>
              <a:gd name="connsiteX1" fmla="*/ 186637 w 527766"/>
              <a:gd name="connsiteY1" fmla="*/ 900891 h 1835686"/>
              <a:gd name="connsiteX2" fmla="*/ 410157 w 527766"/>
              <a:gd name="connsiteY2" fmla="*/ 1525731 h 1835686"/>
              <a:gd name="connsiteX3" fmla="*/ 526997 w 527766"/>
              <a:gd name="connsiteY3" fmla="*/ 1835611 h 1835686"/>
              <a:gd name="connsiteX4" fmla="*/ 455877 w 527766"/>
              <a:gd name="connsiteY4" fmla="*/ 1551131 h 1835686"/>
              <a:gd name="connsiteX5" fmla="*/ 359357 w 527766"/>
              <a:gd name="connsiteY5" fmla="*/ 1144731 h 1835686"/>
              <a:gd name="connsiteX6" fmla="*/ 3757 w 527766"/>
              <a:gd name="connsiteY6" fmla="*/ 1731 h 183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66" h="1835686">
                <a:moveTo>
                  <a:pt x="3757" y="1731"/>
                </a:moveTo>
                <a:cubicBezTo>
                  <a:pt x="-25030" y="-38909"/>
                  <a:pt x="118904" y="646891"/>
                  <a:pt x="186637" y="900891"/>
                </a:cubicBezTo>
                <a:cubicBezTo>
                  <a:pt x="254370" y="1154891"/>
                  <a:pt x="410157" y="1525731"/>
                  <a:pt x="410157" y="1525731"/>
                </a:cubicBezTo>
                <a:cubicBezTo>
                  <a:pt x="466884" y="1681518"/>
                  <a:pt x="519377" y="1831378"/>
                  <a:pt x="526997" y="1835611"/>
                </a:cubicBezTo>
                <a:cubicBezTo>
                  <a:pt x="534617" y="1839844"/>
                  <a:pt x="483817" y="1666278"/>
                  <a:pt x="455877" y="1551131"/>
                </a:cubicBezTo>
                <a:cubicBezTo>
                  <a:pt x="427937" y="1435984"/>
                  <a:pt x="433017" y="1398731"/>
                  <a:pt x="359357" y="1144731"/>
                </a:cubicBezTo>
                <a:cubicBezTo>
                  <a:pt x="285697" y="890731"/>
                  <a:pt x="32544" y="42371"/>
                  <a:pt x="3757" y="1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AC89A1DE-E3E7-49E7-A670-3373BF2CB457}"/>
              </a:ext>
            </a:extLst>
          </p:cNvPr>
          <p:cNvSpPr/>
          <p:nvPr/>
        </p:nvSpPr>
        <p:spPr>
          <a:xfrm>
            <a:off x="6948915" y="3494977"/>
            <a:ext cx="395699" cy="1978149"/>
          </a:xfrm>
          <a:custGeom>
            <a:avLst/>
            <a:gdLst>
              <a:gd name="connsiteX0" fmla="*/ 525 w 395699"/>
              <a:gd name="connsiteY0" fmla="*/ 63 h 1978149"/>
              <a:gd name="connsiteX1" fmla="*/ 142765 w 395699"/>
              <a:gd name="connsiteY1" fmla="*/ 848423 h 1978149"/>
              <a:gd name="connsiteX2" fmla="*/ 386605 w 395699"/>
              <a:gd name="connsiteY2" fmla="*/ 1930463 h 1978149"/>
              <a:gd name="connsiteX3" fmla="*/ 320565 w 395699"/>
              <a:gd name="connsiteY3" fmla="*/ 1696783 h 1978149"/>
              <a:gd name="connsiteX4" fmla="*/ 102125 w 395699"/>
              <a:gd name="connsiteY4" fmla="*/ 889063 h 1978149"/>
              <a:gd name="connsiteX5" fmla="*/ 525 w 395699"/>
              <a:gd name="connsiteY5" fmla="*/ 63 h 1978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699" h="1978149">
                <a:moveTo>
                  <a:pt x="525" y="63"/>
                </a:moveTo>
                <a:cubicBezTo>
                  <a:pt x="7298" y="-6710"/>
                  <a:pt x="78418" y="526690"/>
                  <a:pt x="142765" y="848423"/>
                </a:cubicBezTo>
                <a:cubicBezTo>
                  <a:pt x="207112" y="1170156"/>
                  <a:pt x="356972" y="1789070"/>
                  <a:pt x="386605" y="1930463"/>
                </a:cubicBezTo>
                <a:cubicBezTo>
                  <a:pt x="416238" y="2071856"/>
                  <a:pt x="367978" y="1870350"/>
                  <a:pt x="320565" y="1696783"/>
                </a:cubicBezTo>
                <a:cubicBezTo>
                  <a:pt x="273152" y="1523216"/>
                  <a:pt x="150385" y="1172696"/>
                  <a:pt x="102125" y="889063"/>
                </a:cubicBezTo>
                <a:cubicBezTo>
                  <a:pt x="53865" y="605430"/>
                  <a:pt x="-6248" y="6836"/>
                  <a:pt x="525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88CD3AF6-6D25-4B24-B9BB-274EBD5819F7}"/>
              </a:ext>
            </a:extLst>
          </p:cNvPr>
          <p:cNvSpPr/>
          <p:nvPr/>
        </p:nvSpPr>
        <p:spPr>
          <a:xfrm>
            <a:off x="7147546" y="4003148"/>
            <a:ext cx="258766" cy="1959599"/>
          </a:xfrm>
          <a:custGeom>
            <a:avLst/>
            <a:gdLst>
              <a:gd name="connsiteX0" fmla="*/ 14 w 258766"/>
              <a:gd name="connsiteY0" fmla="*/ 4972 h 1959599"/>
              <a:gd name="connsiteX1" fmla="*/ 203214 w 258766"/>
              <a:gd name="connsiteY1" fmla="*/ 934612 h 1959599"/>
              <a:gd name="connsiteX2" fmla="*/ 55894 w 258766"/>
              <a:gd name="connsiteY2" fmla="*/ 1884572 h 1959599"/>
              <a:gd name="connsiteX3" fmla="*/ 86374 w 258766"/>
              <a:gd name="connsiteY3" fmla="*/ 1849012 h 1959599"/>
              <a:gd name="connsiteX4" fmla="*/ 254014 w 258766"/>
              <a:gd name="connsiteY4" fmla="*/ 1447692 h 1959599"/>
              <a:gd name="connsiteX5" fmla="*/ 193054 w 258766"/>
              <a:gd name="connsiteY5" fmla="*/ 604412 h 1959599"/>
              <a:gd name="connsiteX6" fmla="*/ 14 w 258766"/>
              <a:gd name="connsiteY6" fmla="*/ 4972 h 195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766" h="1959599">
                <a:moveTo>
                  <a:pt x="14" y="4972"/>
                </a:moveTo>
                <a:cubicBezTo>
                  <a:pt x="1707" y="60005"/>
                  <a:pt x="193901" y="621345"/>
                  <a:pt x="203214" y="934612"/>
                </a:cubicBezTo>
                <a:cubicBezTo>
                  <a:pt x="212527" y="1247879"/>
                  <a:pt x="75367" y="1732172"/>
                  <a:pt x="55894" y="1884572"/>
                </a:cubicBezTo>
                <a:cubicBezTo>
                  <a:pt x="36421" y="2036972"/>
                  <a:pt x="53354" y="1921825"/>
                  <a:pt x="86374" y="1849012"/>
                </a:cubicBezTo>
                <a:cubicBezTo>
                  <a:pt x="119394" y="1776199"/>
                  <a:pt x="236234" y="1655125"/>
                  <a:pt x="254014" y="1447692"/>
                </a:cubicBezTo>
                <a:cubicBezTo>
                  <a:pt x="271794" y="1240259"/>
                  <a:pt x="237081" y="844019"/>
                  <a:pt x="193054" y="604412"/>
                </a:cubicBezTo>
                <a:cubicBezTo>
                  <a:pt x="149027" y="364805"/>
                  <a:pt x="-1679" y="-50061"/>
                  <a:pt x="14" y="4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A192E6D2-2841-4415-A800-F3F0E211BEAF}"/>
              </a:ext>
            </a:extLst>
          </p:cNvPr>
          <p:cNvSpPr/>
          <p:nvPr/>
        </p:nvSpPr>
        <p:spPr>
          <a:xfrm>
            <a:off x="3232175" y="5801912"/>
            <a:ext cx="688867" cy="1534970"/>
          </a:xfrm>
          <a:custGeom>
            <a:avLst/>
            <a:gdLst>
              <a:gd name="connsiteX0" fmla="*/ 684505 w 688867"/>
              <a:gd name="connsiteY0" fmla="*/ 19768 h 1534970"/>
              <a:gd name="connsiteX1" fmla="*/ 298425 w 688867"/>
              <a:gd name="connsiteY1" fmla="*/ 390608 h 1534970"/>
              <a:gd name="connsiteX2" fmla="*/ 125705 w 688867"/>
              <a:gd name="connsiteY2" fmla="*/ 995128 h 1534970"/>
              <a:gd name="connsiteX3" fmla="*/ 212065 w 688867"/>
              <a:gd name="connsiteY3" fmla="*/ 1523448 h 1534970"/>
              <a:gd name="connsiteX4" fmla="*/ 181585 w 688867"/>
              <a:gd name="connsiteY4" fmla="*/ 1330408 h 1534970"/>
              <a:gd name="connsiteX5" fmla="*/ 19025 w 688867"/>
              <a:gd name="connsiteY5" fmla="*/ 995128 h 1534970"/>
              <a:gd name="connsiteX6" fmla="*/ 684505 w 688867"/>
              <a:gd name="connsiteY6" fmla="*/ 19768 h 153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8867" h="1534970">
                <a:moveTo>
                  <a:pt x="684505" y="19768"/>
                </a:moveTo>
                <a:cubicBezTo>
                  <a:pt x="731072" y="-80985"/>
                  <a:pt x="391558" y="228048"/>
                  <a:pt x="298425" y="390608"/>
                </a:cubicBezTo>
                <a:cubicBezTo>
                  <a:pt x="205292" y="553168"/>
                  <a:pt x="140098" y="806321"/>
                  <a:pt x="125705" y="995128"/>
                </a:cubicBezTo>
                <a:cubicBezTo>
                  <a:pt x="111312" y="1183935"/>
                  <a:pt x="202752" y="1467568"/>
                  <a:pt x="212065" y="1523448"/>
                </a:cubicBezTo>
                <a:cubicBezTo>
                  <a:pt x="221378" y="1579328"/>
                  <a:pt x="213758" y="1418461"/>
                  <a:pt x="181585" y="1330408"/>
                </a:cubicBezTo>
                <a:cubicBezTo>
                  <a:pt x="149412" y="1242355"/>
                  <a:pt x="-63948" y="1216108"/>
                  <a:pt x="19025" y="995128"/>
                </a:cubicBezTo>
                <a:cubicBezTo>
                  <a:pt x="101998" y="774148"/>
                  <a:pt x="637938" y="120521"/>
                  <a:pt x="684505" y="19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793BA2E4-4EA6-48E1-AB78-E531575B66A8}"/>
              </a:ext>
            </a:extLst>
          </p:cNvPr>
          <p:cNvSpPr/>
          <p:nvPr/>
        </p:nvSpPr>
        <p:spPr>
          <a:xfrm>
            <a:off x="2305517" y="5968032"/>
            <a:ext cx="1049280" cy="1743800"/>
          </a:xfrm>
          <a:custGeom>
            <a:avLst/>
            <a:gdLst>
              <a:gd name="connsiteX0" fmla="*/ 803 w 1049280"/>
              <a:gd name="connsiteY0" fmla="*/ 968 h 1743800"/>
              <a:gd name="connsiteX1" fmla="*/ 452923 w 1049280"/>
              <a:gd name="connsiteY1" fmla="*/ 976328 h 1743800"/>
              <a:gd name="connsiteX2" fmla="*/ 966003 w 1049280"/>
              <a:gd name="connsiteY2" fmla="*/ 1631648 h 1743800"/>
              <a:gd name="connsiteX3" fmla="*/ 1032043 w 1049280"/>
              <a:gd name="connsiteY3" fmla="*/ 1728168 h 1743800"/>
              <a:gd name="connsiteX4" fmla="*/ 793283 w 1049280"/>
              <a:gd name="connsiteY4" fmla="*/ 1458928 h 1743800"/>
              <a:gd name="connsiteX5" fmla="*/ 798363 w 1049280"/>
              <a:gd name="connsiteY5" fmla="*/ 1255728 h 1743800"/>
              <a:gd name="connsiteX6" fmla="*/ 564683 w 1049280"/>
              <a:gd name="connsiteY6" fmla="*/ 803608 h 1743800"/>
              <a:gd name="connsiteX7" fmla="*/ 803 w 1049280"/>
              <a:gd name="connsiteY7" fmla="*/ 968 h 174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9280" h="1743800">
                <a:moveTo>
                  <a:pt x="803" y="968"/>
                </a:moveTo>
                <a:cubicBezTo>
                  <a:pt x="-17824" y="29755"/>
                  <a:pt x="292056" y="704548"/>
                  <a:pt x="452923" y="976328"/>
                </a:cubicBezTo>
                <a:cubicBezTo>
                  <a:pt x="613790" y="1248108"/>
                  <a:pt x="869483" y="1506341"/>
                  <a:pt x="966003" y="1631648"/>
                </a:cubicBezTo>
                <a:cubicBezTo>
                  <a:pt x="1062523" y="1756955"/>
                  <a:pt x="1060830" y="1756955"/>
                  <a:pt x="1032043" y="1728168"/>
                </a:cubicBezTo>
                <a:cubicBezTo>
                  <a:pt x="1003256" y="1699381"/>
                  <a:pt x="832230" y="1537668"/>
                  <a:pt x="793283" y="1458928"/>
                </a:cubicBezTo>
                <a:cubicBezTo>
                  <a:pt x="754336" y="1380188"/>
                  <a:pt x="836463" y="1364948"/>
                  <a:pt x="798363" y="1255728"/>
                </a:cubicBezTo>
                <a:cubicBezTo>
                  <a:pt x="760263" y="1146508"/>
                  <a:pt x="698456" y="1014428"/>
                  <a:pt x="564683" y="803608"/>
                </a:cubicBezTo>
                <a:cubicBezTo>
                  <a:pt x="430910" y="592788"/>
                  <a:pt x="19430" y="-27819"/>
                  <a:pt x="803" y="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4D2398FC-FC34-42D8-B235-0AF831A94CD1}"/>
              </a:ext>
            </a:extLst>
          </p:cNvPr>
          <p:cNvSpPr/>
          <p:nvPr/>
        </p:nvSpPr>
        <p:spPr>
          <a:xfrm>
            <a:off x="7405803" y="5613384"/>
            <a:ext cx="549269" cy="1894272"/>
          </a:xfrm>
          <a:custGeom>
            <a:avLst/>
            <a:gdLst>
              <a:gd name="connsiteX0" fmla="*/ 2530 w 549269"/>
              <a:gd name="connsiteY0" fmla="*/ 16 h 1894272"/>
              <a:gd name="connsiteX1" fmla="*/ 273464 w 549269"/>
              <a:gd name="connsiteY1" fmla="*/ 1117616 h 1894272"/>
              <a:gd name="connsiteX2" fmla="*/ 544397 w 549269"/>
              <a:gd name="connsiteY2" fmla="*/ 1871149 h 1894272"/>
              <a:gd name="connsiteX3" fmla="*/ 425864 w 549269"/>
              <a:gd name="connsiteY3" fmla="*/ 1651016 h 1894272"/>
              <a:gd name="connsiteX4" fmla="*/ 154930 w 549269"/>
              <a:gd name="connsiteY4" fmla="*/ 1143016 h 1894272"/>
              <a:gd name="connsiteX5" fmla="*/ 2530 w 549269"/>
              <a:gd name="connsiteY5" fmla="*/ 16 h 1894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9269" h="1894272">
                <a:moveTo>
                  <a:pt x="2530" y="16"/>
                </a:moveTo>
                <a:cubicBezTo>
                  <a:pt x="22286" y="-4217"/>
                  <a:pt x="183153" y="805761"/>
                  <a:pt x="273464" y="1117616"/>
                </a:cubicBezTo>
                <a:cubicBezTo>
                  <a:pt x="363775" y="1429472"/>
                  <a:pt x="518997" y="1782249"/>
                  <a:pt x="544397" y="1871149"/>
                </a:cubicBezTo>
                <a:cubicBezTo>
                  <a:pt x="569797" y="1960049"/>
                  <a:pt x="490775" y="1772371"/>
                  <a:pt x="425864" y="1651016"/>
                </a:cubicBezTo>
                <a:cubicBezTo>
                  <a:pt x="360953" y="1529661"/>
                  <a:pt x="226897" y="1415360"/>
                  <a:pt x="154930" y="1143016"/>
                </a:cubicBezTo>
                <a:cubicBezTo>
                  <a:pt x="82963" y="870672"/>
                  <a:pt x="-17226" y="4249"/>
                  <a:pt x="2530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EB001183-74FD-441B-88BF-5D79727AF311}"/>
              </a:ext>
            </a:extLst>
          </p:cNvPr>
          <p:cNvSpPr/>
          <p:nvPr/>
        </p:nvSpPr>
        <p:spPr>
          <a:xfrm>
            <a:off x="1193588" y="5187815"/>
            <a:ext cx="867247" cy="1852336"/>
          </a:xfrm>
          <a:custGeom>
            <a:avLst/>
            <a:gdLst>
              <a:gd name="connsiteX0" fmla="*/ 863812 w 867247"/>
              <a:gd name="connsiteY0" fmla="*/ 2252 h 1852336"/>
              <a:gd name="connsiteX1" fmla="*/ 542079 w 867247"/>
              <a:gd name="connsiteY1" fmla="*/ 789652 h 1852336"/>
              <a:gd name="connsiteX2" fmla="*/ 17145 w 867247"/>
              <a:gd name="connsiteY2" fmla="*/ 1814118 h 1852336"/>
              <a:gd name="connsiteX3" fmla="*/ 178012 w 867247"/>
              <a:gd name="connsiteY3" fmla="*/ 1577052 h 1852336"/>
              <a:gd name="connsiteX4" fmla="*/ 677545 w 867247"/>
              <a:gd name="connsiteY4" fmla="*/ 1035185 h 1852336"/>
              <a:gd name="connsiteX5" fmla="*/ 863812 w 867247"/>
              <a:gd name="connsiteY5" fmla="*/ 2252 h 185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7247" h="1852336">
                <a:moveTo>
                  <a:pt x="863812" y="2252"/>
                </a:moveTo>
                <a:cubicBezTo>
                  <a:pt x="841234" y="-38670"/>
                  <a:pt x="683190" y="487674"/>
                  <a:pt x="542079" y="789652"/>
                </a:cubicBezTo>
                <a:cubicBezTo>
                  <a:pt x="400968" y="1091630"/>
                  <a:pt x="77823" y="1682885"/>
                  <a:pt x="17145" y="1814118"/>
                </a:cubicBezTo>
                <a:cubicBezTo>
                  <a:pt x="-43533" y="1945351"/>
                  <a:pt x="67945" y="1706874"/>
                  <a:pt x="178012" y="1577052"/>
                </a:cubicBezTo>
                <a:cubicBezTo>
                  <a:pt x="288079" y="1447230"/>
                  <a:pt x="560423" y="1297652"/>
                  <a:pt x="677545" y="1035185"/>
                </a:cubicBezTo>
                <a:cubicBezTo>
                  <a:pt x="794667" y="772718"/>
                  <a:pt x="886390" y="43174"/>
                  <a:pt x="863812" y="2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975C3A4E-3961-49A5-8CF9-97CCC4B0F21B}"/>
              </a:ext>
            </a:extLst>
          </p:cNvPr>
          <p:cNvSpPr/>
          <p:nvPr/>
        </p:nvSpPr>
        <p:spPr>
          <a:xfrm>
            <a:off x="3885637" y="6197272"/>
            <a:ext cx="1261867" cy="2878010"/>
          </a:xfrm>
          <a:custGeom>
            <a:avLst/>
            <a:gdLst>
              <a:gd name="connsiteX0" fmla="*/ 563 w 1261867"/>
              <a:gd name="connsiteY0" fmla="*/ 328 h 2878010"/>
              <a:gd name="connsiteX1" fmla="*/ 440830 w 1261867"/>
              <a:gd name="connsiteY1" fmla="*/ 1354995 h 2878010"/>
              <a:gd name="connsiteX2" fmla="*/ 1202830 w 1261867"/>
              <a:gd name="connsiteY2" fmla="*/ 2718128 h 2878010"/>
              <a:gd name="connsiteX3" fmla="*/ 1202830 w 1261867"/>
              <a:gd name="connsiteY3" fmla="*/ 2845128 h 2878010"/>
              <a:gd name="connsiteX4" fmla="*/ 1135096 w 1261867"/>
              <a:gd name="connsiteY4" fmla="*/ 2667328 h 2878010"/>
              <a:gd name="connsiteX5" fmla="*/ 1118163 w 1261867"/>
              <a:gd name="connsiteY5" fmla="*/ 2243995 h 2878010"/>
              <a:gd name="connsiteX6" fmla="*/ 525496 w 1261867"/>
              <a:gd name="connsiteY6" fmla="*/ 1236461 h 2878010"/>
              <a:gd name="connsiteX7" fmla="*/ 563 w 1261867"/>
              <a:gd name="connsiteY7" fmla="*/ 328 h 2878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1867" h="2878010">
                <a:moveTo>
                  <a:pt x="563" y="328"/>
                </a:moveTo>
                <a:cubicBezTo>
                  <a:pt x="-13548" y="20084"/>
                  <a:pt x="240452" y="902028"/>
                  <a:pt x="440830" y="1354995"/>
                </a:cubicBezTo>
                <a:cubicBezTo>
                  <a:pt x="641208" y="1807962"/>
                  <a:pt x="1075830" y="2469773"/>
                  <a:pt x="1202830" y="2718128"/>
                </a:cubicBezTo>
                <a:cubicBezTo>
                  <a:pt x="1329830" y="2966484"/>
                  <a:pt x="1214119" y="2853595"/>
                  <a:pt x="1202830" y="2845128"/>
                </a:cubicBezTo>
                <a:cubicBezTo>
                  <a:pt x="1191541" y="2836661"/>
                  <a:pt x="1149207" y="2767517"/>
                  <a:pt x="1135096" y="2667328"/>
                </a:cubicBezTo>
                <a:cubicBezTo>
                  <a:pt x="1120985" y="2567139"/>
                  <a:pt x="1219763" y="2482473"/>
                  <a:pt x="1118163" y="2243995"/>
                </a:cubicBezTo>
                <a:cubicBezTo>
                  <a:pt x="1016563" y="2005517"/>
                  <a:pt x="717407" y="1614639"/>
                  <a:pt x="525496" y="1236461"/>
                </a:cubicBezTo>
                <a:cubicBezTo>
                  <a:pt x="333585" y="858283"/>
                  <a:pt x="14674" y="-19428"/>
                  <a:pt x="563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186333DA-D3B4-427B-8EA3-625C2E0E5D47}"/>
              </a:ext>
            </a:extLst>
          </p:cNvPr>
          <p:cNvSpPr/>
          <p:nvPr/>
        </p:nvSpPr>
        <p:spPr>
          <a:xfrm>
            <a:off x="3352648" y="7779863"/>
            <a:ext cx="2110582" cy="1394602"/>
          </a:xfrm>
          <a:custGeom>
            <a:avLst/>
            <a:gdLst>
              <a:gd name="connsiteX0" fmla="*/ 152 w 2110582"/>
              <a:gd name="connsiteY0" fmla="*/ 1004 h 1394602"/>
              <a:gd name="connsiteX1" fmla="*/ 474285 w 2110582"/>
              <a:gd name="connsiteY1" fmla="*/ 712204 h 1394602"/>
              <a:gd name="connsiteX2" fmla="*/ 812952 w 2110582"/>
              <a:gd name="connsiteY2" fmla="*/ 991604 h 1394602"/>
              <a:gd name="connsiteX3" fmla="*/ 2108352 w 2110582"/>
              <a:gd name="connsiteY3" fmla="*/ 1389537 h 1394602"/>
              <a:gd name="connsiteX4" fmla="*/ 1109285 w 2110582"/>
              <a:gd name="connsiteY4" fmla="*/ 1194804 h 1394602"/>
              <a:gd name="connsiteX5" fmla="*/ 525085 w 2110582"/>
              <a:gd name="connsiteY5" fmla="*/ 881537 h 1394602"/>
              <a:gd name="connsiteX6" fmla="*/ 152 w 2110582"/>
              <a:gd name="connsiteY6" fmla="*/ 1004 h 139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0582" h="1394602">
                <a:moveTo>
                  <a:pt x="152" y="1004"/>
                </a:moveTo>
                <a:cubicBezTo>
                  <a:pt x="-8315" y="-27218"/>
                  <a:pt x="338818" y="547104"/>
                  <a:pt x="474285" y="712204"/>
                </a:cubicBezTo>
                <a:cubicBezTo>
                  <a:pt x="609752" y="877304"/>
                  <a:pt x="540607" y="878715"/>
                  <a:pt x="812952" y="991604"/>
                </a:cubicBezTo>
                <a:cubicBezTo>
                  <a:pt x="1085297" y="1104493"/>
                  <a:pt x="2058963" y="1355670"/>
                  <a:pt x="2108352" y="1389537"/>
                </a:cubicBezTo>
                <a:cubicBezTo>
                  <a:pt x="2157741" y="1423404"/>
                  <a:pt x="1373163" y="1279471"/>
                  <a:pt x="1109285" y="1194804"/>
                </a:cubicBezTo>
                <a:cubicBezTo>
                  <a:pt x="845407" y="1110137"/>
                  <a:pt x="708529" y="1077682"/>
                  <a:pt x="525085" y="881537"/>
                </a:cubicBezTo>
                <a:cubicBezTo>
                  <a:pt x="341641" y="685393"/>
                  <a:pt x="8619" y="29226"/>
                  <a:pt x="152" y="1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233FEA63-E8BA-453D-BE81-9F00D19D4A76}"/>
              </a:ext>
            </a:extLst>
          </p:cNvPr>
          <p:cNvSpPr/>
          <p:nvPr/>
        </p:nvSpPr>
        <p:spPr>
          <a:xfrm>
            <a:off x="7319719" y="7682350"/>
            <a:ext cx="1043862" cy="2889114"/>
          </a:xfrm>
          <a:custGeom>
            <a:avLst/>
            <a:gdLst>
              <a:gd name="connsiteX0" fmla="*/ 689748 w 1043862"/>
              <a:gd name="connsiteY0" fmla="*/ 5383 h 2889114"/>
              <a:gd name="connsiteX1" fmla="*/ 1036881 w 1043862"/>
              <a:gd name="connsiteY1" fmla="*/ 911317 h 2889114"/>
              <a:gd name="connsiteX2" fmla="*/ 850614 w 1043862"/>
              <a:gd name="connsiteY2" fmla="*/ 1647917 h 2889114"/>
              <a:gd name="connsiteX3" fmla="*/ 46281 w 1043862"/>
              <a:gd name="connsiteY3" fmla="*/ 2807850 h 2889114"/>
              <a:gd name="connsiteX4" fmla="*/ 190214 w 1043862"/>
              <a:gd name="connsiteY4" fmla="*/ 2613117 h 2889114"/>
              <a:gd name="connsiteX5" fmla="*/ 960681 w 1043862"/>
              <a:gd name="connsiteY5" fmla="*/ 1182250 h 2889114"/>
              <a:gd name="connsiteX6" fmla="*/ 909881 w 1043862"/>
              <a:gd name="connsiteY6" fmla="*/ 564183 h 2889114"/>
              <a:gd name="connsiteX7" fmla="*/ 689748 w 1043862"/>
              <a:gd name="connsiteY7" fmla="*/ 5383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3862" h="2889114">
                <a:moveTo>
                  <a:pt x="689748" y="5383"/>
                </a:moveTo>
                <a:cubicBezTo>
                  <a:pt x="710915" y="63239"/>
                  <a:pt x="1010070" y="637561"/>
                  <a:pt x="1036881" y="911317"/>
                </a:cubicBezTo>
                <a:cubicBezTo>
                  <a:pt x="1063692" y="1185073"/>
                  <a:pt x="1015714" y="1331828"/>
                  <a:pt x="850614" y="1647917"/>
                </a:cubicBezTo>
                <a:cubicBezTo>
                  <a:pt x="685514" y="1964006"/>
                  <a:pt x="156348" y="2646983"/>
                  <a:pt x="46281" y="2807850"/>
                </a:cubicBezTo>
                <a:cubicBezTo>
                  <a:pt x="-63786" y="2968717"/>
                  <a:pt x="37814" y="2884050"/>
                  <a:pt x="190214" y="2613117"/>
                </a:cubicBezTo>
                <a:cubicBezTo>
                  <a:pt x="342614" y="2342184"/>
                  <a:pt x="840737" y="1523739"/>
                  <a:pt x="960681" y="1182250"/>
                </a:cubicBezTo>
                <a:cubicBezTo>
                  <a:pt x="1080625" y="840761"/>
                  <a:pt x="949392" y="757505"/>
                  <a:pt x="909881" y="564183"/>
                </a:cubicBezTo>
                <a:cubicBezTo>
                  <a:pt x="870370" y="370861"/>
                  <a:pt x="668581" y="-52473"/>
                  <a:pt x="689748" y="5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C9C56DD7-BA8B-439E-B033-D152871EA120}"/>
              </a:ext>
            </a:extLst>
          </p:cNvPr>
          <p:cNvSpPr/>
          <p:nvPr/>
        </p:nvSpPr>
        <p:spPr>
          <a:xfrm>
            <a:off x="4160838" y="3908425"/>
            <a:ext cx="172756" cy="60510"/>
          </a:xfrm>
          <a:custGeom>
            <a:avLst/>
            <a:gdLst>
              <a:gd name="connsiteX0" fmla="*/ 0 w 172756"/>
              <a:gd name="connsiteY0" fmla="*/ 0 h 60510"/>
              <a:gd name="connsiteX1" fmla="*/ 155575 w 172756"/>
              <a:gd name="connsiteY1" fmla="*/ 31750 h 60510"/>
              <a:gd name="connsiteX2" fmla="*/ 166687 w 172756"/>
              <a:gd name="connsiteY2" fmla="*/ 60325 h 60510"/>
              <a:gd name="connsiteX3" fmla="*/ 136525 w 172756"/>
              <a:gd name="connsiteY3" fmla="*/ 42863 h 60510"/>
              <a:gd name="connsiteX4" fmla="*/ 82550 w 172756"/>
              <a:gd name="connsiteY4" fmla="*/ 19050 h 60510"/>
              <a:gd name="connsiteX5" fmla="*/ 0 w 172756"/>
              <a:gd name="connsiteY5" fmla="*/ 0 h 6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756" h="60510">
                <a:moveTo>
                  <a:pt x="0" y="0"/>
                </a:moveTo>
                <a:cubicBezTo>
                  <a:pt x="63897" y="10848"/>
                  <a:pt x="127794" y="21696"/>
                  <a:pt x="155575" y="31750"/>
                </a:cubicBezTo>
                <a:cubicBezTo>
                  <a:pt x="183356" y="41804"/>
                  <a:pt x="169862" y="58473"/>
                  <a:pt x="166687" y="60325"/>
                </a:cubicBezTo>
                <a:cubicBezTo>
                  <a:pt x="163512" y="62177"/>
                  <a:pt x="150548" y="49742"/>
                  <a:pt x="136525" y="42863"/>
                </a:cubicBezTo>
                <a:cubicBezTo>
                  <a:pt x="122502" y="35984"/>
                  <a:pt x="82550" y="19050"/>
                  <a:pt x="82550" y="190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12664C40-15D7-4692-965E-A98D9474F60D}"/>
              </a:ext>
            </a:extLst>
          </p:cNvPr>
          <p:cNvSpPr/>
          <p:nvPr/>
        </p:nvSpPr>
        <p:spPr>
          <a:xfrm>
            <a:off x="4173263" y="3814762"/>
            <a:ext cx="118157" cy="68265"/>
          </a:xfrm>
          <a:custGeom>
            <a:avLst/>
            <a:gdLst>
              <a:gd name="connsiteX0" fmla="*/ 117750 w 118157"/>
              <a:gd name="connsiteY0" fmla="*/ 1 h 68265"/>
              <a:gd name="connsiteX1" fmla="*/ 55837 w 118157"/>
              <a:gd name="connsiteY1" fmla="*/ 44451 h 68265"/>
              <a:gd name="connsiteX2" fmla="*/ 275 w 118157"/>
              <a:gd name="connsiteY2" fmla="*/ 68263 h 68265"/>
              <a:gd name="connsiteX3" fmla="*/ 79650 w 118157"/>
              <a:gd name="connsiteY3" fmla="*/ 46038 h 68265"/>
              <a:gd name="connsiteX4" fmla="*/ 117750 w 118157"/>
              <a:gd name="connsiteY4" fmla="*/ 1 h 6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157" h="68265">
                <a:moveTo>
                  <a:pt x="117750" y="1"/>
                </a:moveTo>
                <a:cubicBezTo>
                  <a:pt x="113781" y="-263"/>
                  <a:pt x="75416" y="33074"/>
                  <a:pt x="55837" y="44451"/>
                </a:cubicBezTo>
                <a:cubicBezTo>
                  <a:pt x="36258" y="55828"/>
                  <a:pt x="-3694" y="67999"/>
                  <a:pt x="275" y="68263"/>
                </a:cubicBezTo>
                <a:cubicBezTo>
                  <a:pt x="4244" y="68527"/>
                  <a:pt x="63510" y="50801"/>
                  <a:pt x="79650" y="46038"/>
                </a:cubicBezTo>
                <a:cubicBezTo>
                  <a:pt x="95789" y="41276"/>
                  <a:pt x="121719" y="265"/>
                  <a:pt x="11775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39EFB587-8C9C-416F-A4BE-C2FF064AB704}"/>
              </a:ext>
            </a:extLst>
          </p:cNvPr>
          <p:cNvSpPr/>
          <p:nvPr/>
        </p:nvSpPr>
        <p:spPr>
          <a:xfrm>
            <a:off x="4359224" y="3998795"/>
            <a:ext cx="464037" cy="124408"/>
          </a:xfrm>
          <a:custGeom>
            <a:avLst/>
            <a:gdLst>
              <a:gd name="connsiteX0" fmla="*/ 51 w 464037"/>
              <a:gd name="connsiteY0" fmla="*/ 118 h 124408"/>
              <a:gd name="connsiteX1" fmla="*/ 217539 w 464037"/>
              <a:gd name="connsiteY1" fmla="*/ 87430 h 124408"/>
              <a:gd name="connsiteX2" fmla="*/ 308026 w 464037"/>
              <a:gd name="connsiteY2" fmla="*/ 108068 h 124408"/>
              <a:gd name="connsiteX3" fmla="*/ 463601 w 464037"/>
              <a:gd name="connsiteY3" fmla="*/ 104893 h 124408"/>
              <a:gd name="connsiteX4" fmla="*/ 350889 w 464037"/>
              <a:gd name="connsiteY4" fmla="*/ 123943 h 124408"/>
              <a:gd name="connsiteX5" fmla="*/ 238176 w 464037"/>
              <a:gd name="connsiteY5" fmla="*/ 108068 h 124408"/>
              <a:gd name="connsiteX6" fmla="*/ 51 w 464037"/>
              <a:gd name="connsiteY6" fmla="*/ 118 h 124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4037" h="124408">
                <a:moveTo>
                  <a:pt x="51" y="118"/>
                </a:moveTo>
                <a:cubicBezTo>
                  <a:pt x="-3388" y="-3322"/>
                  <a:pt x="166210" y="69438"/>
                  <a:pt x="217539" y="87430"/>
                </a:cubicBezTo>
                <a:cubicBezTo>
                  <a:pt x="268868" y="105422"/>
                  <a:pt x="267016" y="105158"/>
                  <a:pt x="308026" y="108068"/>
                </a:cubicBezTo>
                <a:cubicBezTo>
                  <a:pt x="349036" y="110978"/>
                  <a:pt x="456457" y="102247"/>
                  <a:pt x="463601" y="104893"/>
                </a:cubicBezTo>
                <a:cubicBezTo>
                  <a:pt x="470745" y="107539"/>
                  <a:pt x="388460" y="123414"/>
                  <a:pt x="350889" y="123943"/>
                </a:cubicBezTo>
                <a:cubicBezTo>
                  <a:pt x="313318" y="124472"/>
                  <a:pt x="292945" y="127383"/>
                  <a:pt x="238176" y="108068"/>
                </a:cubicBezTo>
                <a:cubicBezTo>
                  <a:pt x="183407" y="88753"/>
                  <a:pt x="3490" y="3558"/>
                  <a:pt x="51" y="1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DA32B41B-246F-4047-8566-CACBCF905B57}"/>
              </a:ext>
            </a:extLst>
          </p:cNvPr>
          <p:cNvSpPr/>
          <p:nvPr/>
        </p:nvSpPr>
        <p:spPr>
          <a:xfrm>
            <a:off x="4357667" y="4024283"/>
            <a:ext cx="492376" cy="131847"/>
          </a:xfrm>
          <a:custGeom>
            <a:avLst/>
            <a:gdLst>
              <a:gd name="connsiteX0" fmla="*/ 21 w 492376"/>
              <a:gd name="connsiteY0" fmla="*/ 30 h 131847"/>
              <a:gd name="connsiteX1" fmla="*/ 198458 w 492376"/>
              <a:gd name="connsiteY1" fmla="*/ 112742 h 131847"/>
              <a:gd name="connsiteX2" fmla="*/ 274658 w 492376"/>
              <a:gd name="connsiteY2" fmla="*/ 127030 h 131847"/>
              <a:gd name="connsiteX3" fmla="*/ 492146 w 492376"/>
              <a:gd name="connsiteY3" fmla="*/ 109567 h 131847"/>
              <a:gd name="connsiteX4" fmla="*/ 314346 w 492376"/>
              <a:gd name="connsiteY4" fmla="*/ 131792 h 131847"/>
              <a:gd name="connsiteX5" fmla="*/ 211158 w 492376"/>
              <a:gd name="connsiteY5" fmla="*/ 101630 h 131847"/>
              <a:gd name="connsiteX6" fmla="*/ 21 w 492376"/>
              <a:gd name="connsiteY6" fmla="*/ 30 h 131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376" h="131847">
                <a:moveTo>
                  <a:pt x="21" y="30"/>
                </a:moveTo>
                <a:cubicBezTo>
                  <a:pt x="-2096" y="1882"/>
                  <a:pt x="152685" y="91575"/>
                  <a:pt x="198458" y="112742"/>
                </a:cubicBezTo>
                <a:cubicBezTo>
                  <a:pt x="244231" y="133909"/>
                  <a:pt x="225710" y="127559"/>
                  <a:pt x="274658" y="127030"/>
                </a:cubicBezTo>
                <a:cubicBezTo>
                  <a:pt x="323606" y="126501"/>
                  <a:pt x="492146" y="109567"/>
                  <a:pt x="492146" y="109567"/>
                </a:cubicBezTo>
                <a:cubicBezTo>
                  <a:pt x="498761" y="110361"/>
                  <a:pt x="361177" y="133115"/>
                  <a:pt x="314346" y="131792"/>
                </a:cubicBezTo>
                <a:cubicBezTo>
                  <a:pt x="267515" y="130469"/>
                  <a:pt x="260900" y="122003"/>
                  <a:pt x="211158" y="101630"/>
                </a:cubicBezTo>
                <a:cubicBezTo>
                  <a:pt x="161416" y="81257"/>
                  <a:pt x="2138" y="-1822"/>
                  <a:pt x="21" y="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F741332F-F166-420B-88C8-3470A50116D3}"/>
              </a:ext>
            </a:extLst>
          </p:cNvPr>
          <p:cNvSpPr/>
          <p:nvPr/>
        </p:nvSpPr>
        <p:spPr>
          <a:xfrm>
            <a:off x="4725917" y="4047524"/>
            <a:ext cx="281327" cy="35635"/>
          </a:xfrm>
          <a:custGeom>
            <a:avLst/>
            <a:gdLst>
              <a:gd name="connsiteX0" fmla="*/ 71 w 281327"/>
              <a:gd name="connsiteY0" fmla="*/ 35526 h 35635"/>
              <a:gd name="connsiteX1" fmla="*/ 184221 w 281327"/>
              <a:gd name="connsiteY1" fmla="*/ 601 h 35635"/>
              <a:gd name="connsiteX2" fmla="*/ 281058 w 281327"/>
              <a:gd name="connsiteY2" fmla="*/ 13301 h 35635"/>
              <a:gd name="connsiteX3" fmla="*/ 206446 w 281327"/>
              <a:gd name="connsiteY3" fmla="*/ 11714 h 35635"/>
              <a:gd name="connsiteX4" fmla="*/ 71 w 281327"/>
              <a:gd name="connsiteY4" fmla="*/ 35526 h 35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27" h="35635">
                <a:moveTo>
                  <a:pt x="71" y="35526"/>
                </a:moveTo>
                <a:cubicBezTo>
                  <a:pt x="-3633" y="33674"/>
                  <a:pt x="137390" y="4305"/>
                  <a:pt x="184221" y="601"/>
                </a:cubicBezTo>
                <a:cubicBezTo>
                  <a:pt x="231052" y="-3103"/>
                  <a:pt x="277354" y="11449"/>
                  <a:pt x="281058" y="13301"/>
                </a:cubicBezTo>
                <a:cubicBezTo>
                  <a:pt x="284762" y="15153"/>
                  <a:pt x="249838" y="8274"/>
                  <a:pt x="206446" y="11714"/>
                </a:cubicBezTo>
                <a:cubicBezTo>
                  <a:pt x="163054" y="15154"/>
                  <a:pt x="3775" y="37378"/>
                  <a:pt x="71" y="35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0996DF23-211B-4574-B0BA-1D9A8287B95D}"/>
              </a:ext>
            </a:extLst>
          </p:cNvPr>
          <p:cNvSpPr/>
          <p:nvPr/>
        </p:nvSpPr>
        <p:spPr>
          <a:xfrm>
            <a:off x="4508487" y="4187169"/>
            <a:ext cx="326572" cy="32717"/>
          </a:xfrm>
          <a:custGeom>
            <a:avLst/>
            <a:gdLst>
              <a:gd name="connsiteX0" fmla="*/ 13 w 326572"/>
              <a:gd name="connsiteY0" fmla="*/ 27644 h 32717"/>
              <a:gd name="connsiteX1" fmla="*/ 188926 w 326572"/>
              <a:gd name="connsiteY1" fmla="*/ 30819 h 32717"/>
              <a:gd name="connsiteX2" fmla="*/ 325451 w 326572"/>
              <a:gd name="connsiteY2" fmla="*/ 656 h 32717"/>
              <a:gd name="connsiteX3" fmla="*/ 250838 w 326572"/>
              <a:gd name="connsiteY3" fmla="*/ 10181 h 32717"/>
              <a:gd name="connsiteX4" fmla="*/ 198451 w 326572"/>
              <a:gd name="connsiteY4" fmla="*/ 11769 h 32717"/>
              <a:gd name="connsiteX5" fmla="*/ 13 w 326572"/>
              <a:gd name="connsiteY5" fmla="*/ 27644 h 32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572" h="32717">
                <a:moveTo>
                  <a:pt x="13" y="27644"/>
                </a:moveTo>
                <a:cubicBezTo>
                  <a:pt x="-1574" y="30819"/>
                  <a:pt x="134686" y="35317"/>
                  <a:pt x="188926" y="30819"/>
                </a:cubicBezTo>
                <a:cubicBezTo>
                  <a:pt x="243166" y="26321"/>
                  <a:pt x="315132" y="4096"/>
                  <a:pt x="325451" y="656"/>
                </a:cubicBezTo>
                <a:cubicBezTo>
                  <a:pt x="335770" y="-2784"/>
                  <a:pt x="272005" y="8329"/>
                  <a:pt x="250838" y="10181"/>
                </a:cubicBezTo>
                <a:cubicBezTo>
                  <a:pt x="229671" y="12033"/>
                  <a:pt x="240255" y="7271"/>
                  <a:pt x="198451" y="11769"/>
                </a:cubicBezTo>
                <a:cubicBezTo>
                  <a:pt x="156647" y="16267"/>
                  <a:pt x="1600" y="24469"/>
                  <a:pt x="13" y="276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10E146E4-7A8B-4C37-AEF6-0E5A9668B09A}"/>
              </a:ext>
            </a:extLst>
          </p:cNvPr>
          <p:cNvSpPr/>
          <p:nvPr/>
        </p:nvSpPr>
        <p:spPr>
          <a:xfrm>
            <a:off x="4893873" y="3757682"/>
            <a:ext cx="201414" cy="264305"/>
          </a:xfrm>
          <a:custGeom>
            <a:avLst/>
            <a:gdLst>
              <a:gd name="connsiteX0" fmla="*/ 390 w 201414"/>
              <a:gd name="connsiteY0" fmla="*/ 1518 h 264305"/>
              <a:gd name="connsiteX1" fmla="*/ 148027 w 201414"/>
              <a:gd name="connsiteY1" fmla="*/ 158681 h 264305"/>
              <a:gd name="connsiteX2" fmla="*/ 200415 w 201414"/>
              <a:gd name="connsiteY2" fmla="*/ 263456 h 264305"/>
              <a:gd name="connsiteX3" fmla="*/ 176602 w 201414"/>
              <a:gd name="connsiteY3" fmla="*/ 201543 h 264305"/>
              <a:gd name="connsiteX4" fmla="*/ 106752 w 201414"/>
              <a:gd name="connsiteY4" fmla="*/ 85656 h 264305"/>
              <a:gd name="connsiteX5" fmla="*/ 390 w 201414"/>
              <a:gd name="connsiteY5" fmla="*/ 1518 h 26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414" h="264305">
                <a:moveTo>
                  <a:pt x="390" y="1518"/>
                </a:moveTo>
                <a:cubicBezTo>
                  <a:pt x="7269" y="13689"/>
                  <a:pt x="114690" y="115025"/>
                  <a:pt x="148027" y="158681"/>
                </a:cubicBezTo>
                <a:cubicBezTo>
                  <a:pt x="181364" y="202337"/>
                  <a:pt x="195653" y="256312"/>
                  <a:pt x="200415" y="263456"/>
                </a:cubicBezTo>
                <a:cubicBezTo>
                  <a:pt x="205177" y="270600"/>
                  <a:pt x="192213" y="231176"/>
                  <a:pt x="176602" y="201543"/>
                </a:cubicBezTo>
                <a:cubicBezTo>
                  <a:pt x="160992" y="171910"/>
                  <a:pt x="134004" y="117935"/>
                  <a:pt x="106752" y="85656"/>
                </a:cubicBezTo>
                <a:cubicBezTo>
                  <a:pt x="79500" y="53377"/>
                  <a:pt x="-6489" y="-10653"/>
                  <a:pt x="390" y="1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6A089493-C407-4A63-9E17-A542A6508A47}"/>
              </a:ext>
            </a:extLst>
          </p:cNvPr>
          <p:cNvSpPr/>
          <p:nvPr/>
        </p:nvSpPr>
        <p:spPr>
          <a:xfrm>
            <a:off x="6049715" y="4017882"/>
            <a:ext cx="268536" cy="108336"/>
          </a:xfrm>
          <a:custGeom>
            <a:avLst/>
            <a:gdLst>
              <a:gd name="connsiteX0" fmla="*/ 268535 w 268536"/>
              <a:gd name="connsiteY0" fmla="*/ 81 h 108336"/>
              <a:gd name="connsiteX1" fmla="*/ 216148 w 268536"/>
              <a:gd name="connsiteY1" fmla="*/ 88981 h 108336"/>
              <a:gd name="connsiteX2" fmla="*/ 146298 w 268536"/>
              <a:gd name="connsiteY2" fmla="*/ 108031 h 108336"/>
              <a:gd name="connsiteX3" fmla="*/ 41523 w 268536"/>
              <a:gd name="connsiteY3" fmla="*/ 81043 h 108336"/>
              <a:gd name="connsiteX4" fmla="*/ 6598 w 268536"/>
              <a:gd name="connsiteY4" fmla="*/ 66756 h 108336"/>
              <a:gd name="connsiteX5" fmla="*/ 165348 w 268536"/>
              <a:gd name="connsiteY5" fmla="*/ 95331 h 108336"/>
              <a:gd name="connsiteX6" fmla="*/ 217735 w 268536"/>
              <a:gd name="connsiteY6" fmla="*/ 73106 h 108336"/>
              <a:gd name="connsiteX7" fmla="*/ 268535 w 268536"/>
              <a:gd name="connsiteY7" fmla="*/ 81 h 108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536" h="108336">
                <a:moveTo>
                  <a:pt x="268535" y="81"/>
                </a:moveTo>
                <a:cubicBezTo>
                  <a:pt x="268271" y="2727"/>
                  <a:pt x="236521" y="70989"/>
                  <a:pt x="216148" y="88981"/>
                </a:cubicBezTo>
                <a:cubicBezTo>
                  <a:pt x="195775" y="106973"/>
                  <a:pt x="175402" y="109354"/>
                  <a:pt x="146298" y="108031"/>
                </a:cubicBezTo>
                <a:cubicBezTo>
                  <a:pt x="117194" y="106708"/>
                  <a:pt x="64806" y="87922"/>
                  <a:pt x="41523" y="81043"/>
                </a:cubicBezTo>
                <a:cubicBezTo>
                  <a:pt x="18240" y="74164"/>
                  <a:pt x="-14039" y="64375"/>
                  <a:pt x="6598" y="66756"/>
                </a:cubicBezTo>
                <a:cubicBezTo>
                  <a:pt x="27235" y="69137"/>
                  <a:pt x="130159" y="94273"/>
                  <a:pt x="165348" y="95331"/>
                </a:cubicBezTo>
                <a:cubicBezTo>
                  <a:pt x="200537" y="96389"/>
                  <a:pt x="202918" y="86071"/>
                  <a:pt x="217735" y="73106"/>
                </a:cubicBezTo>
                <a:cubicBezTo>
                  <a:pt x="232552" y="60141"/>
                  <a:pt x="268799" y="-2565"/>
                  <a:pt x="268535" y="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14E418D8-BDCE-4B3B-9A94-FC64C38D973E}"/>
              </a:ext>
            </a:extLst>
          </p:cNvPr>
          <p:cNvSpPr/>
          <p:nvPr/>
        </p:nvSpPr>
        <p:spPr>
          <a:xfrm>
            <a:off x="5722655" y="4044703"/>
            <a:ext cx="462103" cy="252308"/>
          </a:xfrm>
          <a:custGeom>
            <a:avLst/>
            <a:gdLst>
              <a:gd name="connsiteX0" fmla="*/ 1870 w 462103"/>
              <a:gd name="connsiteY0" fmla="*/ 247 h 252308"/>
              <a:gd name="connsiteX1" fmla="*/ 74895 w 462103"/>
              <a:gd name="connsiteY1" fmla="*/ 112960 h 252308"/>
              <a:gd name="connsiteX2" fmla="*/ 171733 w 462103"/>
              <a:gd name="connsiteY2" fmla="*/ 173285 h 252308"/>
              <a:gd name="connsiteX3" fmla="*/ 452720 w 462103"/>
              <a:gd name="connsiteY3" fmla="*/ 251072 h 252308"/>
              <a:gd name="connsiteX4" fmla="*/ 384458 w 462103"/>
              <a:gd name="connsiteY4" fmla="*/ 219322 h 252308"/>
              <a:gd name="connsiteX5" fmla="*/ 276508 w 462103"/>
              <a:gd name="connsiteY5" fmla="*/ 195510 h 252308"/>
              <a:gd name="connsiteX6" fmla="*/ 152683 w 462103"/>
              <a:gd name="connsiteY6" fmla="*/ 146297 h 252308"/>
              <a:gd name="connsiteX7" fmla="*/ 1870 w 462103"/>
              <a:gd name="connsiteY7" fmla="*/ 247 h 25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2103" h="252308">
                <a:moveTo>
                  <a:pt x="1870" y="247"/>
                </a:moveTo>
                <a:cubicBezTo>
                  <a:pt x="-11095" y="-5309"/>
                  <a:pt x="46585" y="84120"/>
                  <a:pt x="74895" y="112960"/>
                </a:cubicBezTo>
                <a:cubicBezTo>
                  <a:pt x="103205" y="141800"/>
                  <a:pt x="108762" y="150266"/>
                  <a:pt x="171733" y="173285"/>
                </a:cubicBezTo>
                <a:cubicBezTo>
                  <a:pt x="234704" y="196304"/>
                  <a:pt x="417266" y="243399"/>
                  <a:pt x="452720" y="251072"/>
                </a:cubicBezTo>
                <a:cubicBezTo>
                  <a:pt x="488174" y="258745"/>
                  <a:pt x="413827" y="228582"/>
                  <a:pt x="384458" y="219322"/>
                </a:cubicBezTo>
                <a:cubicBezTo>
                  <a:pt x="355089" y="210062"/>
                  <a:pt x="315137" y="207681"/>
                  <a:pt x="276508" y="195510"/>
                </a:cubicBezTo>
                <a:cubicBezTo>
                  <a:pt x="237879" y="183339"/>
                  <a:pt x="194752" y="176989"/>
                  <a:pt x="152683" y="146297"/>
                </a:cubicBezTo>
                <a:cubicBezTo>
                  <a:pt x="110614" y="115605"/>
                  <a:pt x="14835" y="5803"/>
                  <a:pt x="1870" y="2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3113E2D4-29A2-4914-97AF-1A3808CD6E4F}"/>
              </a:ext>
            </a:extLst>
          </p:cNvPr>
          <p:cNvSpPr/>
          <p:nvPr/>
        </p:nvSpPr>
        <p:spPr>
          <a:xfrm>
            <a:off x="5849961" y="4112574"/>
            <a:ext cx="415441" cy="104085"/>
          </a:xfrm>
          <a:custGeom>
            <a:avLst/>
            <a:gdLst>
              <a:gd name="connsiteX0" fmla="*/ 4739 w 415441"/>
              <a:gd name="connsiteY0" fmla="*/ 3814 h 104085"/>
              <a:gd name="connsiteX1" fmla="*/ 250802 w 415441"/>
              <a:gd name="connsiteY1" fmla="*/ 103826 h 104085"/>
              <a:gd name="connsiteX2" fmla="*/ 414314 w 415441"/>
              <a:gd name="connsiteY2" fmla="*/ 33976 h 104085"/>
              <a:gd name="connsiteX3" fmla="*/ 319064 w 415441"/>
              <a:gd name="connsiteY3" fmla="*/ 72076 h 104085"/>
              <a:gd name="connsiteX4" fmla="*/ 241277 w 415441"/>
              <a:gd name="connsiteY4" fmla="*/ 83189 h 104085"/>
              <a:gd name="connsiteX5" fmla="*/ 195239 w 415441"/>
              <a:gd name="connsiteY5" fmla="*/ 78426 h 104085"/>
              <a:gd name="connsiteX6" fmla="*/ 95227 w 415441"/>
              <a:gd name="connsiteY6" fmla="*/ 26039 h 104085"/>
              <a:gd name="connsiteX7" fmla="*/ 4739 w 415441"/>
              <a:gd name="connsiteY7" fmla="*/ 3814 h 10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5441" h="104085">
                <a:moveTo>
                  <a:pt x="4739" y="3814"/>
                </a:moveTo>
                <a:cubicBezTo>
                  <a:pt x="30668" y="16779"/>
                  <a:pt x="182540" y="98799"/>
                  <a:pt x="250802" y="103826"/>
                </a:cubicBezTo>
                <a:cubicBezTo>
                  <a:pt x="319064" y="108853"/>
                  <a:pt x="402937" y="39268"/>
                  <a:pt x="414314" y="33976"/>
                </a:cubicBezTo>
                <a:cubicBezTo>
                  <a:pt x="425691" y="28684"/>
                  <a:pt x="347904" y="63874"/>
                  <a:pt x="319064" y="72076"/>
                </a:cubicBezTo>
                <a:cubicBezTo>
                  <a:pt x="290225" y="80278"/>
                  <a:pt x="261914" y="82131"/>
                  <a:pt x="241277" y="83189"/>
                </a:cubicBezTo>
                <a:cubicBezTo>
                  <a:pt x="220640" y="84247"/>
                  <a:pt x="219581" y="87951"/>
                  <a:pt x="195239" y="78426"/>
                </a:cubicBezTo>
                <a:cubicBezTo>
                  <a:pt x="170897" y="68901"/>
                  <a:pt x="124067" y="37945"/>
                  <a:pt x="95227" y="26039"/>
                </a:cubicBezTo>
                <a:cubicBezTo>
                  <a:pt x="66388" y="14133"/>
                  <a:pt x="-21190" y="-9151"/>
                  <a:pt x="4739" y="38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909FADE-8F16-459F-A366-1791111DD2FA}"/>
              </a:ext>
            </a:extLst>
          </p:cNvPr>
          <p:cNvSpPr/>
          <p:nvPr/>
        </p:nvSpPr>
        <p:spPr>
          <a:xfrm>
            <a:off x="5863723" y="4077321"/>
            <a:ext cx="301249" cy="78402"/>
          </a:xfrm>
          <a:custGeom>
            <a:avLst/>
            <a:gdLst>
              <a:gd name="connsiteX0" fmla="*/ 502 w 301249"/>
              <a:gd name="connsiteY0" fmla="*/ 8904 h 78402"/>
              <a:gd name="connsiteX1" fmla="*/ 110040 w 301249"/>
              <a:gd name="connsiteY1" fmla="*/ 4142 h 78402"/>
              <a:gd name="connsiteX2" fmla="*/ 297365 w 301249"/>
              <a:gd name="connsiteY2" fmla="*/ 77167 h 78402"/>
              <a:gd name="connsiteX3" fmla="*/ 224340 w 301249"/>
              <a:gd name="connsiteY3" fmla="*/ 47004 h 78402"/>
              <a:gd name="connsiteX4" fmla="*/ 76702 w 301249"/>
              <a:gd name="connsiteY4" fmla="*/ 7317 h 78402"/>
              <a:gd name="connsiteX5" fmla="*/ 502 w 301249"/>
              <a:gd name="connsiteY5" fmla="*/ 8904 h 7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249" h="78402">
                <a:moveTo>
                  <a:pt x="502" y="8904"/>
                </a:moveTo>
                <a:cubicBezTo>
                  <a:pt x="6058" y="8375"/>
                  <a:pt x="60563" y="-7235"/>
                  <a:pt x="110040" y="4142"/>
                </a:cubicBezTo>
                <a:cubicBezTo>
                  <a:pt x="159517" y="15519"/>
                  <a:pt x="278315" y="70023"/>
                  <a:pt x="297365" y="77167"/>
                </a:cubicBezTo>
                <a:cubicBezTo>
                  <a:pt x="316415" y="84311"/>
                  <a:pt x="261117" y="58646"/>
                  <a:pt x="224340" y="47004"/>
                </a:cubicBezTo>
                <a:cubicBezTo>
                  <a:pt x="187563" y="35362"/>
                  <a:pt x="116919" y="13402"/>
                  <a:pt x="76702" y="7317"/>
                </a:cubicBezTo>
                <a:cubicBezTo>
                  <a:pt x="36485" y="1232"/>
                  <a:pt x="-5054" y="9433"/>
                  <a:pt x="502" y="8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4A2AB908-73D4-41D0-9B0E-C22C85E551DC}"/>
              </a:ext>
            </a:extLst>
          </p:cNvPr>
          <p:cNvSpPr/>
          <p:nvPr/>
        </p:nvSpPr>
        <p:spPr>
          <a:xfrm>
            <a:off x="5763517" y="4017890"/>
            <a:ext cx="137678" cy="60443"/>
          </a:xfrm>
          <a:custGeom>
            <a:avLst/>
            <a:gdLst>
              <a:gd name="connsiteX0" fmla="*/ 696 w 137678"/>
              <a:gd name="connsiteY0" fmla="*/ 73 h 60443"/>
              <a:gd name="connsiteX1" fmla="*/ 29271 w 137678"/>
              <a:gd name="connsiteY1" fmla="*/ 58810 h 60443"/>
              <a:gd name="connsiteX2" fmla="*/ 137221 w 137678"/>
              <a:gd name="connsiteY2" fmla="*/ 44523 h 60443"/>
              <a:gd name="connsiteX3" fmla="*/ 67371 w 137678"/>
              <a:gd name="connsiteY3" fmla="*/ 49285 h 60443"/>
              <a:gd name="connsiteX4" fmla="*/ 49908 w 137678"/>
              <a:gd name="connsiteY4" fmla="*/ 46110 h 60443"/>
              <a:gd name="connsiteX5" fmla="*/ 696 w 137678"/>
              <a:gd name="connsiteY5" fmla="*/ 73 h 6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678" h="60443">
                <a:moveTo>
                  <a:pt x="696" y="73"/>
                </a:moveTo>
                <a:cubicBezTo>
                  <a:pt x="-2744" y="2190"/>
                  <a:pt x="6517" y="51402"/>
                  <a:pt x="29271" y="58810"/>
                </a:cubicBezTo>
                <a:cubicBezTo>
                  <a:pt x="52025" y="66218"/>
                  <a:pt x="130871" y="46111"/>
                  <a:pt x="137221" y="44523"/>
                </a:cubicBezTo>
                <a:cubicBezTo>
                  <a:pt x="143571" y="42936"/>
                  <a:pt x="81923" y="49021"/>
                  <a:pt x="67371" y="49285"/>
                </a:cubicBezTo>
                <a:cubicBezTo>
                  <a:pt x="52819" y="49549"/>
                  <a:pt x="59433" y="50079"/>
                  <a:pt x="49908" y="46110"/>
                </a:cubicBezTo>
                <a:cubicBezTo>
                  <a:pt x="40383" y="42141"/>
                  <a:pt x="4136" y="-2044"/>
                  <a:pt x="696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83DF68E-16E4-4028-B0A1-CC2B25324712}"/>
              </a:ext>
            </a:extLst>
          </p:cNvPr>
          <p:cNvSpPr/>
          <p:nvPr/>
        </p:nvSpPr>
        <p:spPr>
          <a:xfrm>
            <a:off x="5257798" y="3801101"/>
            <a:ext cx="98155" cy="388429"/>
          </a:xfrm>
          <a:custGeom>
            <a:avLst/>
            <a:gdLst>
              <a:gd name="connsiteX0" fmla="*/ 10585 w 98155"/>
              <a:gd name="connsiteY0" fmla="*/ 432 h 388429"/>
              <a:gd name="connsiteX1" fmla="*/ 95252 w 98155"/>
              <a:gd name="connsiteY1" fmla="*/ 205749 h 388429"/>
              <a:gd name="connsiteX2" fmla="*/ 78319 w 98155"/>
              <a:gd name="connsiteY2" fmla="*/ 387782 h 388429"/>
              <a:gd name="connsiteX3" fmla="*/ 76202 w 98155"/>
              <a:gd name="connsiteY3" fmla="*/ 262899 h 388429"/>
              <a:gd name="connsiteX4" fmla="*/ 35985 w 98155"/>
              <a:gd name="connsiteY4" fmla="*/ 169766 h 388429"/>
              <a:gd name="connsiteX5" fmla="*/ 2 w 98155"/>
              <a:gd name="connsiteY5" fmla="*/ 290416 h 388429"/>
              <a:gd name="connsiteX6" fmla="*/ 33869 w 98155"/>
              <a:gd name="connsiteY6" fmla="*/ 154949 h 388429"/>
              <a:gd name="connsiteX7" fmla="*/ 10585 w 98155"/>
              <a:gd name="connsiteY7" fmla="*/ 432 h 38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155" h="388429">
                <a:moveTo>
                  <a:pt x="10585" y="432"/>
                </a:moveTo>
                <a:cubicBezTo>
                  <a:pt x="20815" y="8899"/>
                  <a:pt x="83963" y="141191"/>
                  <a:pt x="95252" y="205749"/>
                </a:cubicBezTo>
                <a:cubicBezTo>
                  <a:pt x="106541" y="270307"/>
                  <a:pt x="81494" y="378257"/>
                  <a:pt x="78319" y="387782"/>
                </a:cubicBezTo>
                <a:cubicBezTo>
                  <a:pt x="75144" y="397307"/>
                  <a:pt x="83258" y="299235"/>
                  <a:pt x="76202" y="262899"/>
                </a:cubicBezTo>
                <a:cubicBezTo>
                  <a:pt x="69146" y="226563"/>
                  <a:pt x="48685" y="165180"/>
                  <a:pt x="35985" y="169766"/>
                </a:cubicBezTo>
                <a:cubicBezTo>
                  <a:pt x="23285" y="174352"/>
                  <a:pt x="355" y="292885"/>
                  <a:pt x="2" y="290416"/>
                </a:cubicBezTo>
                <a:cubicBezTo>
                  <a:pt x="-351" y="287947"/>
                  <a:pt x="34222" y="199752"/>
                  <a:pt x="33869" y="154949"/>
                </a:cubicBezTo>
                <a:cubicBezTo>
                  <a:pt x="33516" y="110146"/>
                  <a:pt x="355" y="-8035"/>
                  <a:pt x="10585" y="43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0DA90220-8E02-4301-A05C-8157BB9F4B9F}"/>
              </a:ext>
            </a:extLst>
          </p:cNvPr>
          <p:cNvSpPr/>
          <p:nvPr/>
        </p:nvSpPr>
        <p:spPr>
          <a:xfrm>
            <a:off x="5728970" y="3619277"/>
            <a:ext cx="246042" cy="320329"/>
          </a:xfrm>
          <a:custGeom>
            <a:avLst/>
            <a:gdLst>
              <a:gd name="connsiteX0" fmla="*/ 244263 w 246042"/>
              <a:gd name="connsiteY0" fmla="*/ 6573 h 320329"/>
              <a:gd name="connsiteX1" fmla="*/ 45297 w 246042"/>
              <a:gd name="connsiteY1" fmla="*/ 190723 h 320329"/>
              <a:gd name="connsiteX2" fmla="*/ 19897 w 246042"/>
              <a:gd name="connsiteY2" fmla="*/ 319840 h 320329"/>
              <a:gd name="connsiteX3" fmla="*/ 26247 w 246042"/>
              <a:gd name="connsiteY3" fmla="*/ 230940 h 320329"/>
              <a:gd name="connsiteX4" fmla="*/ 5080 w 246042"/>
              <a:gd name="connsiteY4" fmla="*/ 129340 h 320329"/>
              <a:gd name="connsiteX5" fmla="*/ 136313 w 246042"/>
              <a:gd name="connsiteY5" fmla="*/ 48906 h 320329"/>
              <a:gd name="connsiteX6" fmla="*/ 244263 w 246042"/>
              <a:gd name="connsiteY6" fmla="*/ 6573 h 32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042" h="320329">
                <a:moveTo>
                  <a:pt x="244263" y="6573"/>
                </a:moveTo>
                <a:cubicBezTo>
                  <a:pt x="229094" y="30209"/>
                  <a:pt x="82691" y="138512"/>
                  <a:pt x="45297" y="190723"/>
                </a:cubicBezTo>
                <a:cubicBezTo>
                  <a:pt x="7903" y="242934"/>
                  <a:pt x="23072" y="313137"/>
                  <a:pt x="19897" y="319840"/>
                </a:cubicBezTo>
                <a:cubicBezTo>
                  <a:pt x="16722" y="326543"/>
                  <a:pt x="28716" y="262690"/>
                  <a:pt x="26247" y="230940"/>
                </a:cubicBezTo>
                <a:cubicBezTo>
                  <a:pt x="23777" y="199190"/>
                  <a:pt x="-13264" y="159679"/>
                  <a:pt x="5080" y="129340"/>
                </a:cubicBezTo>
                <a:cubicBezTo>
                  <a:pt x="23424" y="99001"/>
                  <a:pt x="98919" y="68662"/>
                  <a:pt x="136313" y="48906"/>
                </a:cubicBezTo>
                <a:cubicBezTo>
                  <a:pt x="173707" y="29150"/>
                  <a:pt x="259432" y="-17063"/>
                  <a:pt x="244263" y="657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24D110BC-E91A-4F4C-9CAC-5F8DE77A250B}"/>
              </a:ext>
            </a:extLst>
          </p:cNvPr>
          <p:cNvSpPr/>
          <p:nvPr/>
        </p:nvSpPr>
        <p:spPr>
          <a:xfrm>
            <a:off x="4815362" y="3514485"/>
            <a:ext cx="436991" cy="257209"/>
          </a:xfrm>
          <a:custGeom>
            <a:avLst/>
            <a:gdLst>
              <a:gd name="connsiteX0" fmla="*/ 55 w 436991"/>
              <a:gd name="connsiteY0" fmla="*/ 3415 h 257209"/>
              <a:gd name="connsiteX1" fmla="*/ 281571 w 436991"/>
              <a:gd name="connsiteY1" fmla="*/ 71148 h 257209"/>
              <a:gd name="connsiteX2" fmla="*/ 429738 w 436991"/>
              <a:gd name="connsiteY2" fmla="*/ 251065 h 257209"/>
              <a:gd name="connsiteX3" fmla="*/ 397988 w 436991"/>
              <a:gd name="connsiteY3" fmla="*/ 210848 h 257209"/>
              <a:gd name="connsiteX4" fmla="*/ 258288 w 436991"/>
              <a:gd name="connsiteY4" fmla="*/ 166398 h 257209"/>
              <a:gd name="connsiteX5" fmla="*/ 55 w 436991"/>
              <a:gd name="connsiteY5" fmla="*/ 3415 h 25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991" h="257209">
                <a:moveTo>
                  <a:pt x="55" y="3415"/>
                </a:moveTo>
                <a:cubicBezTo>
                  <a:pt x="3936" y="-12460"/>
                  <a:pt x="209957" y="29873"/>
                  <a:pt x="281571" y="71148"/>
                </a:cubicBezTo>
                <a:cubicBezTo>
                  <a:pt x="353185" y="112423"/>
                  <a:pt x="410335" y="227782"/>
                  <a:pt x="429738" y="251065"/>
                </a:cubicBezTo>
                <a:cubicBezTo>
                  <a:pt x="449141" y="274348"/>
                  <a:pt x="426563" y="224959"/>
                  <a:pt x="397988" y="210848"/>
                </a:cubicBezTo>
                <a:cubicBezTo>
                  <a:pt x="369413" y="196737"/>
                  <a:pt x="319318" y="200617"/>
                  <a:pt x="258288" y="166398"/>
                </a:cubicBezTo>
                <a:cubicBezTo>
                  <a:pt x="197258" y="132179"/>
                  <a:pt x="-3826" y="19290"/>
                  <a:pt x="55" y="34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F134CCA0-A9D4-4E7B-AEA0-502F2BCFDF79}"/>
              </a:ext>
            </a:extLst>
          </p:cNvPr>
          <p:cNvSpPr/>
          <p:nvPr/>
        </p:nvSpPr>
        <p:spPr>
          <a:xfrm>
            <a:off x="4949825" y="3679825"/>
            <a:ext cx="146050" cy="238245"/>
          </a:xfrm>
          <a:custGeom>
            <a:avLst/>
            <a:gdLst>
              <a:gd name="connsiteX0" fmla="*/ 0 w 146050"/>
              <a:gd name="connsiteY0" fmla="*/ 0 h 238245"/>
              <a:gd name="connsiteX1" fmla="*/ 107950 w 146050"/>
              <a:gd name="connsiteY1" fmla="*/ 93663 h 238245"/>
              <a:gd name="connsiteX2" fmla="*/ 146050 w 146050"/>
              <a:gd name="connsiteY2" fmla="*/ 238125 h 238245"/>
              <a:gd name="connsiteX3" fmla="*/ 107950 w 146050"/>
              <a:gd name="connsiteY3" fmla="*/ 117475 h 238245"/>
              <a:gd name="connsiteX4" fmla="*/ 46038 w 146050"/>
              <a:gd name="connsiteY4" fmla="*/ 63500 h 238245"/>
              <a:gd name="connsiteX5" fmla="*/ 0 w 146050"/>
              <a:gd name="connsiteY5" fmla="*/ 0 h 238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050" h="238245">
                <a:moveTo>
                  <a:pt x="0" y="0"/>
                </a:moveTo>
                <a:cubicBezTo>
                  <a:pt x="41804" y="26988"/>
                  <a:pt x="83608" y="53976"/>
                  <a:pt x="107950" y="93663"/>
                </a:cubicBezTo>
                <a:cubicBezTo>
                  <a:pt x="132292" y="133351"/>
                  <a:pt x="146050" y="234156"/>
                  <a:pt x="146050" y="238125"/>
                </a:cubicBezTo>
                <a:cubicBezTo>
                  <a:pt x="146050" y="242094"/>
                  <a:pt x="124619" y="146579"/>
                  <a:pt x="107950" y="117475"/>
                </a:cubicBezTo>
                <a:cubicBezTo>
                  <a:pt x="91281" y="88371"/>
                  <a:pt x="62971" y="78317"/>
                  <a:pt x="46038" y="635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7717EA90-0486-4397-B922-403B582C923C}"/>
              </a:ext>
            </a:extLst>
          </p:cNvPr>
          <p:cNvSpPr/>
          <p:nvPr/>
        </p:nvSpPr>
        <p:spPr>
          <a:xfrm>
            <a:off x="4245588" y="3657474"/>
            <a:ext cx="237638" cy="146563"/>
          </a:xfrm>
          <a:custGeom>
            <a:avLst/>
            <a:gdLst>
              <a:gd name="connsiteX0" fmla="*/ 237512 w 237638"/>
              <a:gd name="connsiteY0" fmla="*/ 126 h 146563"/>
              <a:gd name="connsiteX1" fmla="*/ 123212 w 237638"/>
              <a:gd name="connsiteY1" fmla="*/ 58864 h 146563"/>
              <a:gd name="connsiteX2" fmla="*/ 975 w 237638"/>
              <a:gd name="connsiteY2" fmla="*/ 146176 h 146563"/>
              <a:gd name="connsiteX3" fmla="*/ 67650 w 237638"/>
              <a:gd name="connsiteY3" fmla="*/ 89026 h 146563"/>
              <a:gd name="connsiteX4" fmla="*/ 100987 w 237638"/>
              <a:gd name="connsiteY4" fmla="*/ 44576 h 146563"/>
              <a:gd name="connsiteX5" fmla="*/ 237512 w 237638"/>
              <a:gd name="connsiteY5" fmla="*/ 126 h 14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638" h="146563">
                <a:moveTo>
                  <a:pt x="237512" y="126"/>
                </a:moveTo>
                <a:cubicBezTo>
                  <a:pt x="241216" y="2507"/>
                  <a:pt x="162635" y="34522"/>
                  <a:pt x="123212" y="58864"/>
                </a:cubicBezTo>
                <a:cubicBezTo>
                  <a:pt x="83789" y="83206"/>
                  <a:pt x="10235" y="141149"/>
                  <a:pt x="975" y="146176"/>
                </a:cubicBezTo>
                <a:cubicBezTo>
                  <a:pt x="-8285" y="151203"/>
                  <a:pt x="50981" y="105959"/>
                  <a:pt x="67650" y="89026"/>
                </a:cubicBezTo>
                <a:cubicBezTo>
                  <a:pt x="84319" y="72093"/>
                  <a:pt x="74264" y="59657"/>
                  <a:pt x="100987" y="44576"/>
                </a:cubicBezTo>
                <a:cubicBezTo>
                  <a:pt x="127710" y="29495"/>
                  <a:pt x="233808" y="-2255"/>
                  <a:pt x="237512" y="1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AFDD70E2-8B4F-43FB-8E65-762DBC501209}"/>
              </a:ext>
            </a:extLst>
          </p:cNvPr>
          <p:cNvSpPr/>
          <p:nvPr/>
        </p:nvSpPr>
        <p:spPr>
          <a:xfrm>
            <a:off x="4950261" y="4793079"/>
            <a:ext cx="541928" cy="356881"/>
          </a:xfrm>
          <a:custGeom>
            <a:avLst/>
            <a:gdLst>
              <a:gd name="connsiteX0" fmla="*/ 78939 w 541928"/>
              <a:gd name="connsiteY0" fmla="*/ 1171 h 356881"/>
              <a:gd name="connsiteX1" fmla="*/ 28139 w 541928"/>
              <a:gd name="connsiteY1" fmla="*/ 69434 h 356881"/>
              <a:gd name="connsiteX2" fmla="*/ 24964 w 541928"/>
              <a:gd name="connsiteY2" fmla="*/ 212309 h 356881"/>
              <a:gd name="connsiteX3" fmla="*/ 348814 w 541928"/>
              <a:gd name="connsiteY3" fmla="*/ 352009 h 356881"/>
              <a:gd name="connsiteX4" fmla="*/ 377389 w 541928"/>
              <a:gd name="connsiteY4" fmla="*/ 325021 h 356881"/>
              <a:gd name="connsiteX5" fmla="*/ 540902 w 541928"/>
              <a:gd name="connsiteY5" fmla="*/ 325021 h 356881"/>
              <a:gd name="connsiteX6" fmla="*/ 445652 w 541928"/>
              <a:gd name="connsiteY6" fmla="*/ 277396 h 356881"/>
              <a:gd name="connsiteX7" fmla="*/ 420252 w 541928"/>
              <a:gd name="connsiteY7" fmla="*/ 250409 h 356881"/>
              <a:gd name="connsiteX8" fmla="*/ 351989 w 541928"/>
              <a:gd name="connsiteY8" fmla="*/ 204371 h 356881"/>
              <a:gd name="connsiteX9" fmla="*/ 247214 w 541928"/>
              <a:gd name="connsiteY9" fmla="*/ 225009 h 356881"/>
              <a:gd name="connsiteX10" fmla="*/ 182127 w 541928"/>
              <a:gd name="connsiteY10" fmla="*/ 240884 h 356881"/>
              <a:gd name="connsiteX11" fmla="*/ 134502 w 541928"/>
              <a:gd name="connsiteY11" fmla="*/ 225009 h 356881"/>
              <a:gd name="connsiteX12" fmla="*/ 96402 w 541928"/>
              <a:gd name="connsiteY12" fmla="*/ 121821 h 356881"/>
              <a:gd name="connsiteX13" fmla="*/ 78939 w 541928"/>
              <a:gd name="connsiteY13" fmla="*/ 1171 h 35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1928" h="356881">
                <a:moveTo>
                  <a:pt x="78939" y="1171"/>
                </a:moveTo>
                <a:cubicBezTo>
                  <a:pt x="67562" y="-7560"/>
                  <a:pt x="37135" y="34245"/>
                  <a:pt x="28139" y="69434"/>
                </a:cubicBezTo>
                <a:cubicBezTo>
                  <a:pt x="19143" y="104623"/>
                  <a:pt x="-28482" y="165213"/>
                  <a:pt x="24964" y="212309"/>
                </a:cubicBezTo>
                <a:cubicBezTo>
                  <a:pt x="78410" y="259405"/>
                  <a:pt x="290076" y="333224"/>
                  <a:pt x="348814" y="352009"/>
                </a:cubicBezTo>
                <a:cubicBezTo>
                  <a:pt x="407552" y="370794"/>
                  <a:pt x="345374" y="329519"/>
                  <a:pt x="377389" y="325021"/>
                </a:cubicBezTo>
                <a:cubicBezTo>
                  <a:pt x="409404" y="320523"/>
                  <a:pt x="529525" y="332958"/>
                  <a:pt x="540902" y="325021"/>
                </a:cubicBezTo>
                <a:cubicBezTo>
                  <a:pt x="552279" y="317084"/>
                  <a:pt x="465760" y="289831"/>
                  <a:pt x="445652" y="277396"/>
                </a:cubicBezTo>
                <a:cubicBezTo>
                  <a:pt x="425544" y="264961"/>
                  <a:pt x="435863" y="262580"/>
                  <a:pt x="420252" y="250409"/>
                </a:cubicBezTo>
                <a:cubicBezTo>
                  <a:pt x="404642" y="238238"/>
                  <a:pt x="380829" y="208604"/>
                  <a:pt x="351989" y="204371"/>
                </a:cubicBezTo>
                <a:cubicBezTo>
                  <a:pt x="323149" y="200138"/>
                  <a:pt x="275524" y="218924"/>
                  <a:pt x="247214" y="225009"/>
                </a:cubicBezTo>
                <a:cubicBezTo>
                  <a:pt x="218904" y="231094"/>
                  <a:pt x="200912" y="240884"/>
                  <a:pt x="182127" y="240884"/>
                </a:cubicBezTo>
                <a:cubicBezTo>
                  <a:pt x="163342" y="240884"/>
                  <a:pt x="148789" y="244853"/>
                  <a:pt x="134502" y="225009"/>
                </a:cubicBezTo>
                <a:cubicBezTo>
                  <a:pt x="120215" y="205165"/>
                  <a:pt x="108838" y="154629"/>
                  <a:pt x="96402" y="121821"/>
                </a:cubicBezTo>
                <a:cubicBezTo>
                  <a:pt x="83966" y="89013"/>
                  <a:pt x="90316" y="9902"/>
                  <a:pt x="78939" y="11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6C738BFB-5D23-47C2-86C4-A22193217E17}"/>
              </a:ext>
            </a:extLst>
          </p:cNvPr>
          <p:cNvSpPr/>
          <p:nvPr/>
        </p:nvSpPr>
        <p:spPr>
          <a:xfrm>
            <a:off x="5462176" y="4997642"/>
            <a:ext cx="310499" cy="92812"/>
          </a:xfrm>
          <a:custGeom>
            <a:avLst/>
            <a:gdLst>
              <a:gd name="connsiteX0" fmla="*/ 1999 w 310499"/>
              <a:gd name="connsiteY0" fmla="*/ 83946 h 92812"/>
              <a:gd name="connsiteX1" fmla="*/ 198849 w 310499"/>
              <a:gd name="connsiteY1" fmla="*/ 14096 h 92812"/>
              <a:gd name="connsiteX2" fmla="*/ 273462 w 310499"/>
              <a:gd name="connsiteY2" fmla="*/ 1396 h 92812"/>
              <a:gd name="connsiteX3" fmla="*/ 309974 w 310499"/>
              <a:gd name="connsiteY3" fmla="*/ 1396 h 92812"/>
              <a:gd name="connsiteX4" fmla="*/ 284574 w 310499"/>
              <a:gd name="connsiteY4" fmla="*/ 10921 h 92812"/>
              <a:gd name="connsiteX5" fmla="*/ 157574 w 310499"/>
              <a:gd name="connsiteY5" fmla="*/ 74421 h 92812"/>
              <a:gd name="connsiteX6" fmla="*/ 100424 w 310499"/>
              <a:gd name="connsiteY6" fmla="*/ 90296 h 92812"/>
              <a:gd name="connsiteX7" fmla="*/ 1999 w 310499"/>
              <a:gd name="connsiteY7" fmla="*/ 83946 h 9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499" h="92812">
                <a:moveTo>
                  <a:pt x="1999" y="83946"/>
                </a:moveTo>
                <a:cubicBezTo>
                  <a:pt x="18403" y="71246"/>
                  <a:pt x="153605" y="27854"/>
                  <a:pt x="198849" y="14096"/>
                </a:cubicBezTo>
                <a:cubicBezTo>
                  <a:pt x="244093" y="338"/>
                  <a:pt x="254941" y="3513"/>
                  <a:pt x="273462" y="1396"/>
                </a:cubicBezTo>
                <a:cubicBezTo>
                  <a:pt x="291983" y="-721"/>
                  <a:pt x="308122" y="-191"/>
                  <a:pt x="309974" y="1396"/>
                </a:cubicBezTo>
                <a:cubicBezTo>
                  <a:pt x="311826" y="2983"/>
                  <a:pt x="309974" y="-1250"/>
                  <a:pt x="284574" y="10921"/>
                </a:cubicBezTo>
                <a:cubicBezTo>
                  <a:pt x="259174" y="23092"/>
                  <a:pt x="188266" y="61192"/>
                  <a:pt x="157574" y="74421"/>
                </a:cubicBezTo>
                <a:cubicBezTo>
                  <a:pt x="126882" y="87650"/>
                  <a:pt x="126089" y="87915"/>
                  <a:pt x="100424" y="90296"/>
                </a:cubicBezTo>
                <a:cubicBezTo>
                  <a:pt x="74760" y="92677"/>
                  <a:pt x="-14405" y="96646"/>
                  <a:pt x="1999" y="839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528AA9D9-5569-4197-89CF-FBD6FA9495F7}"/>
              </a:ext>
            </a:extLst>
          </p:cNvPr>
          <p:cNvSpPr/>
          <p:nvPr/>
        </p:nvSpPr>
        <p:spPr>
          <a:xfrm>
            <a:off x="5338079" y="3575046"/>
            <a:ext cx="58564" cy="160896"/>
          </a:xfrm>
          <a:custGeom>
            <a:avLst/>
            <a:gdLst>
              <a:gd name="connsiteX0" fmla="*/ 57304 w 58564"/>
              <a:gd name="connsiteY0" fmla="*/ 4 h 160896"/>
              <a:gd name="connsiteX1" fmla="*/ 154 w 58564"/>
              <a:gd name="connsiteY1" fmla="*/ 120654 h 160896"/>
              <a:gd name="connsiteX2" fmla="*/ 40371 w 58564"/>
              <a:gd name="connsiteY2" fmla="*/ 160871 h 160896"/>
              <a:gd name="connsiteX3" fmla="*/ 38254 w 58564"/>
              <a:gd name="connsiteY3" fmla="*/ 116421 h 160896"/>
              <a:gd name="connsiteX4" fmla="*/ 57304 w 58564"/>
              <a:gd name="connsiteY4" fmla="*/ 4 h 16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564" h="160896">
                <a:moveTo>
                  <a:pt x="57304" y="4"/>
                </a:moveTo>
                <a:cubicBezTo>
                  <a:pt x="50954" y="709"/>
                  <a:pt x="2976" y="93843"/>
                  <a:pt x="154" y="120654"/>
                </a:cubicBezTo>
                <a:cubicBezTo>
                  <a:pt x="-2668" y="147465"/>
                  <a:pt x="34021" y="161576"/>
                  <a:pt x="40371" y="160871"/>
                </a:cubicBezTo>
                <a:cubicBezTo>
                  <a:pt x="46721" y="160166"/>
                  <a:pt x="32257" y="142174"/>
                  <a:pt x="38254" y="116421"/>
                </a:cubicBezTo>
                <a:cubicBezTo>
                  <a:pt x="44251" y="90668"/>
                  <a:pt x="63654" y="-701"/>
                  <a:pt x="57304" y="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6EEA220E-C25A-41E0-94C6-C2D9681284F0}"/>
              </a:ext>
            </a:extLst>
          </p:cNvPr>
          <p:cNvSpPr/>
          <p:nvPr/>
        </p:nvSpPr>
        <p:spPr>
          <a:xfrm>
            <a:off x="5581208" y="3575049"/>
            <a:ext cx="112881" cy="179919"/>
          </a:xfrm>
          <a:custGeom>
            <a:avLst/>
            <a:gdLst>
              <a:gd name="connsiteX0" fmla="*/ 112625 w 112881"/>
              <a:gd name="connsiteY0" fmla="*/ 1 h 179919"/>
              <a:gd name="connsiteX1" fmla="*/ 34309 w 112881"/>
              <a:gd name="connsiteY1" fmla="*/ 99484 h 179919"/>
              <a:gd name="connsiteX2" fmla="*/ 19492 w 112881"/>
              <a:gd name="connsiteY2" fmla="*/ 179918 h 179919"/>
              <a:gd name="connsiteX3" fmla="*/ 4675 w 112881"/>
              <a:gd name="connsiteY3" fmla="*/ 97368 h 179919"/>
              <a:gd name="connsiteX4" fmla="*/ 112625 w 112881"/>
              <a:gd name="connsiteY4" fmla="*/ 1 h 17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81" h="179919">
                <a:moveTo>
                  <a:pt x="112625" y="1"/>
                </a:moveTo>
                <a:cubicBezTo>
                  <a:pt x="117564" y="354"/>
                  <a:pt x="49831" y="69498"/>
                  <a:pt x="34309" y="99484"/>
                </a:cubicBezTo>
                <a:cubicBezTo>
                  <a:pt x="18787" y="129470"/>
                  <a:pt x="24431" y="180271"/>
                  <a:pt x="19492" y="179918"/>
                </a:cubicBezTo>
                <a:cubicBezTo>
                  <a:pt x="14553" y="179565"/>
                  <a:pt x="-10142" y="125590"/>
                  <a:pt x="4675" y="97368"/>
                </a:cubicBezTo>
                <a:cubicBezTo>
                  <a:pt x="19492" y="69146"/>
                  <a:pt x="107686" y="-352"/>
                  <a:pt x="112625" y="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73FFEDDE-772F-40B4-A7E4-04C930A357DB}"/>
              </a:ext>
            </a:extLst>
          </p:cNvPr>
          <p:cNvSpPr/>
          <p:nvPr/>
        </p:nvSpPr>
        <p:spPr>
          <a:xfrm>
            <a:off x="4536803" y="5329230"/>
            <a:ext cx="194095" cy="158760"/>
          </a:xfrm>
          <a:custGeom>
            <a:avLst/>
            <a:gdLst>
              <a:gd name="connsiteX0" fmla="*/ 193947 w 194095"/>
              <a:gd name="connsiteY0" fmla="*/ 8 h 158760"/>
              <a:gd name="connsiteX1" fmla="*/ 89172 w 194095"/>
              <a:gd name="connsiteY1" fmla="*/ 50808 h 158760"/>
              <a:gd name="connsiteX2" fmla="*/ 272 w 194095"/>
              <a:gd name="connsiteY2" fmla="*/ 158758 h 158760"/>
              <a:gd name="connsiteX3" fmla="*/ 65360 w 194095"/>
              <a:gd name="connsiteY3" fmla="*/ 47633 h 158760"/>
              <a:gd name="connsiteX4" fmla="*/ 193947 w 194095"/>
              <a:gd name="connsiteY4" fmla="*/ 8 h 15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095" h="158760">
                <a:moveTo>
                  <a:pt x="193947" y="8"/>
                </a:moveTo>
                <a:cubicBezTo>
                  <a:pt x="197916" y="537"/>
                  <a:pt x="121451" y="24350"/>
                  <a:pt x="89172" y="50808"/>
                </a:cubicBezTo>
                <a:cubicBezTo>
                  <a:pt x="56893" y="77266"/>
                  <a:pt x="4241" y="159287"/>
                  <a:pt x="272" y="158758"/>
                </a:cubicBezTo>
                <a:cubicBezTo>
                  <a:pt x="-3697" y="158229"/>
                  <a:pt x="36520" y="72239"/>
                  <a:pt x="65360" y="47633"/>
                </a:cubicBezTo>
                <a:cubicBezTo>
                  <a:pt x="94200" y="23027"/>
                  <a:pt x="189978" y="-521"/>
                  <a:pt x="193947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930A2C29-3559-4071-9A42-2FBF9C7B7F11}"/>
              </a:ext>
            </a:extLst>
          </p:cNvPr>
          <p:cNvSpPr/>
          <p:nvPr/>
        </p:nvSpPr>
        <p:spPr>
          <a:xfrm>
            <a:off x="5712662" y="5277443"/>
            <a:ext cx="219361" cy="99380"/>
          </a:xfrm>
          <a:custGeom>
            <a:avLst/>
            <a:gdLst>
              <a:gd name="connsiteX0" fmla="*/ 751 w 219361"/>
              <a:gd name="connsiteY0" fmla="*/ 96245 h 99380"/>
              <a:gd name="connsiteX1" fmla="*/ 143626 w 219361"/>
              <a:gd name="connsiteY1" fmla="*/ 995 h 99380"/>
              <a:gd name="connsiteX2" fmla="*/ 218238 w 219361"/>
              <a:gd name="connsiteY2" fmla="*/ 43857 h 99380"/>
              <a:gd name="connsiteX3" fmla="*/ 181726 w 219361"/>
              <a:gd name="connsiteY3" fmla="*/ 23220 h 99380"/>
              <a:gd name="connsiteX4" fmla="*/ 91238 w 219361"/>
              <a:gd name="connsiteY4" fmla="*/ 70845 h 99380"/>
              <a:gd name="connsiteX5" fmla="*/ 751 w 219361"/>
              <a:gd name="connsiteY5" fmla="*/ 96245 h 9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361" h="99380">
                <a:moveTo>
                  <a:pt x="751" y="96245"/>
                </a:moveTo>
                <a:cubicBezTo>
                  <a:pt x="9482" y="84603"/>
                  <a:pt x="107378" y="9726"/>
                  <a:pt x="143626" y="995"/>
                </a:cubicBezTo>
                <a:cubicBezTo>
                  <a:pt x="179874" y="-7736"/>
                  <a:pt x="218238" y="43857"/>
                  <a:pt x="218238" y="43857"/>
                </a:cubicBezTo>
                <a:cubicBezTo>
                  <a:pt x="224588" y="47561"/>
                  <a:pt x="202893" y="18722"/>
                  <a:pt x="181726" y="23220"/>
                </a:cubicBezTo>
                <a:cubicBezTo>
                  <a:pt x="160559" y="27718"/>
                  <a:pt x="120871" y="57351"/>
                  <a:pt x="91238" y="70845"/>
                </a:cubicBezTo>
                <a:cubicBezTo>
                  <a:pt x="61605" y="84339"/>
                  <a:pt x="-7980" y="107887"/>
                  <a:pt x="751" y="962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EA7C94E2-232E-4B2D-8961-62730BE78B08}"/>
              </a:ext>
            </a:extLst>
          </p:cNvPr>
          <p:cNvSpPr/>
          <p:nvPr/>
        </p:nvSpPr>
        <p:spPr>
          <a:xfrm>
            <a:off x="4552326" y="5426428"/>
            <a:ext cx="973248" cy="405121"/>
          </a:xfrm>
          <a:custGeom>
            <a:avLst/>
            <a:gdLst>
              <a:gd name="connsiteX0" fmla="*/ 72591 w 973248"/>
              <a:gd name="connsiteY0" fmla="*/ 15522 h 405121"/>
              <a:gd name="connsiteX1" fmla="*/ 347757 w 973248"/>
              <a:gd name="connsiteY1" fmla="*/ 150989 h 405121"/>
              <a:gd name="connsiteX2" fmla="*/ 688541 w 973248"/>
              <a:gd name="connsiteY2" fmla="*/ 324555 h 405121"/>
              <a:gd name="connsiteX3" fmla="*/ 963707 w 973248"/>
              <a:gd name="connsiteY3" fmla="*/ 292805 h 405121"/>
              <a:gd name="connsiteX4" fmla="*/ 915024 w 973248"/>
              <a:gd name="connsiteY4" fmla="*/ 318205 h 405121"/>
              <a:gd name="connsiteX5" fmla="*/ 737224 w 973248"/>
              <a:gd name="connsiteY5" fmla="*/ 404989 h 405121"/>
              <a:gd name="connsiteX6" fmla="*/ 432424 w 973248"/>
              <a:gd name="connsiteY6" fmla="*/ 333022 h 405121"/>
              <a:gd name="connsiteX7" fmla="*/ 153024 w 973248"/>
              <a:gd name="connsiteY7" fmla="*/ 153105 h 405121"/>
              <a:gd name="connsiteX8" fmla="*/ 2741 w 973248"/>
              <a:gd name="connsiteY8" fmla="*/ 17639 h 405121"/>
              <a:gd name="connsiteX9" fmla="*/ 72591 w 973248"/>
              <a:gd name="connsiteY9" fmla="*/ 15522 h 40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3248" h="405121">
                <a:moveTo>
                  <a:pt x="72591" y="15522"/>
                </a:moveTo>
                <a:cubicBezTo>
                  <a:pt x="130094" y="37747"/>
                  <a:pt x="347757" y="150989"/>
                  <a:pt x="347757" y="150989"/>
                </a:cubicBezTo>
                <a:cubicBezTo>
                  <a:pt x="450415" y="202494"/>
                  <a:pt x="585883" y="300919"/>
                  <a:pt x="688541" y="324555"/>
                </a:cubicBezTo>
                <a:cubicBezTo>
                  <a:pt x="791199" y="348191"/>
                  <a:pt x="925960" y="293863"/>
                  <a:pt x="963707" y="292805"/>
                </a:cubicBezTo>
                <a:cubicBezTo>
                  <a:pt x="1001454" y="291747"/>
                  <a:pt x="915024" y="318205"/>
                  <a:pt x="915024" y="318205"/>
                </a:cubicBezTo>
                <a:cubicBezTo>
                  <a:pt x="877277" y="336902"/>
                  <a:pt x="817657" y="402520"/>
                  <a:pt x="737224" y="404989"/>
                </a:cubicBezTo>
                <a:cubicBezTo>
                  <a:pt x="656791" y="407458"/>
                  <a:pt x="529791" y="375003"/>
                  <a:pt x="432424" y="333022"/>
                </a:cubicBezTo>
                <a:cubicBezTo>
                  <a:pt x="335057" y="291041"/>
                  <a:pt x="224638" y="205669"/>
                  <a:pt x="153024" y="153105"/>
                </a:cubicBezTo>
                <a:cubicBezTo>
                  <a:pt x="81410" y="100541"/>
                  <a:pt x="14030" y="39511"/>
                  <a:pt x="2741" y="17639"/>
                </a:cubicBezTo>
                <a:cubicBezTo>
                  <a:pt x="-8548" y="-4233"/>
                  <a:pt x="15088" y="-6703"/>
                  <a:pt x="72591" y="1552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C8F3CDD0-C994-45B1-8BF2-A58444CCB485}"/>
              </a:ext>
            </a:extLst>
          </p:cNvPr>
          <p:cNvSpPr/>
          <p:nvPr/>
        </p:nvSpPr>
        <p:spPr>
          <a:xfrm>
            <a:off x="4313189" y="2212077"/>
            <a:ext cx="1147397" cy="703385"/>
          </a:xfrm>
          <a:custGeom>
            <a:avLst/>
            <a:gdLst>
              <a:gd name="connsiteX0" fmla="*/ 1139344 w 1147397"/>
              <a:gd name="connsiteY0" fmla="*/ 6190 h 703385"/>
              <a:gd name="connsiteX1" fmla="*/ 961544 w 1147397"/>
              <a:gd name="connsiteY1" fmla="*/ 255956 h 703385"/>
              <a:gd name="connsiteX2" fmla="*/ 25978 w 1147397"/>
              <a:gd name="connsiteY2" fmla="*/ 687756 h 703385"/>
              <a:gd name="connsiteX3" fmla="*/ 309611 w 1147397"/>
              <a:gd name="connsiteY3" fmla="*/ 598856 h 703385"/>
              <a:gd name="connsiteX4" fmla="*/ 826078 w 1147397"/>
              <a:gd name="connsiteY4" fmla="*/ 505723 h 703385"/>
              <a:gd name="connsiteX5" fmla="*/ 1139344 w 1147397"/>
              <a:gd name="connsiteY5" fmla="*/ 6190 h 70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7397" h="703385">
                <a:moveTo>
                  <a:pt x="1139344" y="6190"/>
                </a:moveTo>
                <a:cubicBezTo>
                  <a:pt x="1161922" y="-35438"/>
                  <a:pt x="1147105" y="142362"/>
                  <a:pt x="961544" y="255956"/>
                </a:cubicBezTo>
                <a:cubicBezTo>
                  <a:pt x="775983" y="369550"/>
                  <a:pt x="134633" y="630606"/>
                  <a:pt x="25978" y="687756"/>
                </a:cubicBezTo>
                <a:cubicBezTo>
                  <a:pt x="-82678" y="744906"/>
                  <a:pt x="176261" y="629195"/>
                  <a:pt x="309611" y="598856"/>
                </a:cubicBezTo>
                <a:cubicBezTo>
                  <a:pt x="442961" y="568517"/>
                  <a:pt x="683556" y="604501"/>
                  <a:pt x="826078" y="505723"/>
                </a:cubicBezTo>
                <a:cubicBezTo>
                  <a:pt x="968600" y="406945"/>
                  <a:pt x="1116766" y="47818"/>
                  <a:pt x="1139344" y="61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69AD23CB-D726-490A-BADB-869D7F8F9ACD}"/>
              </a:ext>
            </a:extLst>
          </p:cNvPr>
          <p:cNvSpPr/>
          <p:nvPr/>
        </p:nvSpPr>
        <p:spPr>
          <a:xfrm>
            <a:off x="3425832" y="2511451"/>
            <a:ext cx="1451078" cy="1462966"/>
          </a:xfrm>
          <a:custGeom>
            <a:avLst/>
            <a:gdLst>
              <a:gd name="connsiteX0" fmla="*/ 1366301 w 1451078"/>
              <a:gd name="connsiteY0" fmla="*/ 32782 h 1462966"/>
              <a:gd name="connsiteX1" fmla="*/ 1332435 w 1451078"/>
              <a:gd name="connsiteY1" fmla="*/ 79349 h 1462966"/>
              <a:gd name="connsiteX2" fmla="*/ 553501 w 1451078"/>
              <a:gd name="connsiteY2" fmla="*/ 574649 h 1462966"/>
              <a:gd name="connsiteX3" fmla="*/ 261401 w 1451078"/>
              <a:gd name="connsiteY3" fmla="*/ 786316 h 1462966"/>
              <a:gd name="connsiteX4" fmla="*/ 79368 w 1451078"/>
              <a:gd name="connsiteY4" fmla="*/ 1434016 h 1462966"/>
              <a:gd name="connsiteX5" fmla="*/ 92068 w 1451078"/>
              <a:gd name="connsiteY5" fmla="*/ 1315482 h 1462966"/>
              <a:gd name="connsiteX6" fmla="*/ 3168 w 1451078"/>
              <a:gd name="connsiteY6" fmla="*/ 1002216 h 1462966"/>
              <a:gd name="connsiteX7" fmla="*/ 223301 w 1451078"/>
              <a:gd name="connsiteY7" fmla="*/ 667782 h 1462966"/>
              <a:gd name="connsiteX8" fmla="*/ 540801 w 1451078"/>
              <a:gd name="connsiteY8" fmla="*/ 401082 h 1462966"/>
              <a:gd name="connsiteX9" fmla="*/ 1366301 w 1451078"/>
              <a:gd name="connsiteY9" fmla="*/ 32782 h 146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1078" h="1462966">
                <a:moveTo>
                  <a:pt x="1366301" y="32782"/>
                </a:moveTo>
                <a:cubicBezTo>
                  <a:pt x="1498240" y="-20840"/>
                  <a:pt x="1467902" y="-10962"/>
                  <a:pt x="1332435" y="79349"/>
                </a:cubicBezTo>
                <a:cubicBezTo>
                  <a:pt x="1196968" y="169660"/>
                  <a:pt x="732007" y="456821"/>
                  <a:pt x="553501" y="574649"/>
                </a:cubicBezTo>
                <a:cubicBezTo>
                  <a:pt x="374995" y="692477"/>
                  <a:pt x="340423" y="643088"/>
                  <a:pt x="261401" y="786316"/>
                </a:cubicBezTo>
                <a:cubicBezTo>
                  <a:pt x="182379" y="929544"/>
                  <a:pt x="107590" y="1345822"/>
                  <a:pt x="79368" y="1434016"/>
                </a:cubicBezTo>
                <a:cubicBezTo>
                  <a:pt x="51146" y="1522210"/>
                  <a:pt x="104768" y="1387449"/>
                  <a:pt x="92068" y="1315482"/>
                </a:cubicBezTo>
                <a:cubicBezTo>
                  <a:pt x="79368" y="1243515"/>
                  <a:pt x="-18704" y="1110166"/>
                  <a:pt x="3168" y="1002216"/>
                </a:cubicBezTo>
                <a:cubicBezTo>
                  <a:pt x="25040" y="894266"/>
                  <a:pt x="133696" y="767971"/>
                  <a:pt x="223301" y="667782"/>
                </a:cubicBezTo>
                <a:cubicBezTo>
                  <a:pt x="312906" y="567593"/>
                  <a:pt x="346773" y="506915"/>
                  <a:pt x="540801" y="401082"/>
                </a:cubicBezTo>
                <a:cubicBezTo>
                  <a:pt x="734829" y="295249"/>
                  <a:pt x="1234362" y="86404"/>
                  <a:pt x="1366301" y="3278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3989BDC4-47E9-4370-8632-51A5A74027D8}"/>
              </a:ext>
            </a:extLst>
          </p:cNvPr>
          <p:cNvSpPr/>
          <p:nvPr/>
        </p:nvSpPr>
        <p:spPr>
          <a:xfrm>
            <a:off x="3292741" y="3655671"/>
            <a:ext cx="279678" cy="1747312"/>
          </a:xfrm>
          <a:custGeom>
            <a:avLst/>
            <a:gdLst>
              <a:gd name="connsiteX0" fmla="*/ 212459 w 279678"/>
              <a:gd name="connsiteY0" fmla="*/ 35796 h 1747312"/>
              <a:gd name="connsiteX1" fmla="*/ 216692 w 279678"/>
              <a:gd name="connsiteY1" fmla="*/ 941729 h 1747312"/>
              <a:gd name="connsiteX2" fmla="*/ 220926 w 279678"/>
              <a:gd name="connsiteY2" fmla="*/ 1259229 h 1747312"/>
              <a:gd name="connsiteX3" fmla="*/ 275959 w 279678"/>
              <a:gd name="connsiteY3" fmla="*/ 1741829 h 1747312"/>
              <a:gd name="connsiteX4" fmla="*/ 102392 w 279678"/>
              <a:gd name="connsiteY4" fmla="*/ 1504762 h 1747312"/>
              <a:gd name="connsiteX5" fmla="*/ 792 w 279678"/>
              <a:gd name="connsiteY5" fmla="*/ 1267696 h 1747312"/>
              <a:gd name="connsiteX6" fmla="*/ 55826 w 279678"/>
              <a:gd name="connsiteY6" fmla="*/ 577662 h 1747312"/>
              <a:gd name="connsiteX7" fmla="*/ 68526 w 279678"/>
              <a:gd name="connsiteY7" fmla="*/ 217829 h 1747312"/>
              <a:gd name="connsiteX8" fmla="*/ 212459 w 279678"/>
              <a:gd name="connsiteY8" fmla="*/ 35796 h 174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9678" h="1747312">
                <a:moveTo>
                  <a:pt x="212459" y="35796"/>
                </a:moveTo>
                <a:cubicBezTo>
                  <a:pt x="237153" y="156446"/>
                  <a:pt x="215281" y="737824"/>
                  <a:pt x="216692" y="941729"/>
                </a:cubicBezTo>
                <a:cubicBezTo>
                  <a:pt x="218103" y="1145634"/>
                  <a:pt x="211048" y="1125879"/>
                  <a:pt x="220926" y="1259229"/>
                </a:cubicBezTo>
                <a:cubicBezTo>
                  <a:pt x="230804" y="1392579"/>
                  <a:pt x="295715" y="1700907"/>
                  <a:pt x="275959" y="1741829"/>
                </a:cubicBezTo>
                <a:cubicBezTo>
                  <a:pt x="256203" y="1782751"/>
                  <a:pt x="148253" y="1583784"/>
                  <a:pt x="102392" y="1504762"/>
                </a:cubicBezTo>
                <a:cubicBezTo>
                  <a:pt x="56531" y="1425740"/>
                  <a:pt x="8553" y="1422213"/>
                  <a:pt x="792" y="1267696"/>
                </a:cubicBezTo>
                <a:cubicBezTo>
                  <a:pt x="-6969" y="1113179"/>
                  <a:pt x="44537" y="752640"/>
                  <a:pt x="55826" y="577662"/>
                </a:cubicBezTo>
                <a:cubicBezTo>
                  <a:pt x="67115" y="402684"/>
                  <a:pt x="43832" y="304612"/>
                  <a:pt x="68526" y="217829"/>
                </a:cubicBezTo>
                <a:cubicBezTo>
                  <a:pt x="93220" y="131046"/>
                  <a:pt x="187765" y="-84854"/>
                  <a:pt x="212459" y="357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7163E8A9-B0C4-44F1-B3FD-CABDA92E701B}"/>
              </a:ext>
            </a:extLst>
          </p:cNvPr>
          <p:cNvSpPr/>
          <p:nvPr/>
        </p:nvSpPr>
        <p:spPr>
          <a:xfrm>
            <a:off x="3287178" y="4969815"/>
            <a:ext cx="1793939" cy="1413807"/>
          </a:xfrm>
          <a:custGeom>
            <a:avLst/>
            <a:gdLst>
              <a:gd name="connsiteX0" fmla="*/ 8472 w 1793939"/>
              <a:gd name="connsiteY0" fmla="*/ 24460 h 1413807"/>
              <a:gd name="connsiteX1" fmla="*/ 437097 w 1793939"/>
              <a:gd name="connsiteY1" fmla="*/ 710260 h 1413807"/>
              <a:gd name="connsiteX2" fmla="*/ 1157822 w 1793939"/>
              <a:gd name="connsiteY2" fmla="*/ 1243660 h 1413807"/>
              <a:gd name="connsiteX3" fmla="*/ 1665822 w 1793939"/>
              <a:gd name="connsiteY3" fmla="*/ 1392885 h 1413807"/>
              <a:gd name="connsiteX4" fmla="*/ 1783297 w 1793939"/>
              <a:gd name="connsiteY4" fmla="*/ 1396060 h 1413807"/>
              <a:gd name="connsiteX5" fmla="*/ 1465797 w 1793939"/>
              <a:gd name="connsiteY5" fmla="*/ 1237310 h 1413807"/>
              <a:gd name="connsiteX6" fmla="*/ 906997 w 1793939"/>
              <a:gd name="connsiteY6" fmla="*/ 830910 h 1413807"/>
              <a:gd name="connsiteX7" fmla="*/ 576797 w 1793939"/>
              <a:gd name="connsiteY7" fmla="*/ 649935 h 1413807"/>
              <a:gd name="connsiteX8" fmla="*/ 183097 w 1793939"/>
              <a:gd name="connsiteY8" fmla="*/ 199085 h 1413807"/>
              <a:gd name="connsiteX9" fmla="*/ 8472 w 1793939"/>
              <a:gd name="connsiteY9" fmla="*/ 24460 h 141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3939" h="1413807">
                <a:moveTo>
                  <a:pt x="8472" y="24460"/>
                </a:moveTo>
                <a:cubicBezTo>
                  <a:pt x="50805" y="109656"/>
                  <a:pt x="245539" y="507060"/>
                  <a:pt x="437097" y="710260"/>
                </a:cubicBezTo>
                <a:cubicBezTo>
                  <a:pt x="628655" y="913460"/>
                  <a:pt x="953035" y="1129889"/>
                  <a:pt x="1157822" y="1243660"/>
                </a:cubicBezTo>
                <a:cubicBezTo>
                  <a:pt x="1362610" y="1357431"/>
                  <a:pt x="1561576" y="1367485"/>
                  <a:pt x="1665822" y="1392885"/>
                </a:cubicBezTo>
                <a:cubicBezTo>
                  <a:pt x="1770068" y="1418285"/>
                  <a:pt x="1816634" y="1421989"/>
                  <a:pt x="1783297" y="1396060"/>
                </a:cubicBezTo>
                <a:cubicBezTo>
                  <a:pt x="1749960" y="1370131"/>
                  <a:pt x="1611847" y="1331502"/>
                  <a:pt x="1465797" y="1237310"/>
                </a:cubicBezTo>
                <a:cubicBezTo>
                  <a:pt x="1319747" y="1143118"/>
                  <a:pt x="1055164" y="928806"/>
                  <a:pt x="906997" y="830910"/>
                </a:cubicBezTo>
                <a:cubicBezTo>
                  <a:pt x="758830" y="733014"/>
                  <a:pt x="697447" y="755239"/>
                  <a:pt x="576797" y="649935"/>
                </a:cubicBezTo>
                <a:cubicBezTo>
                  <a:pt x="456147" y="544631"/>
                  <a:pt x="274643" y="302272"/>
                  <a:pt x="183097" y="199085"/>
                </a:cubicBezTo>
                <a:cubicBezTo>
                  <a:pt x="91551" y="95898"/>
                  <a:pt x="-33861" y="-60736"/>
                  <a:pt x="8472" y="244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691F5383-CF04-4B06-BD4A-086BA3E59163}"/>
              </a:ext>
            </a:extLst>
          </p:cNvPr>
          <p:cNvSpPr/>
          <p:nvPr/>
        </p:nvSpPr>
        <p:spPr>
          <a:xfrm>
            <a:off x="5176977" y="4501614"/>
            <a:ext cx="1290137" cy="1852423"/>
          </a:xfrm>
          <a:custGeom>
            <a:avLst/>
            <a:gdLst>
              <a:gd name="connsiteX0" fmla="*/ 1274623 w 1290137"/>
              <a:gd name="connsiteY0" fmla="*/ 536 h 1852423"/>
              <a:gd name="connsiteX1" fmla="*/ 1233348 w 1290137"/>
              <a:gd name="connsiteY1" fmla="*/ 435511 h 1852423"/>
              <a:gd name="connsiteX2" fmla="*/ 868223 w 1290137"/>
              <a:gd name="connsiteY2" fmla="*/ 1080036 h 1852423"/>
              <a:gd name="connsiteX3" fmla="*/ 512623 w 1290137"/>
              <a:gd name="connsiteY3" fmla="*/ 1511836 h 1852423"/>
              <a:gd name="connsiteX4" fmla="*/ 296723 w 1290137"/>
              <a:gd name="connsiteY4" fmla="*/ 1734086 h 1852423"/>
              <a:gd name="connsiteX5" fmla="*/ 128448 w 1290137"/>
              <a:gd name="connsiteY5" fmla="*/ 1842036 h 1852423"/>
              <a:gd name="connsiteX6" fmla="*/ 1448 w 1290137"/>
              <a:gd name="connsiteY6" fmla="*/ 1842036 h 1852423"/>
              <a:gd name="connsiteX7" fmla="*/ 68123 w 1290137"/>
              <a:gd name="connsiteY7" fmla="*/ 1788061 h 1852423"/>
              <a:gd name="connsiteX8" fmla="*/ 195123 w 1290137"/>
              <a:gd name="connsiteY8" fmla="*/ 1638836 h 1852423"/>
              <a:gd name="connsiteX9" fmla="*/ 506273 w 1290137"/>
              <a:gd name="connsiteY9" fmla="*/ 1324511 h 1852423"/>
              <a:gd name="connsiteX10" fmla="*/ 776148 w 1290137"/>
              <a:gd name="connsiteY10" fmla="*/ 962561 h 1852423"/>
              <a:gd name="connsiteX11" fmla="*/ 1087298 w 1290137"/>
              <a:gd name="connsiteY11" fmla="*/ 359311 h 1852423"/>
              <a:gd name="connsiteX12" fmla="*/ 1274623 w 1290137"/>
              <a:gd name="connsiteY12" fmla="*/ 536 h 1852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90137" h="1852423">
                <a:moveTo>
                  <a:pt x="1274623" y="536"/>
                </a:moveTo>
                <a:cubicBezTo>
                  <a:pt x="1298965" y="13236"/>
                  <a:pt x="1301081" y="255595"/>
                  <a:pt x="1233348" y="435511"/>
                </a:cubicBezTo>
                <a:cubicBezTo>
                  <a:pt x="1165615" y="615427"/>
                  <a:pt x="988344" y="900649"/>
                  <a:pt x="868223" y="1080036"/>
                </a:cubicBezTo>
                <a:cubicBezTo>
                  <a:pt x="748102" y="1259423"/>
                  <a:pt x="607873" y="1402828"/>
                  <a:pt x="512623" y="1511836"/>
                </a:cubicBezTo>
                <a:cubicBezTo>
                  <a:pt x="417373" y="1620844"/>
                  <a:pt x="360752" y="1679053"/>
                  <a:pt x="296723" y="1734086"/>
                </a:cubicBezTo>
                <a:cubicBezTo>
                  <a:pt x="232694" y="1789119"/>
                  <a:pt x="177660" y="1824044"/>
                  <a:pt x="128448" y="1842036"/>
                </a:cubicBezTo>
                <a:cubicBezTo>
                  <a:pt x="79236" y="1860028"/>
                  <a:pt x="11502" y="1851032"/>
                  <a:pt x="1448" y="1842036"/>
                </a:cubicBezTo>
                <a:cubicBezTo>
                  <a:pt x="-8606" y="1833040"/>
                  <a:pt x="35844" y="1821928"/>
                  <a:pt x="68123" y="1788061"/>
                </a:cubicBezTo>
                <a:cubicBezTo>
                  <a:pt x="100402" y="1754194"/>
                  <a:pt x="122098" y="1716094"/>
                  <a:pt x="195123" y="1638836"/>
                </a:cubicBezTo>
                <a:cubicBezTo>
                  <a:pt x="268148" y="1561578"/>
                  <a:pt x="409435" y="1437224"/>
                  <a:pt x="506273" y="1324511"/>
                </a:cubicBezTo>
                <a:cubicBezTo>
                  <a:pt x="603110" y="1211799"/>
                  <a:pt x="679311" y="1123428"/>
                  <a:pt x="776148" y="962561"/>
                </a:cubicBezTo>
                <a:cubicBezTo>
                  <a:pt x="872985" y="801694"/>
                  <a:pt x="1002631" y="515415"/>
                  <a:pt x="1087298" y="359311"/>
                </a:cubicBezTo>
                <a:cubicBezTo>
                  <a:pt x="1171965" y="203207"/>
                  <a:pt x="1250281" y="-12164"/>
                  <a:pt x="1274623" y="5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2F3870B4-5665-4894-B609-92CC8262F732}"/>
              </a:ext>
            </a:extLst>
          </p:cNvPr>
          <p:cNvSpPr/>
          <p:nvPr/>
        </p:nvSpPr>
        <p:spPr>
          <a:xfrm>
            <a:off x="6206260" y="2928767"/>
            <a:ext cx="248936" cy="1671237"/>
          </a:xfrm>
          <a:custGeom>
            <a:avLst/>
            <a:gdLst>
              <a:gd name="connsiteX0" fmla="*/ 4040 w 248936"/>
              <a:gd name="connsiteY0" fmla="*/ 1758 h 1671237"/>
              <a:gd name="connsiteX1" fmla="*/ 223115 w 248936"/>
              <a:gd name="connsiteY1" fmla="*/ 836783 h 1671237"/>
              <a:gd name="connsiteX2" fmla="*/ 245340 w 248936"/>
              <a:gd name="connsiteY2" fmla="*/ 1592433 h 1671237"/>
              <a:gd name="connsiteX3" fmla="*/ 229465 w 248936"/>
              <a:gd name="connsiteY3" fmla="*/ 1643233 h 1671237"/>
              <a:gd name="connsiteX4" fmla="*/ 210415 w 248936"/>
              <a:gd name="connsiteY4" fmla="*/ 1551158 h 1671237"/>
              <a:gd name="connsiteX5" fmla="*/ 89765 w 248936"/>
              <a:gd name="connsiteY5" fmla="*/ 1109833 h 1671237"/>
              <a:gd name="connsiteX6" fmla="*/ 83415 w 248936"/>
              <a:gd name="connsiteY6" fmla="*/ 630408 h 1671237"/>
              <a:gd name="connsiteX7" fmla="*/ 4040 w 248936"/>
              <a:gd name="connsiteY7" fmla="*/ 1758 h 167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936" h="1671237">
                <a:moveTo>
                  <a:pt x="4040" y="1758"/>
                </a:moveTo>
                <a:cubicBezTo>
                  <a:pt x="27323" y="36154"/>
                  <a:pt x="182898" y="571671"/>
                  <a:pt x="223115" y="836783"/>
                </a:cubicBezTo>
                <a:cubicBezTo>
                  <a:pt x="263332" y="1101896"/>
                  <a:pt x="244282" y="1458025"/>
                  <a:pt x="245340" y="1592433"/>
                </a:cubicBezTo>
                <a:cubicBezTo>
                  <a:pt x="246398" y="1726841"/>
                  <a:pt x="235286" y="1650112"/>
                  <a:pt x="229465" y="1643233"/>
                </a:cubicBezTo>
                <a:cubicBezTo>
                  <a:pt x="223644" y="1636354"/>
                  <a:pt x="233698" y="1640058"/>
                  <a:pt x="210415" y="1551158"/>
                </a:cubicBezTo>
                <a:cubicBezTo>
                  <a:pt x="187132" y="1462258"/>
                  <a:pt x="110932" y="1263291"/>
                  <a:pt x="89765" y="1109833"/>
                </a:cubicBezTo>
                <a:cubicBezTo>
                  <a:pt x="68598" y="956375"/>
                  <a:pt x="101936" y="814029"/>
                  <a:pt x="83415" y="630408"/>
                </a:cubicBezTo>
                <a:cubicBezTo>
                  <a:pt x="64894" y="446787"/>
                  <a:pt x="-19243" y="-32638"/>
                  <a:pt x="4040" y="175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6618D90-8610-4285-97A8-0EFE8A30E71C}"/>
              </a:ext>
            </a:extLst>
          </p:cNvPr>
          <p:cNvSpPr/>
          <p:nvPr/>
        </p:nvSpPr>
        <p:spPr>
          <a:xfrm>
            <a:off x="5511384" y="2055463"/>
            <a:ext cx="841686" cy="1333013"/>
          </a:xfrm>
          <a:custGeom>
            <a:avLst/>
            <a:gdLst>
              <a:gd name="connsiteX0" fmla="*/ 25816 w 841686"/>
              <a:gd name="connsiteY0" fmla="*/ 1937 h 1333013"/>
              <a:gd name="connsiteX1" fmla="*/ 615096 w 841686"/>
              <a:gd name="connsiteY1" fmla="*/ 438817 h 1333013"/>
              <a:gd name="connsiteX2" fmla="*/ 833536 w 841686"/>
              <a:gd name="connsiteY2" fmla="*/ 1282097 h 1333013"/>
              <a:gd name="connsiteX3" fmla="*/ 757336 w 841686"/>
              <a:gd name="connsiteY3" fmla="*/ 1170337 h 1333013"/>
              <a:gd name="connsiteX4" fmla="*/ 406816 w 841686"/>
              <a:gd name="connsiteY4" fmla="*/ 606457 h 1333013"/>
              <a:gd name="connsiteX5" fmla="*/ 132496 w 841686"/>
              <a:gd name="connsiteY5" fmla="*/ 291497 h 1333013"/>
              <a:gd name="connsiteX6" fmla="*/ 25816 w 841686"/>
              <a:gd name="connsiteY6" fmla="*/ 1937 h 133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1686" h="1333013">
                <a:moveTo>
                  <a:pt x="25816" y="1937"/>
                </a:moveTo>
                <a:cubicBezTo>
                  <a:pt x="106249" y="26490"/>
                  <a:pt x="480476" y="225457"/>
                  <a:pt x="615096" y="438817"/>
                </a:cubicBezTo>
                <a:cubicBezTo>
                  <a:pt x="749716" y="652177"/>
                  <a:pt x="809829" y="1160177"/>
                  <a:pt x="833536" y="1282097"/>
                </a:cubicBezTo>
                <a:cubicBezTo>
                  <a:pt x="857243" y="1404017"/>
                  <a:pt x="828456" y="1282944"/>
                  <a:pt x="757336" y="1170337"/>
                </a:cubicBezTo>
                <a:cubicBezTo>
                  <a:pt x="686216" y="1057730"/>
                  <a:pt x="510956" y="752930"/>
                  <a:pt x="406816" y="606457"/>
                </a:cubicBezTo>
                <a:cubicBezTo>
                  <a:pt x="302676" y="459984"/>
                  <a:pt x="191763" y="390557"/>
                  <a:pt x="132496" y="291497"/>
                </a:cubicBezTo>
                <a:cubicBezTo>
                  <a:pt x="73229" y="192437"/>
                  <a:pt x="-54617" y="-22616"/>
                  <a:pt x="25816" y="193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FE03C2B9-4C66-45A8-9F4E-A84B338B9463}"/>
              </a:ext>
            </a:extLst>
          </p:cNvPr>
          <p:cNvSpPr/>
          <p:nvPr/>
        </p:nvSpPr>
        <p:spPr>
          <a:xfrm>
            <a:off x="4324118" y="4021176"/>
            <a:ext cx="680895" cy="187958"/>
          </a:xfrm>
          <a:custGeom>
            <a:avLst/>
            <a:gdLst>
              <a:gd name="connsiteX0" fmla="*/ 232 w 680895"/>
              <a:gd name="connsiteY0" fmla="*/ 491 h 187958"/>
              <a:gd name="connsiteX1" fmla="*/ 269049 w 680895"/>
              <a:gd name="connsiteY1" fmla="*/ 125374 h 187958"/>
              <a:gd name="connsiteX2" fmla="*/ 423565 w 680895"/>
              <a:gd name="connsiteY2" fmla="*/ 127491 h 187958"/>
              <a:gd name="connsiteX3" fmla="*/ 671215 w 680895"/>
              <a:gd name="connsiteY3" fmla="*/ 68224 h 187958"/>
              <a:gd name="connsiteX4" fmla="*/ 616182 w 680895"/>
              <a:gd name="connsiteY4" fmla="*/ 95741 h 187958"/>
              <a:gd name="connsiteX5" fmla="*/ 480715 w 680895"/>
              <a:gd name="connsiteY5" fmla="*/ 163474 h 187958"/>
              <a:gd name="connsiteX6" fmla="*/ 317732 w 680895"/>
              <a:gd name="connsiteY6" fmla="*/ 178291 h 187958"/>
              <a:gd name="connsiteX7" fmla="*/ 232 w 680895"/>
              <a:gd name="connsiteY7" fmla="*/ 491 h 18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0895" h="187958">
                <a:moveTo>
                  <a:pt x="232" y="491"/>
                </a:moveTo>
                <a:cubicBezTo>
                  <a:pt x="-7882" y="-8328"/>
                  <a:pt x="198494" y="104207"/>
                  <a:pt x="269049" y="125374"/>
                </a:cubicBezTo>
                <a:cubicBezTo>
                  <a:pt x="339604" y="146541"/>
                  <a:pt x="356537" y="137016"/>
                  <a:pt x="423565" y="127491"/>
                </a:cubicBezTo>
                <a:cubicBezTo>
                  <a:pt x="490593" y="117966"/>
                  <a:pt x="639112" y="73516"/>
                  <a:pt x="671215" y="68224"/>
                </a:cubicBezTo>
                <a:cubicBezTo>
                  <a:pt x="703318" y="62932"/>
                  <a:pt x="647932" y="79866"/>
                  <a:pt x="616182" y="95741"/>
                </a:cubicBezTo>
                <a:cubicBezTo>
                  <a:pt x="584432" y="111616"/>
                  <a:pt x="530457" y="149716"/>
                  <a:pt x="480715" y="163474"/>
                </a:cubicBezTo>
                <a:cubicBezTo>
                  <a:pt x="430973" y="177232"/>
                  <a:pt x="396049" y="201574"/>
                  <a:pt x="317732" y="178291"/>
                </a:cubicBezTo>
                <a:cubicBezTo>
                  <a:pt x="239415" y="155008"/>
                  <a:pt x="8346" y="9310"/>
                  <a:pt x="232" y="49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3C9A0A3C-17BA-49E0-BFB8-91CC3D9EFC73}"/>
              </a:ext>
            </a:extLst>
          </p:cNvPr>
          <p:cNvSpPr/>
          <p:nvPr/>
        </p:nvSpPr>
        <p:spPr>
          <a:xfrm>
            <a:off x="5836200" y="4088932"/>
            <a:ext cx="486402" cy="199238"/>
          </a:xfrm>
          <a:custGeom>
            <a:avLst/>
            <a:gdLst>
              <a:gd name="connsiteX0" fmla="*/ 15325 w 486402"/>
              <a:gd name="connsiteY0" fmla="*/ 2056 h 199238"/>
              <a:gd name="connsiteX1" fmla="*/ 277263 w 486402"/>
              <a:gd name="connsiteY1" fmla="*/ 92543 h 199238"/>
              <a:gd name="connsiteX2" fmla="*/ 470938 w 486402"/>
              <a:gd name="connsiteY2" fmla="*/ 5231 h 199238"/>
              <a:gd name="connsiteX3" fmla="*/ 470938 w 486402"/>
              <a:gd name="connsiteY3" fmla="*/ 19518 h 199238"/>
              <a:gd name="connsiteX4" fmla="*/ 442363 w 486402"/>
              <a:gd name="connsiteY4" fmla="*/ 98893 h 199238"/>
              <a:gd name="connsiteX5" fmla="*/ 374100 w 486402"/>
              <a:gd name="connsiteY5" fmla="*/ 195731 h 199238"/>
              <a:gd name="connsiteX6" fmla="*/ 250275 w 486402"/>
              <a:gd name="connsiteY6" fmla="*/ 170331 h 199238"/>
              <a:gd name="connsiteX7" fmla="*/ 55013 w 486402"/>
              <a:gd name="connsiteY7" fmla="*/ 97306 h 199238"/>
              <a:gd name="connsiteX8" fmla="*/ 15325 w 486402"/>
              <a:gd name="connsiteY8" fmla="*/ 2056 h 19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402" h="199238">
                <a:moveTo>
                  <a:pt x="15325" y="2056"/>
                </a:moveTo>
                <a:cubicBezTo>
                  <a:pt x="52367" y="1262"/>
                  <a:pt x="201328" y="92014"/>
                  <a:pt x="277263" y="92543"/>
                </a:cubicBezTo>
                <a:cubicBezTo>
                  <a:pt x="353198" y="93072"/>
                  <a:pt x="438659" y="17402"/>
                  <a:pt x="470938" y="5231"/>
                </a:cubicBezTo>
                <a:cubicBezTo>
                  <a:pt x="503217" y="-6940"/>
                  <a:pt x="475700" y="3908"/>
                  <a:pt x="470938" y="19518"/>
                </a:cubicBezTo>
                <a:cubicBezTo>
                  <a:pt x="466176" y="35128"/>
                  <a:pt x="458503" y="69524"/>
                  <a:pt x="442363" y="98893"/>
                </a:cubicBezTo>
                <a:cubicBezTo>
                  <a:pt x="426223" y="128262"/>
                  <a:pt x="406115" y="183825"/>
                  <a:pt x="374100" y="195731"/>
                </a:cubicBezTo>
                <a:cubicBezTo>
                  <a:pt x="342085" y="207637"/>
                  <a:pt x="303456" y="186735"/>
                  <a:pt x="250275" y="170331"/>
                </a:cubicBezTo>
                <a:cubicBezTo>
                  <a:pt x="197094" y="153927"/>
                  <a:pt x="94965" y="117679"/>
                  <a:pt x="55013" y="97306"/>
                </a:cubicBezTo>
                <a:cubicBezTo>
                  <a:pt x="15061" y="76933"/>
                  <a:pt x="-21717" y="2850"/>
                  <a:pt x="15325" y="205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9FD00DF8-AB39-4FC2-B428-6B64D5231E38}"/>
              </a:ext>
            </a:extLst>
          </p:cNvPr>
          <p:cNvSpPr/>
          <p:nvPr/>
        </p:nvSpPr>
        <p:spPr>
          <a:xfrm>
            <a:off x="5137494" y="3799400"/>
            <a:ext cx="133975" cy="523257"/>
          </a:xfrm>
          <a:custGeom>
            <a:avLst/>
            <a:gdLst>
              <a:gd name="connsiteX0" fmla="*/ 128773 w 133975"/>
              <a:gd name="connsiteY0" fmla="*/ 17 h 523257"/>
              <a:gd name="connsiteX1" fmla="*/ 118189 w 133975"/>
              <a:gd name="connsiteY1" fmla="*/ 277300 h 523257"/>
              <a:gd name="connsiteX2" fmla="*/ 3889 w 133975"/>
              <a:gd name="connsiteY2" fmla="*/ 518600 h 523257"/>
              <a:gd name="connsiteX3" fmla="*/ 31406 w 133975"/>
              <a:gd name="connsiteY3" fmla="*/ 425467 h 523257"/>
              <a:gd name="connsiteX4" fmla="*/ 77973 w 133975"/>
              <a:gd name="connsiteY4" fmla="*/ 290000 h 523257"/>
              <a:gd name="connsiteX5" fmla="*/ 128773 w 133975"/>
              <a:gd name="connsiteY5" fmla="*/ 17 h 52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975" h="523257">
                <a:moveTo>
                  <a:pt x="128773" y="17"/>
                </a:moveTo>
                <a:cubicBezTo>
                  <a:pt x="135476" y="-2100"/>
                  <a:pt x="139003" y="190870"/>
                  <a:pt x="118189" y="277300"/>
                </a:cubicBezTo>
                <a:cubicBezTo>
                  <a:pt x="97375" y="363730"/>
                  <a:pt x="18353" y="493905"/>
                  <a:pt x="3889" y="518600"/>
                </a:cubicBezTo>
                <a:cubicBezTo>
                  <a:pt x="-10575" y="543295"/>
                  <a:pt x="19059" y="463567"/>
                  <a:pt x="31406" y="425467"/>
                </a:cubicBezTo>
                <a:cubicBezTo>
                  <a:pt x="43753" y="387367"/>
                  <a:pt x="60687" y="359145"/>
                  <a:pt x="77973" y="290000"/>
                </a:cubicBezTo>
                <a:cubicBezTo>
                  <a:pt x="95259" y="220855"/>
                  <a:pt x="122070" y="2134"/>
                  <a:pt x="128773" y="1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F33263B6-5521-4D41-871E-A2B111C2B635}"/>
              </a:ext>
            </a:extLst>
          </p:cNvPr>
          <p:cNvSpPr/>
          <p:nvPr/>
        </p:nvSpPr>
        <p:spPr>
          <a:xfrm>
            <a:off x="5665394" y="4037649"/>
            <a:ext cx="45635" cy="304781"/>
          </a:xfrm>
          <a:custGeom>
            <a:avLst/>
            <a:gdLst>
              <a:gd name="connsiteX0" fmla="*/ 39023 w 45635"/>
              <a:gd name="connsiteY0" fmla="*/ 951 h 304781"/>
              <a:gd name="connsiteX1" fmla="*/ 26323 w 45635"/>
              <a:gd name="connsiteY1" fmla="*/ 244368 h 304781"/>
              <a:gd name="connsiteX2" fmla="*/ 45373 w 45635"/>
              <a:gd name="connsiteY2" fmla="*/ 303634 h 304781"/>
              <a:gd name="connsiteX3" fmla="*/ 9389 w 45635"/>
              <a:gd name="connsiteY3" fmla="*/ 210501 h 304781"/>
              <a:gd name="connsiteX4" fmla="*/ 923 w 45635"/>
              <a:gd name="connsiteY4" fmla="*/ 161818 h 304781"/>
              <a:gd name="connsiteX5" fmla="*/ 39023 w 45635"/>
              <a:gd name="connsiteY5" fmla="*/ 951 h 30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35" h="304781">
                <a:moveTo>
                  <a:pt x="39023" y="951"/>
                </a:moveTo>
                <a:cubicBezTo>
                  <a:pt x="43256" y="14709"/>
                  <a:pt x="25265" y="193921"/>
                  <a:pt x="26323" y="244368"/>
                </a:cubicBezTo>
                <a:cubicBezTo>
                  <a:pt x="27381" y="294815"/>
                  <a:pt x="48195" y="309278"/>
                  <a:pt x="45373" y="303634"/>
                </a:cubicBezTo>
                <a:cubicBezTo>
                  <a:pt x="42551" y="297990"/>
                  <a:pt x="16797" y="234137"/>
                  <a:pt x="9389" y="210501"/>
                </a:cubicBezTo>
                <a:cubicBezTo>
                  <a:pt x="1981" y="186865"/>
                  <a:pt x="-1899" y="197096"/>
                  <a:pt x="923" y="161818"/>
                </a:cubicBezTo>
                <a:cubicBezTo>
                  <a:pt x="3745" y="126540"/>
                  <a:pt x="34790" y="-12807"/>
                  <a:pt x="39023" y="9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DE1A2336-1610-434C-84D6-3F4F2B62D978}"/>
              </a:ext>
            </a:extLst>
          </p:cNvPr>
          <p:cNvSpPr/>
          <p:nvPr/>
        </p:nvSpPr>
        <p:spPr>
          <a:xfrm>
            <a:off x="5019228" y="4437457"/>
            <a:ext cx="363390" cy="305056"/>
          </a:xfrm>
          <a:custGeom>
            <a:avLst/>
            <a:gdLst>
              <a:gd name="connsiteX0" fmla="*/ 354989 w 363390"/>
              <a:gd name="connsiteY0" fmla="*/ 282710 h 305056"/>
              <a:gd name="connsiteX1" fmla="*/ 276672 w 363390"/>
              <a:gd name="connsiteY1" fmla="*/ 187460 h 305056"/>
              <a:gd name="connsiteX2" fmla="*/ 240689 w 363390"/>
              <a:gd name="connsiteY2" fmla="*/ 3310 h 305056"/>
              <a:gd name="connsiteX3" fmla="*/ 204705 w 363390"/>
              <a:gd name="connsiteY3" fmla="*/ 85860 h 305056"/>
              <a:gd name="connsiteX4" fmla="*/ 12089 w 363390"/>
              <a:gd name="connsiteY4" fmla="*/ 293293 h 305056"/>
              <a:gd name="connsiteX5" fmla="*/ 54422 w 363390"/>
              <a:gd name="connsiteY5" fmla="*/ 278476 h 305056"/>
              <a:gd name="connsiteX6" fmla="*/ 354989 w 363390"/>
              <a:gd name="connsiteY6" fmla="*/ 282710 h 30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3390" h="305056">
                <a:moveTo>
                  <a:pt x="354989" y="282710"/>
                </a:moveTo>
                <a:cubicBezTo>
                  <a:pt x="392031" y="267541"/>
                  <a:pt x="295722" y="234027"/>
                  <a:pt x="276672" y="187460"/>
                </a:cubicBezTo>
                <a:cubicBezTo>
                  <a:pt x="257622" y="140893"/>
                  <a:pt x="252683" y="20243"/>
                  <a:pt x="240689" y="3310"/>
                </a:cubicBezTo>
                <a:cubicBezTo>
                  <a:pt x="228694" y="-13623"/>
                  <a:pt x="242805" y="37530"/>
                  <a:pt x="204705" y="85860"/>
                </a:cubicBezTo>
                <a:cubicBezTo>
                  <a:pt x="166605" y="134190"/>
                  <a:pt x="37136" y="261191"/>
                  <a:pt x="12089" y="293293"/>
                </a:cubicBezTo>
                <a:cubicBezTo>
                  <a:pt x="-12958" y="325395"/>
                  <a:pt x="800" y="282004"/>
                  <a:pt x="54422" y="278476"/>
                </a:cubicBezTo>
                <a:cubicBezTo>
                  <a:pt x="108044" y="274948"/>
                  <a:pt x="317947" y="297879"/>
                  <a:pt x="354989" y="2827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164F6AF9-0013-4546-A101-C1F6CC7595BB}"/>
              </a:ext>
            </a:extLst>
          </p:cNvPr>
          <p:cNvSpPr/>
          <p:nvPr/>
        </p:nvSpPr>
        <p:spPr>
          <a:xfrm>
            <a:off x="4571909" y="4476505"/>
            <a:ext cx="206606" cy="149524"/>
          </a:xfrm>
          <a:custGeom>
            <a:avLst/>
            <a:gdLst>
              <a:gd name="connsiteX0" fmla="*/ 91 w 206606"/>
              <a:gd name="connsiteY0" fmla="*/ 245 h 149524"/>
              <a:gd name="connsiteX1" fmla="*/ 123916 w 206606"/>
              <a:gd name="connsiteY1" fmla="*/ 41520 h 149524"/>
              <a:gd name="connsiteX2" fmla="*/ 206466 w 206606"/>
              <a:gd name="connsiteY2" fmla="*/ 149470 h 149524"/>
              <a:gd name="connsiteX3" fmla="*/ 104866 w 206606"/>
              <a:gd name="connsiteY3" fmla="*/ 57395 h 149524"/>
              <a:gd name="connsiteX4" fmla="*/ 91 w 206606"/>
              <a:gd name="connsiteY4" fmla="*/ 245 h 149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606" h="149524">
                <a:moveTo>
                  <a:pt x="91" y="245"/>
                </a:moveTo>
                <a:cubicBezTo>
                  <a:pt x="3266" y="-2401"/>
                  <a:pt x="89520" y="16649"/>
                  <a:pt x="123916" y="41520"/>
                </a:cubicBezTo>
                <a:cubicBezTo>
                  <a:pt x="158312" y="66391"/>
                  <a:pt x="209641" y="146824"/>
                  <a:pt x="206466" y="149470"/>
                </a:cubicBezTo>
                <a:cubicBezTo>
                  <a:pt x="203291" y="152116"/>
                  <a:pt x="104866" y="57395"/>
                  <a:pt x="104866" y="57395"/>
                </a:cubicBezTo>
                <a:cubicBezTo>
                  <a:pt x="76820" y="32524"/>
                  <a:pt x="-3084" y="2891"/>
                  <a:pt x="91" y="24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9F54AE8A-4D45-42D1-9696-E1048F2707D6}"/>
              </a:ext>
            </a:extLst>
          </p:cNvPr>
          <p:cNvSpPr/>
          <p:nvPr/>
        </p:nvSpPr>
        <p:spPr>
          <a:xfrm>
            <a:off x="5798704" y="4511675"/>
            <a:ext cx="107031" cy="206375"/>
          </a:xfrm>
          <a:custGeom>
            <a:avLst/>
            <a:gdLst>
              <a:gd name="connsiteX0" fmla="*/ 106796 w 107031"/>
              <a:gd name="connsiteY0" fmla="*/ 0 h 206375"/>
              <a:gd name="connsiteX1" fmla="*/ 30596 w 107031"/>
              <a:gd name="connsiteY1" fmla="*/ 117475 h 206375"/>
              <a:gd name="connsiteX2" fmla="*/ 33771 w 107031"/>
              <a:gd name="connsiteY2" fmla="*/ 206375 h 206375"/>
              <a:gd name="connsiteX3" fmla="*/ 2021 w 107031"/>
              <a:gd name="connsiteY3" fmla="*/ 117475 h 206375"/>
              <a:gd name="connsiteX4" fmla="*/ 106796 w 107031"/>
              <a:gd name="connsiteY4" fmla="*/ 0 h 20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31" h="206375">
                <a:moveTo>
                  <a:pt x="106796" y="0"/>
                </a:moveTo>
                <a:cubicBezTo>
                  <a:pt x="111558" y="0"/>
                  <a:pt x="42767" y="83079"/>
                  <a:pt x="30596" y="117475"/>
                </a:cubicBezTo>
                <a:cubicBezTo>
                  <a:pt x="18425" y="151871"/>
                  <a:pt x="38533" y="206375"/>
                  <a:pt x="33771" y="206375"/>
                </a:cubicBezTo>
                <a:cubicBezTo>
                  <a:pt x="29009" y="206375"/>
                  <a:pt x="-9091" y="150812"/>
                  <a:pt x="2021" y="117475"/>
                </a:cubicBezTo>
                <a:cubicBezTo>
                  <a:pt x="13133" y="84138"/>
                  <a:pt x="102034" y="0"/>
                  <a:pt x="106796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617F16BE-541C-418D-8BA1-1650223319D7}"/>
              </a:ext>
            </a:extLst>
          </p:cNvPr>
          <p:cNvSpPr/>
          <p:nvPr/>
        </p:nvSpPr>
        <p:spPr>
          <a:xfrm>
            <a:off x="4235023" y="5288035"/>
            <a:ext cx="277246" cy="97790"/>
          </a:xfrm>
          <a:custGeom>
            <a:avLst/>
            <a:gdLst>
              <a:gd name="connsiteX0" fmla="*/ 427 w 277246"/>
              <a:gd name="connsiteY0" fmla="*/ 52315 h 97790"/>
              <a:gd name="connsiteX1" fmla="*/ 197277 w 277246"/>
              <a:gd name="connsiteY1" fmla="*/ 96765 h 97790"/>
              <a:gd name="connsiteX2" fmla="*/ 276652 w 277246"/>
              <a:gd name="connsiteY2" fmla="*/ 1515 h 97790"/>
              <a:gd name="connsiteX3" fmla="*/ 229027 w 277246"/>
              <a:gd name="connsiteY3" fmla="*/ 39615 h 97790"/>
              <a:gd name="connsiteX4" fmla="*/ 146477 w 277246"/>
              <a:gd name="connsiteY4" fmla="*/ 58665 h 97790"/>
              <a:gd name="connsiteX5" fmla="*/ 427 w 277246"/>
              <a:gd name="connsiteY5" fmla="*/ 52315 h 97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246" h="97790">
                <a:moveTo>
                  <a:pt x="427" y="52315"/>
                </a:moveTo>
                <a:cubicBezTo>
                  <a:pt x="8894" y="58665"/>
                  <a:pt x="151240" y="105232"/>
                  <a:pt x="197277" y="96765"/>
                </a:cubicBezTo>
                <a:cubicBezTo>
                  <a:pt x="243314" y="88298"/>
                  <a:pt x="271360" y="11040"/>
                  <a:pt x="276652" y="1515"/>
                </a:cubicBezTo>
                <a:cubicBezTo>
                  <a:pt x="281944" y="-8010"/>
                  <a:pt x="250723" y="30090"/>
                  <a:pt x="229027" y="39615"/>
                </a:cubicBezTo>
                <a:cubicBezTo>
                  <a:pt x="207331" y="49140"/>
                  <a:pt x="181402" y="54432"/>
                  <a:pt x="146477" y="58665"/>
                </a:cubicBezTo>
                <a:cubicBezTo>
                  <a:pt x="111552" y="62898"/>
                  <a:pt x="-8040" y="45965"/>
                  <a:pt x="427" y="523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A2CEAFA9-FCEA-462F-AB8E-D68E45767AD8}"/>
              </a:ext>
            </a:extLst>
          </p:cNvPr>
          <p:cNvSpPr/>
          <p:nvPr/>
        </p:nvSpPr>
        <p:spPr>
          <a:xfrm>
            <a:off x="5927684" y="4946642"/>
            <a:ext cx="165264" cy="133963"/>
          </a:xfrm>
          <a:custGeom>
            <a:avLst/>
            <a:gdLst>
              <a:gd name="connsiteX0" fmla="*/ 41 w 165264"/>
              <a:gd name="connsiteY0" fmla="*/ 8 h 133963"/>
              <a:gd name="connsiteX1" fmla="*/ 104816 w 165264"/>
              <a:gd name="connsiteY1" fmla="*/ 120658 h 133963"/>
              <a:gd name="connsiteX2" fmla="*/ 165141 w 165264"/>
              <a:gd name="connsiteY2" fmla="*/ 130183 h 133963"/>
              <a:gd name="connsiteX3" fmla="*/ 117516 w 165264"/>
              <a:gd name="connsiteY3" fmla="*/ 114308 h 133963"/>
              <a:gd name="connsiteX4" fmla="*/ 41 w 165264"/>
              <a:gd name="connsiteY4" fmla="*/ 8 h 13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264" h="133963">
                <a:moveTo>
                  <a:pt x="41" y="8"/>
                </a:moveTo>
                <a:cubicBezTo>
                  <a:pt x="-2076" y="1066"/>
                  <a:pt x="77299" y="98962"/>
                  <a:pt x="104816" y="120658"/>
                </a:cubicBezTo>
                <a:cubicBezTo>
                  <a:pt x="132333" y="142354"/>
                  <a:pt x="163024" y="131241"/>
                  <a:pt x="165141" y="130183"/>
                </a:cubicBezTo>
                <a:cubicBezTo>
                  <a:pt x="167258" y="129125"/>
                  <a:pt x="141858" y="134945"/>
                  <a:pt x="117516" y="114308"/>
                </a:cubicBezTo>
                <a:cubicBezTo>
                  <a:pt x="93174" y="93671"/>
                  <a:pt x="2158" y="-1050"/>
                  <a:pt x="41" y="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45EDC62C-F225-46A5-B307-61B39D4FF1C8}"/>
              </a:ext>
            </a:extLst>
          </p:cNvPr>
          <p:cNvSpPr/>
          <p:nvPr/>
        </p:nvSpPr>
        <p:spPr>
          <a:xfrm>
            <a:off x="4807545" y="2004406"/>
            <a:ext cx="640789" cy="542018"/>
          </a:xfrm>
          <a:custGeom>
            <a:avLst/>
            <a:gdLst>
              <a:gd name="connsiteX0" fmla="*/ 640755 w 640789"/>
              <a:gd name="connsiteY0" fmla="*/ 2194 h 542018"/>
              <a:gd name="connsiteX1" fmla="*/ 513755 w 640789"/>
              <a:gd name="connsiteY1" fmla="*/ 211744 h 542018"/>
              <a:gd name="connsiteX2" fmla="*/ 8930 w 640789"/>
              <a:gd name="connsiteY2" fmla="*/ 538769 h 542018"/>
              <a:gd name="connsiteX3" fmla="*/ 215305 w 640789"/>
              <a:gd name="connsiteY3" fmla="*/ 364144 h 542018"/>
              <a:gd name="connsiteX4" fmla="*/ 523280 w 640789"/>
              <a:gd name="connsiteY4" fmla="*/ 116494 h 542018"/>
              <a:gd name="connsiteX5" fmla="*/ 640755 w 640789"/>
              <a:gd name="connsiteY5" fmla="*/ 2194 h 54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789" h="542018">
                <a:moveTo>
                  <a:pt x="640755" y="2194"/>
                </a:moveTo>
                <a:cubicBezTo>
                  <a:pt x="639167" y="18069"/>
                  <a:pt x="619059" y="122315"/>
                  <a:pt x="513755" y="211744"/>
                </a:cubicBezTo>
                <a:cubicBezTo>
                  <a:pt x="408451" y="301173"/>
                  <a:pt x="58672" y="513369"/>
                  <a:pt x="8930" y="538769"/>
                </a:cubicBezTo>
                <a:cubicBezTo>
                  <a:pt x="-40812" y="564169"/>
                  <a:pt x="129580" y="434523"/>
                  <a:pt x="215305" y="364144"/>
                </a:cubicBezTo>
                <a:cubicBezTo>
                  <a:pt x="301030" y="293765"/>
                  <a:pt x="457134" y="173115"/>
                  <a:pt x="523280" y="116494"/>
                </a:cubicBezTo>
                <a:cubicBezTo>
                  <a:pt x="589426" y="59873"/>
                  <a:pt x="642343" y="-13681"/>
                  <a:pt x="640755" y="2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BDEAB26A-F6DB-4D59-83F5-C90030A7D943}"/>
              </a:ext>
            </a:extLst>
          </p:cNvPr>
          <p:cNvSpPr/>
          <p:nvPr/>
        </p:nvSpPr>
        <p:spPr>
          <a:xfrm>
            <a:off x="4313803" y="1910569"/>
            <a:ext cx="928122" cy="672466"/>
          </a:xfrm>
          <a:custGeom>
            <a:avLst/>
            <a:gdLst>
              <a:gd name="connsiteX0" fmla="*/ 928122 w 928122"/>
              <a:gd name="connsiteY0" fmla="*/ 781 h 672466"/>
              <a:gd name="connsiteX1" fmla="*/ 550297 w 928122"/>
              <a:gd name="connsiteY1" fmla="*/ 340506 h 672466"/>
              <a:gd name="connsiteX2" fmla="*/ 20072 w 928122"/>
              <a:gd name="connsiteY2" fmla="*/ 661181 h 672466"/>
              <a:gd name="connsiteX3" fmla="*/ 153422 w 928122"/>
              <a:gd name="connsiteY3" fmla="*/ 584981 h 672466"/>
              <a:gd name="connsiteX4" fmla="*/ 550297 w 928122"/>
              <a:gd name="connsiteY4" fmla="*/ 438931 h 672466"/>
              <a:gd name="connsiteX5" fmla="*/ 928122 w 928122"/>
              <a:gd name="connsiteY5" fmla="*/ 781 h 67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8122" h="672466">
                <a:moveTo>
                  <a:pt x="928122" y="781"/>
                </a:moveTo>
                <a:cubicBezTo>
                  <a:pt x="928122" y="-15623"/>
                  <a:pt x="701639" y="230439"/>
                  <a:pt x="550297" y="340506"/>
                </a:cubicBezTo>
                <a:cubicBezTo>
                  <a:pt x="398955" y="450573"/>
                  <a:pt x="86218" y="620435"/>
                  <a:pt x="20072" y="661181"/>
                </a:cubicBezTo>
                <a:cubicBezTo>
                  <a:pt x="-46074" y="701927"/>
                  <a:pt x="65051" y="622023"/>
                  <a:pt x="153422" y="584981"/>
                </a:cubicBezTo>
                <a:cubicBezTo>
                  <a:pt x="241793" y="547939"/>
                  <a:pt x="423826" y="533652"/>
                  <a:pt x="550297" y="438931"/>
                </a:cubicBezTo>
                <a:cubicBezTo>
                  <a:pt x="676768" y="344210"/>
                  <a:pt x="928122" y="17185"/>
                  <a:pt x="928122" y="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99483AD5-960D-4A61-9E01-5AA8DE5FF97A}"/>
              </a:ext>
            </a:extLst>
          </p:cNvPr>
          <p:cNvSpPr/>
          <p:nvPr/>
        </p:nvSpPr>
        <p:spPr>
          <a:xfrm>
            <a:off x="4127888" y="2369578"/>
            <a:ext cx="746279" cy="611382"/>
          </a:xfrm>
          <a:custGeom>
            <a:avLst/>
            <a:gdLst>
              <a:gd name="connsiteX0" fmla="*/ 745737 w 746279"/>
              <a:gd name="connsiteY0" fmla="*/ 2147 h 611382"/>
              <a:gd name="connsiteX1" fmla="*/ 418712 w 746279"/>
              <a:gd name="connsiteY1" fmla="*/ 345047 h 611382"/>
              <a:gd name="connsiteX2" fmla="*/ 5962 w 746279"/>
              <a:gd name="connsiteY2" fmla="*/ 605397 h 611382"/>
              <a:gd name="connsiteX3" fmla="*/ 183762 w 746279"/>
              <a:gd name="connsiteY3" fmla="*/ 513322 h 611382"/>
              <a:gd name="connsiteX4" fmla="*/ 320287 w 746279"/>
              <a:gd name="connsiteY4" fmla="*/ 348222 h 611382"/>
              <a:gd name="connsiteX5" fmla="*/ 491737 w 746279"/>
              <a:gd name="connsiteY5" fmla="*/ 205347 h 611382"/>
              <a:gd name="connsiteX6" fmla="*/ 745737 w 746279"/>
              <a:gd name="connsiteY6" fmla="*/ 2147 h 611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6279" h="611382">
                <a:moveTo>
                  <a:pt x="745737" y="2147"/>
                </a:moveTo>
                <a:cubicBezTo>
                  <a:pt x="733566" y="25430"/>
                  <a:pt x="542008" y="244505"/>
                  <a:pt x="418712" y="345047"/>
                </a:cubicBezTo>
                <a:cubicBezTo>
                  <a:pt x="295416" y="445589"/>
                  <a:pt x="45120" y="577351"/>
                  <a:pt x="5962" y="605397"/>
                </a:cubicBezTo>
                <a:cubicBezTo>
                  <a:pt x="-33196" y="633443"/>
                  <a:pt x="131375" y="556184"/>
                  <a:pt x="183762" y="513322"/>
                </a:cubicBezTo>
                <a:cubicBezTo>
                  <a:pt x="236149" y="470460"/>
                  <a:pt x="268958" y="399551"/>
                  <a:pt x="320287" y="348222"/>
                </a:cubicBezTo>
                <a:cubicBezTo>
                  <a:pt x="371616" y="296893"/>
                  <a:pt x="421358" y="259322"/>
                  <a:pt x="491737" y="205347"/>
                </a:cubicBezTo>
                <a:cubicBezTo>
                  <a:pt x="562116" y="151372"/>
                  <a:pt x="757908" y="-21136"/>
                  <a:pt x="745737" y="2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C45C90A0-DE6E-48DB-858E-C18EA255870F}"/>
              </a:ext>
            </a:extLst>
          </p:cNvPr>
          <p:cNvSpPr/>
          <p:nvPr/>
        </p:nvSpPr>
        <p:spPr>
          <a:xfrm>
            <a:off x="3497192" y="2504182"/>
            <a:ext cx="1087534" cy="530349"/>
          </a:xfrm>
          <a:custGeom>
            <a:avLst/>
            <a:gdLst>
              <a:gd name="connsiteX0" fmla="*/ 1087508 w 1087534"/>
              <a:gd name="connsiteY0" fmla="*/ 893 h 530349"/>
              <a:gd name="connsiteX1" fmla="*/ 693808 w 1087534"/>
              <a:gd name="connsiteY1" fmla="*/ 289818 h 530349"/>
              <a:gd name="connsiteX2" fmla="*/ 484258 w 1087534"/>
              <a:gd name="connsiteY2" fmla="*/ 407293 h 530349"/>
              <a:gd name="connsiteX3" fmla="*/ 11183 w 1087534"/>
              <a:gd name="connsiteY3" fmla="*/ 527943 h 530349"/>
              <a:gd name="connsiteX4" fmla="*/ 179458 w 1087534"/>
              <a:gd name="connsiteY4" fmla="*/ 477143 h 530349"/>
              <a:gd name="connsiteX5" fmla="*/ 522358 w 1087534"/>
              <a:gd name="connsiteY5" fmla="*/ 350143 h 530349"/>
              <a:gd name="connsiteX6" fmla="*/ 712858 w 1087534"/>
              <a:gd name="connsiteY6" fmla="*/ 204093 h 530349"/>
              <a:gd name="connsiteX7" fmla="*/ 1087508 w 1087534"/>
              <a:gd name="connsiteY7" fmla="*/ 893 h 530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7534" h="530349">
                <a:moveTo>
                  <a:pt x="1087508" y="893"/>
                </a:moveTo>
                <a:cubicBezTo>
                  <a:pt x="1084333" y="15180"/>
                  <a:pt x="794350" y="222085"/>
                  <a:pt x="693808" y="289818"/>
                </a:cubicBezTo>
                <a:cubicBezTo>
                  <a:pt x="593266" y="357551"/>
                  <a:pt x="598029" y="367606"/>
                  <a:pt x="484258" y="407293"/>
                </a:cubicBezTo>
                <a:cubicBezTo>
                  <a:pt x="370487" y="446980"/>
                  <a:pt x="61983" y="516301"/>
                  <a:pt x="11183" y="527943"/>
                </a:cubicBezTo>
                <a:cubicBezTo>
                  <a:pt x="-39617" y="539585"/>
                  <a:pt x="94262" y="506776"/>
                  <a:pt x="179458" y="477143"/>
                </a:cubicBezTo>
                <a:cubicBezTo>
                  <a:pt x="264654" y="447510"/>
                  <a:pt x="433458" y="395651"/>
                  <a:pt x="522358" y="350143"/>
                </a:cubicBezTo>
                <a:cubicBezTo>
                  <a:pt x="611258" y="304635"/>
                  <a:pt x="621841" y="260714"/>
                  <a:pt x="712858" y="204093"/>
                </a:cubicBezTo>
                <a:cubicBezTo>
                  <a:pt x="803875" y="147472"/>
                  <a:pt x="1090683" y="-13394"/>
                  <a:pt x="1087508" y="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53E37D37-F52B-44D2-A933-1B7CCB2850F0}"/>
              </a:ext>
            </a:extLst>
          </p:cNvPr>
          <p:cNvSpPr/>
          <p:nvPr/>
        </p:nvSpPr>
        <p:spPr>
          <a:xfrm>
            <a:off x="3443467" y="2977335"/>
            <a:ext cx="492262" cy="538648"/>
          </a:xfrm>
          <a:custGeom>
            <a:avLst/>
            <a:gdLst>
              <a:gd name="connsiteX0" fmla="*/ 490358 w 492262"/>
              <a:gd name="connsiteY0" fmla="*/ 815 h 538648"/>
              <a:gd name="connsiteX1" fmla="*/ 220483 w 492262"/>
              <a:gd name="connsiteY1" fmla="*/ 153215 h 538648"/>
              <a:gd name="connsiteX2" fmla="*/ 134758 w 492262"/>
              <a:gd name="connsiteY2" fmla="*/ 223065 h 538648"/>
              <a:gd name="connsiteX3" fmla="*/ 1408 w 492262"/>
              <a:gd name="connsiteY3" fmla="*/ 534215 h 538648"/>
              <a:gd name="connsiteX4" fmla="*/ 64908 w 492262"/>
              <a:gd name="connsiteY4" fmla="*/ 394515 h 538648"/>
              <a:gd name="connsiteX5" fmla="*/ 68083 w 492262"/>
              <a:gd name="connsiteY5" fmla="*/ 226240 h 538648"/>
              <a:gd name="connsiteX6" fmla="*/ 490358 w 492262"/>
              <a:gd name="connsiteY6" fmla="*/ 815 h 5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262" h="538648">
                <a:moveTo>
                  <a:pt x="490358" y="815"/>
                </a:moveTo>
                <a:cubicBezTo>
                  <a:pt x="515758" y="-11356"/>
                  <a:pt x="279750" y="116173"/>
                  <a:pt x="220483" y="153215"/>
                </a:cubicBezTo>
                <a:cubicBezTo>
                  <a:pt x="161216" y="190257"/>
                  <a:pt x="171270" y="159565"/>
                  <a:pt x="134758" y="223065"/>
                </a:cubicBezTo>
                <a:cubicBezTo>
                  <a:pt x="98246" y="286565"/>
                  <a:pt x="13050" y="505640"/>
                  <a:pt x="1408" y="534215"/>
                </a:cubicBezTo>
                <a:cubicBezTo>
                  <a:pt x="-10234" y="562790"/>
                  <a:pt x="53796" y="445844"/>
                  <a:pt x="64908" y="394515"/>
                </a:cubicBezTo>
                <a:cubicBezTo>
                  <a:pt x="76020" y="343186"/>
                  <a:pt x="-709" y="292386"/>
                  <a:pt x="68083" y="226240"/>
                </a:cubicBezTo>
                <a:cubicBezTo>
                  <a:pt x="136875" y="160094"/>
                  <a:pt x="464958" y="12986"/>
                  <a:pt x="490358" y="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0FED601D-0151-4206-9D46-D4105B7640AE}"/>
              </a:ext>
            </a:extLst>
          </p:cNvPr>
          <p:cNvSpPr/>
          <p:nvPr/>
        </p:nvSpPr>
        <p:spPr>
          <a:xfrm>
            <a:off x="3740150" y="1834912"/>
            <a:ext cx="1381171" cy="863838"/>
          </a:xfrm>
          <a:custGeom>
            <a:avLst/>
            <a:gdLst>
              <a:gd name="connsiteX0" fmla="*/ 1377950 w 1381171"/>
              <a:gd name="connsiteY0" fmla="*/ 238 h 863838"/>
              <a:gd name="connsiteX1" fmla="*/ 1231900 w 1381171"/>
              <a:gd name="connsiteY1" fmla="*/ 241538 h 863838"/>
              <a:gd name="connsiteX2" fmla="*/ 869950 w 1381171"/>
              <a:gd name="connsiteY2" fmla="*/ 492363 h 863838"/>
              <a:gd name="connsiteX3" fmla="*/ 0 w 1381171"/>
              <a:gd name="connsiteY3" fmla="*/ 863838 h 863838"/>
              <a:gd name="connsiteX4" fmla="*/ 88900 w 1381171"/>
              <a:gd name="connsiteY4" fmla="*/ 825738 h 863838"/>
              <a:gd name="connsiteX5" fmla="*/ 733425 w 1381171"/>
              <a:gd name="connsiteY5" fmla="*/ 508238 h 863838"/>
              <a:gd name="connsiteX6" fmla="*/ 1108075 w 1381171"/>
              <a:gd name="connsiteY6" fmla="*/ 285988 h 863838"/>
              <a:gd name="connsiteX7" fmla="*/ 1377950 w 1381171"/>
              <a:gd name="connsiteY7" fmla="*/ 238 h 86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1171" h="863838">
                <a:moveTo>
                  <a:pt x="1377950" y="238"/>
                </a:moveTo>
                <a:cubicBezTo>
                  <a:pt x="1398587" y="-7170"/>
                  <a:pt x="1316566" y="159517"/>
                  <a:pt x="1231900" y="241538"/>
                </a:cubicBezTo>
                <a:cubicBezTo>
                  <a:pt x="1147234" y="323559"/>
                  <a:pt x="1075267" y="388646"/>
                  <a:pt x="869950" y="492363"/>
                </a:cubicBezTo>
                <a:cubicBezTo>
                  <a:pt x="664633" y="596080"/>
                  <a:pt x="0" y="863838"/>
                  <a:pt x="0" y="863838"/>
                </a:cubicBezTo>
                <a:lnTo>
                  <a:pt x="88900" y="825738"/>
                </a:lnTo>
                <a:cubicBezTo>
                  <a:pt x="211137" y="766471"/>
                  <a:pt x="563562" y="598196"/>
                  <a:pt x="733425" y="508238"/>
                </a:cubicBezTo>
                <a:cubicBezTo>
                  <a:pt x="903287" y="418280"/>
                  <a:pt x="1001712" y="377534"/>
                  <a:pt x="1108075" y="285988"/>
                </a:cubicBezTo>
                <a:cubicBezTo>
                  <a:pt x="1214437" y="194442"/>
                  <a:pt x="1357313" y="7646"/>
                  <a:pt x="1377950" y="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3D4E26EC-4BCE-4314-831F-94689F105D75}"/>
              </a:ext>
            </a:extLst>
          </p:cNvPr>
          <p:cNvSpPr/>
          <p:nvPr/>
        </p:nvSpPr>
        <p:spPr>
          <a:xfrm>
            <a:off x="3362613" y="1526933"/>
            <a:ext cx="1773189" cy="1173479"/>
          </a:xfrm>
          <a:custGeom>
            <a:avLst/>
            <a:gdLst>
              <a:gd name="connsiteX0" fmla="*/ 1768187 w 1773189"/>
              <a:gd name="connsiteY0" fmla="*/ 242 h 1173479"/>
              <a:gd name="connsiteX1" fmla="*/ 1590387 w 1773189"/>
              <a:gd name="connsiteY1" fmla="*/ 292342 h 1173479"/>
              <a:gd name="connsiteX2" fmla="*/ 1323687 w 1773189"/>
              <a:gd name="connsiteY2" fmla="*/ 511417 h 1173479"/>
              <a:gd name="connsiteX3" fmla="*/ 69562 w 1773189"/>
              <a:gd name="connsiteY3" fmla="*/ 1140067 h 1173479"/>
              <a:gd name="connsiteX4" fmla="*/ 152112 w 1773189"/>
              <a:gd name="connsiteY4" fmla="*/ 1092442 h 1173479"/>
              <a:gd name="connsiteX5" fmla="*/ 1114137 w 1773189"/>
              <a:gd name="connsiteY5" fmla="*/ 555867 h 1173479"/>
              <a:gd name="connsiteX6" fmla="*/ 1393537 w 1773189"/>
              <a:gd name="connsiteY6" fmla="*/ 343142 h 1173479"/>
              <a:gd name="connsiteX7" fmla="*/ 1768187 w 1773189"/>
              <a:gd name="connsiteY7" fmla="*/ 242 h 1173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3189" h="1173479">
                <a:moveTo>
                  <a:pt x="1768187" y="242"/>
                </a:moveTo>
                <a:cubicBezTo>
                  <a:pt x="1800995" y="-8225"/>
                  <a:pt x="1664470" y="207146"/>
                  <a:pt x="1590387" y="292342"/>
                </a:cubicBezTo>
                <a:cubicBezTo>
                  <a:pt x="1516304" y="377538"/>
                  <a:pt x="1577158" y="370130"/>
                  <a:pt x="1323687" y="511417"/>
                </a:cubicBezTo>
                <a:cubicBezTo>
                  <a:pt x="1070216" y="652704"/>
                  <a:pt x="264824" y="1043230"/>
                  <a:pt x="69562" y="1140067"/>
                </a:cubicBezTo>
                <a:cubicBezTo>
                  <a:pt x="-125701" y="1236905"/>
                  <a:pt x="152112" y="1092442"/>
                  <a:pt x="152112" y="1092442"/>
                </a:cubicBezTo>
                <a:cubicBezTo>
                  <a:pt x="326208" y="995075"/>
                  <a:pt x="907233" y="680750"/>
                  <a:pt x="1114137" y="555867"/>
                </a:cubicBezTo>
                <a:cubicBezTo>
                  <a:pt x="1321041" y="430984"/>
                  <a:pt x="1286645" y="433630"/>
                  <a:pt x="1393537" y="343142"/>
                </a:cubicBezTo>
                <a:cubicBezTo>
                  <a:pt x="1500429" y="252655"/>
                  <a:pt x="1735379" y="8709"/>
                  <a:pt x="1768187" y="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DEA0341B-195D-4B45-9486-A65570905ABF}"/>
              </a:ext>
            </a:extLst>
          </p:cNvPr>
          <p:cNvSpPr/>
          <p:nvPr/>
        </p:nvSpPr>
        <p:spPr>
          <a:xfrm>
            <a:off x="3753816" y="1342663"/>
            <a:ext cx="1313495" cy="913562"/>
          </a:xfrm>
          <a:custGeom>
            <a:avLst/>
            <a:gdLst>
              <a:gd name="connsiteX0" fmla="*/ 1313484 w 1313495"/>
              <a:gd name="connsiteY0" fmla="*/ 362 h 913562"/>
              <a:gd name="connsiteX1" fmla="*/ 1081709 w 1313495"/>
              <a:gd name="connsiteY1" fmla="*/ 330562 h 913562"/>
              <a:gd name="connsiteX2" fmla="*/ 24434 w 1313495"/>
              <a:gd name="connsiteY2" fmla="*/ 902062 h 913562"/>
              <a:gd name="connsiteX3" fmla="*/ 313359 w 1313495"/>
              <a:gd name="connsiteY3" fmla="*/ 727437 h 913562"/>
              <a:gd name="connsiteX4" fmla="*/ 1078534 w 1313495"/>
              <a:gd name="connsiteY4" fmla="*/ 276587 h 913562"/>
              <a:gd name="connsiteX5" fmla="*/ 1313484 w 1313495"/>
              <a:gd name="connsiteY5" fmla="*/ 362 h 91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3495" h="913562">
                <a:moveTo>
                  <a:pt x="1313484" y="362"/>
                </a:moveTo>
                <a:cubicBezTo>
                  <a:pt x="1314013" y="9358"/>
                  <a:pt x="1296551" y="180279"/>
                  <a:pt x="1081709" y="330562"/>
                </a:cubicBezTo>
                <a:cubicBezTo>
                  <a:pt x="866867" y="480845"/>
                  <a:pt x="152492" y="835916"/>
                  <a:pt x="24434" y="902062"/>
                </a:cubicBezTo>
                <a:cubicBezTo>
                  <a:pt x="-103624" y="968208"/>
                  <a:pt x="313359" y="727437"/>
                  <a:pt x="313359" y="727437"/>
                </a:cubicBezTo>
                <a:cubicBezTo>
                  <a:pt x="489042" y="623191"/>
                  <a:pt x="915022" y="401470"/>
                  <a:pt x="1078534" y="276587"/>
                </a:cubicBezTo>
                <a:cubicBezTo>
                  <a:pt x="1242046" y="151704"/>
                  <a:pt x="1312955" y="-8634"/>
                  <a:pt x="1313484" y="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3C9A8B30-9F7E-4AA3-B44A-F0CE5575D24C}"/>
              </a:ext>
            </a:extLst>
          </p:cNvPr>
          <p:cNvSpPr/>
          <p:nvPr/>
        </p:nvSpPr>
        <p:spPr>
          <a:xfrm>
            <a:off x="3646069" y="1120757"/>
            <a:ext cx="1316629" cy="1018412"/>
          </a:xfrm>
          <a:custGeom>
            <a:avLst/>
            <a:gdLst>
              <a:gd name="connsiteX0" fmla="*/ 1313281 w 1316629"/>
              <a:gd name="connsiteY0" fmla="*/ 18 h 1018412"/>
              <a:gd name="connsiteX1" fmla="*/ 1027531 w 1316629"/>
              <a:gd name="connsiteY1" fmla="*/ 339743 h 1018412"/>
              <a:gd name="connsiteX2" fmla="*/ 49631 w 1316629"/>
              <a:gd name="connsiteY2" fmla="*/ 990618 h 1018412"/>
              <a:gd name="connsiteX3" fmla="*/ 221081 w 1316629"/>
              <a:gd name="connsiteY3" fmla="*/ 844568 h 1018412"/>
              <a:gd name="connsiteX4" fmla="*/ 887831 w 1316629"/>
              <a:gd name="connsiteY4" fmla="*/ 352443 h 1018412"/>
              <a:gd name="connsiteX5" fmla="*/ 1313281 w 1316629"/>
              <a:gd name="connsiteY5" fmla="*/ 18 h 101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6629" h="1018412">
                <a:moveTo>
                  <a:pt x="1313281" y="18"/>
                </a:moveTo>
                <a:cubicBezTo>
                  <a:pt x="1336564" y="-2099"/>
                  <a:pt x="1238139" y="174643"/>
                  <a:pt x="1027531" y="339743"/>
                </a:cubicBezTo>
                <a:cubicBezTo>
                  <a:pt x="816923" y="504843"/>
                  <a:pt x="184039" y="906481"/>
                  <a:pt x="49631" y="990618"/>
                </a:cubicBezTo>
                <a:cubicBezTo>
                  <a:pt x="-84777" y="1074756"/>
                  <a:pt x="81381" y="950930"/>
                  <a:pt x="221081" y="844568"/>
                </a:cubicBezTo>
                <a:cubicBezTo>
                  <a:pt x="360781" y="738206"/>
                  <a:pt x="707385" y="491614"/>
                  <a:pt x="887831" y="352443"/>
                </a:cubicBezTo>
                <a:cubicBezTo>
                  <a:pt x="1068277" y="213272"/>
                  <a:pt x="1289998" y="2135"/>
                  <a:pt x="1313281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8DE2225B-4D8E-4D57-8DAB-6166109D789D}"/>
              </a:ext>
            </a:extLst>
          </p:cNvPr>
          <p:cNvSpPr/>
          <p:nvPr/>
        </p:nvSpPr>
        <p:spPr>
          <a:xfrm>
            <a:off x="3418282" y="1011172"/>
            <a:ext cx="1461402" cy="1244697"/>
          </a:xfrm>
          <a:custGeom>
            <a:avLst/>
            <a:gdLst>
              <a:gd name="connsiteX0" fmla="*/ 1458518 w 1461402"/>
              <a:gd name="connsiteY0" fmla="*/ 595 h 1244697"/>
              <a:gd name="connsiteX1" fmla="*/ 704985 w 1461402"/>
              <a:gd name="connsiteY1" fmla="*/ 478961 h 1244697"/>
              <a:gd name="connsiteX2" fmla="*/ 27651 w 1461402"/>
              <a:gd name="connsiteY2" fmla="*/ 1215561 h 1244697"/>
              <a:gd name="connsiteX3" fmla="*/ 158885 w 1461402"/>
              <a:gd name="connsiteY3" fmla="*/ 1046228 h 1244697"/>
              <a:gd name="connsiteX4" fmla="*/ 417118 w 1461402"/>
              <a:gd name="connsiteY4" fmla="*/ 572095 h 1244697"/>
              <a:gd name="connsiteX5" fmla="*/ 1458518 w 1461402"/>
              <a:gd name="connsiteY5" fmla="*/ 595 h 1244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1402" h="1244697">
                <a:moveTo>
                  <a:pt x="1458518" y="595"/>
                </a:moveTo>
                <a:cubicBezTo>
                  <a:pt x="1506496" y="-14927"/>
                  <a:pt x="943463" y="276467"/>
                  <a:pt x="704985" y="478961"/>
                </a:cubicBezTo>
                <a:cubicBezTo>
                  <a:pt x="466507" y="681455"/>
                  <a:pt x="118668" y="1121017"/>
                  <a:pt x="27651" y="1215561"/>
                </a:cubicBezTo>
                <a:cubicBezTo>
                  <a:pt x="-63366" y="1310105"/>
                  <a:pt x="93974" y="1153472"/>
                  <a:pt x="158885" y="1046228"/>
                </a:cubicBezTo>
                <a:cubicBezTo>
                  <a:pt x="223796" y="938984"/>
                  <a:pt x="205451" y="745662"/>
                  <a:pt x="417118" y="572095"/>
                </a:cubicBezTo>
                <a:cubicBezTo>
                  <a:pt x="628785" y="398528"/>
                  <a:pt x="1410540" y="16117"/>
                  <a:pt x="1458518" y="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2D7D4583-02EF-4C83-8721-B307E62E6EC5}"/>
              </a:ext>
            </a:extLst>
          </p:cNvPr>
          <p:cNvSpPr/>
          <p:nvPr/>
        </p:nvSpPr>
        <p:spPr>
          <a:xfrm>
            <a:off x="2818647" y="921378"/>
            <a:ext cx="1948086" cy="1559317"/>
          </a:xfrm>
          <a:custGeom>
            <a:avLst/>
            <a:gdLst>
              <a:gd name="connsiteX0" fmla="*/ 1948086 w 1948086"/>
              <a:gd name="connsiteY0" fmla="*/ 1489 h 1559317"/>
              <a:gd name="connsiteX1" fmla="*/ 927853 w 1948086"/>
              <a:gd name="connsiteY1" fmla="*/ 467155 h 1559317"/>
              <a:gd name="connsiteX2" fmla="*/ 47320 w 1948086"/>
              <a:gd name="connsiteY2" fmla="*/ 1504322 h 1559317"/>
              <a:gd name="connsiteX3" fmla="*/ 203953 w 1948086"/>
              <a:gd name="connsiteY3" fmla="*/ 1330755 h 1559317"/>
              <a:gd name="connsiteX4" fmla="*/ 923620 w 1948086"/>
              <a:gd name="connsiteY4" fmla="*/ 602622 h 1559317"/>
              <a:gd name="connsiteX5" fmla="*/ 1948086 w 1948086"/>
              <a:gd name="connsiteY5" fmla="*/ 1489 h 155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8086" h="1559317">
                <a:moveTo>
                  <a:pt x="1948086" y="1489"/>
                </a:moveTo>
                <a:cubicBezTo>
                  <a:pt x="1948791" y="-21089"/>
                  <a:pt x="1244647" y="216683"/>
                  <a:pt x="927853" y="467155"/>
                </a:cubicBezTo>
                <a:cubicBezTo>
                  <a:pt x="611059" y="717627"/>
                  <a:pt x="167970" y="1360389"/>
                  <a:pt x="47320" y="1504322"/>
                </a:cubicBezTo>
                <a:cubicBezTo>
                  <a:pt x="-73330" y="1648255"/>
                  <a:pt x="57903" y="1481038"/>
                  <a:pt x="203953" y="1330755"/>
                </a:cubicBezTo>
                <a:cubicBezTo>
                  <a:pt x="350003" y="1180472"/>
                  <a:pt x="630815" y="825577"/>
                  <a:pt x="923620" y="602622"/>
                </a:cubicBezTo>
                <a:cubicBezTo>
                  <a:pt x="1216425" y="379667"/>
                  <a:pt x="1947381" y="24067"/>
                  <a:pt x="1948086" y="1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9D7D5425-86C1-49E0-8A6E-E28C24A6774F}"/>
              </a:ext>
            </a:extLst>
          </p:cNvPr>
          <p:cNvSpPr/>
          <p:nvPr/>
        </p:nvSpPr>
        <p:spPr>
          <a:xfrm>
            <a:off x="3010599" y="695943"/>
            <a:ext cx="1718014" cy="1356031"/>
          </a:xfrm>
          <a:custGeom>
            <a:avLst/>
            <a:gdLst>
              <a:gd name="connsiteX0" fmla="*/ 1713801 w 1718014"/>
              <a:gd name="connsiteY0" fmla="*/ 2557 h 1356031"/>
              <a:gd name="connsiteX1" fmla="*/ 951801 w 1718014"/>
              <a:gd name="connsiteY1" fmla="*/ 336990 h 1356031"/>
              <a:gd name="connsiteX2" fmla="*/ 28934 w 1718014"/>
              <a:gd name="connsiteY2" fmla="*/ 1323357 h 1356031"/>
              <a:gd name="connsiteX3" fmla="*/ 266001 w 1718014"/>
              <a:gd name="connsiteY3" fmla="*/ 1060890 h 1356031"/>
              <a:gd name="connsiteX4" fmla="*/ 608901 w 1718014"/>
              <a:gd name="connsiteY4" fmla="*/ 476690 h 1356031"/>
              <a:gd name="connsiteX5" fmla="*/ 1713801 w 1718014"/>
              <a:gd name="connsiteY5" fmla="*/ 2557 h 135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8014" h="1356031">
                <a:moveTo>
                  <a:pt x="1713801" y="2557"/>
                </a:moveTo>
                <a:cubicBezTo>
                  <a:pt x="1770951" y="-20726"/>
                  <a:pt x="1232612" y="116857"/>
                  <a:pt x="951801" y="336990"/>
                </a:cubicBezTo>
                <a:cubicBezTo>
                  <a:pt x="670990" y="557123"/>
                  <a:pt x="143234" y="1202707"/>
                  <a:pt x="28934" y="1323357"/>
                </a:cubicBezTo>
                <a:cubicBezTo>
                  <a:pt x="-85366" y="1444007"/>
                  <a:pt x="169340" y="1202001"/>
                  <a:pt x="266001" y="1060890"/>
                </a:cubicBezTo>
                <a:cubicBezTo>
                  <a:pt x="362662" y="919779"/>
                  <a:pt x="371129" y="659429"/>
                  <a:pt x="608901" y="476690"/>
                </a:cubicBezTo>
                <a:cubicBezTo>
                  <a:pt x="846673" y="293951"/>
                  <a:pt x="1656651" y="25840"/>
                  <a:pt x="1713801" y="2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A6D31C56-07D4-485F-B7F1-B4315276134A}"/>
              </a:ext>
            </a:extLst>
          </p:cNvPr>
          <p:cNvSpPr/>
          <p:nvPr/>
        </p:nvSpPr>
        <p:spPr>
          <a:xfrm>
            <a:off x="3006778" y="416531"/>
            <a:ext cx="1611980" cy="880087"/>
          </a:xfrm>
          <a:custGeom>
            <a:avLst/>
            <a:gdLst>
              <a:gd name="connsiteX0" fmla="*/ 1611789 w 1611980"/>
              <a:gd name="connsiteY0" fmla="*/ 2569 h 880087"/>
              <a:gd name="connsiteX1" fmla="*/ 803222 w 1611980"/>
              <a:gd name="connsiteY1" fmla="*/ 138036 h 880087"/>
              <a:gd name="connsiteX2" fmla="*/ 15822 w 1611980"/>
              <a:gd name="connsiteY2" fmla="*/ 870402 h 880087"/>
              <a:gd name="connsiteX3" fmla="*/ 290989 w 1611980"/>
              <a:gd name="connsiteY3" fmla="*/ 535969 h 880087"/>
              <a:gd name="connsiteX4" fmla="*/ 473022 w 1611980"/>
              <a:gd name="connsiteY4" fmla="*/ 218469 h 880087"/>
              <a:gd name="connsiteX5" fmla="*/ 731255 w 1611980"/>
              <a:gd name="connsiteY5" fmla="*/ 61836 h 880087"/>
              <a:gd name="connsiteX6" fmla="*/ 1611789 w 1611980"/>
              <a:gd name="connsiteY6" fmla="*/ 2569 h 88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1980" h="880087">
                <a:moveTo>
                  <a:pt x="1611789" y="2569"/>
                </a:moveTo>
                <a:cubicBezTo>
                  <a:pt x="1623784" y="15269"/>
                  <a:pt x="1069216" y="-6603"/>
                  <a:pt x="803222" y="138036"/>
                </a:cubicBezTo>
                <a:cubicBezTo>
                  <a:pt x="537228" y="282675"/>
                  <a:pt x="101194" y="804080"/>
                  <a:pt x="15822" y="870402"/>
                </a:cubicBezTo>
                <a:cubicBezTo>
                  <a:pt x="-69550" y="936724"/>
                  <a:pt x="214789" y="644624"/>
                  <a:pt x="290989" y="535969"/>
                </a:cubicBezTo>
                <a:cubicBezTo>
                  <a:pt x="367189" y="427314"/>
                  <a:pt x="399644" y="297491"/>
                  <a:pt x="473022" y="218469"/>
                </a:cubicBezTo>
                <a:cubicBezTo>
                  <a:pt x="546400" y="139447"/>
                  <a:pt x="544988" y="97114"/>
                  <a:pt x="731255" y="61836"/>
                </a:cubicBezTo>
                <a:cubicBezTo>
                  <a:pt x="917522" y="26558"/>
                  <a:pt x="1599794" y="-10131"/>
                  <a:pt x="1611789" y="2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CC8D1104-2083-4E2F-B06E-855C9B83124C}"/>
              </a:ext>
            </a:extLst>
          </p:cNvPr>
          <p:cNvSpPr/>
          <p:nvPr/>
        </p:nvSpPr>
        <p:spPr>
          <a:xfrm>
            <a:off x="2626427" y="1761027"/>
            <a:ext cx="1006348" cy="1450067"/>
          </a:xfrm>
          <a:custGeom>
            <a:avLst/>
            <a:gdLst>
              <a:gd name="connsiteX0" fmla="*/ 1005773 w 1006348"/>
              <a:gd name="connsiteY0" fmla="*/ 40 h 1450067"/>
              <a:gd name="connsiteX1" fmla="*/ 328440 w 1006348"/>
              <a:gd name="connsiteY1" fmla="*/ 690073 h 1450067"/>
              <a:gd name="connsiteX2" fmla="*/ 40573 w 1006348"/>
              <a:gd name="connsiteY2" fmla="*/ 1392806 h 1450067"/>
              <a:gd name="connsiteX3" fmla="*/ 44806 w 1006348"/>
              <a:gd name="connsiteY3" fmla="*/ 1325073 h 1450067"/>
              <a:gd name="connsiteX4" fmla="*/ 438506 w 1006348"/>
              <a:gd name="connsiteY4" fmla="*/ 660440 h 1450067"/>
              <a:gd name="connsiteX5" fmla="*/ 1005773 w 1006348"/>
              <a:gd name="connsiteY5" fmla="*/ 40 h 145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6348" h="1450067">
                <a:moveTo>
                  <a:pt x="1005773" y="40"/>
                </a:moveTo>
                <a:cubicBezTo>
                  <a:pt x="987429" y="4979"/>
                  <a:pt x="489307" y="457945"/>
                  <a:pt x="328440" y="690073"/>
                </a:cubicBezTo>
                <a:cubicBezTo>
                  <a:pt x="167573" y="922201"/>
                  <a:pt x="87845" y="1286973"/>
                  <a:pt x="40573" y="1392806"/>
                </a:cubicBezTo>
                <a:cubicBezTo>
                  <a:pt x="-6699" y="1498639"/>
                  <a:pt x="-21516" y="1447134"/>
                  <a:pt x="44806" y="1325073"/>
                </a:cubicBezTo>
                <a:cubicBezTo>
                  <a:pt x="111128" y="1203012"/>
                  <a:pt x="278345" y="876340"/>
                  <a:pt x="438506" y="660440"/>
                </a:cubicBezTo>
                <a:cubicBezTo>
                  <a:pt x="598667" y="444540"/>
                  <a:pt x="1024117" y="-4899"/>
                  <a:pt x="1005773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8904C1CF-1771-4245-88A5-5DA23DAA2FEE}"/>
              </a:ext>
            </a:extLst>
          </p:cNvPr>
          <p:cNvSpPr/>
          <p:nvPr/>
        </p:nvSpPr>
        <p:spPr>
          <a:xfrm>
            <a:off x="2545290" y="1820333"/>
            <a:ext cx="451910" cy="1471505"/>
          </a:xfrm>
          <a:custGeom>
            <a:avLst/>
            <a:gdLst>
              <a:gd name="connsiteX0" fmla="*/ 451910 w 451910"/>
              <a:gd name="connsiteY0" fmla="*/ 0 h 1471505"/>
              <a:gd name="connsiteX1" fmla="*/ 45510 w 451910"/>
              <a:gd name="connsiteY1" fmla="*/ 706967 h 1471505"/>
              <a:gd name="connsiteX2" fmla="*/ 7410 w 451910"/>
              <a:gd name="connsiteY2" fmla="*/ 1413934 h 1471505"/>
              <a:gd name="connsiteX3" fmla="*/ 24343 w 451910"/>
              <a:gd name="connsiteY3" fmla="*/ 1346200 h 1471505"/>
              <a:gd name="connsiteX4" fmla="*/ 223310 w 451910"/>
              <a:gd name="connsiteY4" fmla="*/ 681567 h 1471505"/>
              <a:gd name="connsiteX5" fmla="*/ 451910 w 451910"/>
              <a:gd name="connsiteY5" fmla="*/ 0 h 1471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1910" h="1471505">
                <a:moveTo>
                  <a:pt x="451910" y="0"/>
                </a:moveTo>
                <a:cubicBezTo>
                  <a:pt x="285751" y="235655"/>
                  <a:pt x="119593" y="471311"/>
                  <a:pt x="45510" y="706967"/>
                </a:cubicBezTo>
                <a:cubicBezTo>
                  <a:pt x="-28573" y="942623"/>
                  <a:pt x="10938" y="1307395"/>
                  <a:pt x="7410" y="1413934"/>
                </a:cubicBezTo>
                <a:cubicBezTo>
                  <a:pt x="3882" y="1520473"/>
                  <a:pt x="-11640" y="1468261"/>
                  <a:pt x="24343" y="1346200"/>
                </a:cubicBezTo>
                <a:cubicBezTo>
                  <a:pt x="60326" y="1224139"/>
                  <a:pt x="156988" y="903111"/>
                  <a:pt x="223310" y="681567"/>
                </a:cubicBezTo>
                <a:lnTo>
                  <a:pt x="45191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4CB1C3CF-D443-41E3-A076-F3F1FD956AC4}"/>
              </a:ext>
            </a:extLst>
          </p:cNvPr>
          <p:cNvSpPr/>
          <p:nvPr/>
        </p:nvSpPr>
        <p:spPr>
          <a:xfrm>
            <a:off x="2814539" y="2351891"/>
            <a:ext cx="936194" cy="887168"/>
          </a:xfrm>
          <a:custGeom>
            <a:avLst/>
            <a:gdLst>
              <a:gd name="connsiteX0" fmla="*/ 936194 w 936194"/>
              <a:gd name="connsiteY0" fmla="*/ 1842 h 887168"/>
              <a:gd name="connsiteX1" fmla="*/ 203828 w 936194"/>
              <a:gd name="connsiteY1" fmla="*/ 463276 h 887168"/>
              <a:gd name="connsiteX2" fmla="*/ 4861 w 936194"/>
              <a:gd name="connsiteY2" fmla="*/ 886609 h 887168"/>
              <a:gd name="connsiteX3" fmla="*/ 72594 w 936194"/>
              <a:gd name="connsiteY3" fmla="*/ 547942 h 887168"/>
              <a:gd name="connsiteX4" fmla="*/ 199594 w 936194"/>
              <a:gd name="connsiteY4" fmla="*/ 310876 h 887168"/>
              <a:gd name="connsiteX5" fmla="*/ 936194 w 936194"/>
              <a:gd name="connsiteY5" fmla="*/ 1842 h 88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6194" h="887168">
                <a:moveTo>
                  <a:pt x="936194" y="1842"/>
                </a:moveTo>
                <a:cubicBezTo>
                  <a:pt x="936900" y="27242"/>
                  <a:pt x="359050" y="315815"/>
                  <a:pt x="203828" y="463276"/>
                </a:cubicBezTo>
                <a:cubicBezTo>
                  <a:pt x="48606" y="610737"/>
                  <a:pt x="26733" y="872498"/>
                  <a:pt x="4861" y="886609"/>
                </a:cubicBezTo>
                <a:cubicBezTo>
                  <a:pt x="-17011" y="900720"/>
                  <a:pt x="40138" y="643898"/>
                  <a:pt x="72594" y="547942"/>
                </a:cubicBezTo>
                <a:cubicBezTo>
                  <a:pt x="105050" y="451986"/>
                  <a:pt x="60600" y="401187"/>
                  <a:pt x="199594" y="310876"/>
                </a:cubicBezTo>
                <a:cubicBezTo>
                  <a:pt x="338588" y="220565"/>
                  <a:pt x="935488" y="-23558"/>
                  <a:pt x="936194" y="1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DED74C96-91AB-4E0D-BD5F-F8082A8D0888}"/>
              </a:ext>
            </a:extLst>
          </p:cNvPr>
          <p:cNvSpPr/>
          <p:nvPr/>
        </p:nvSpPr>
        <p:spPr>
          <a:xfrm>
            <a:off x="2919069" y="2605458"/>
            <a:ext cx="1336727" cy="516506"/>
          </a:xfrm>
          <a:custGeom>
            <a:avLst/>
            <a:gdLst>
              <a:gd name="connsiteX0" fmla="*/ 1335431 w 1336727"/>
              <a:gd name="connsiteY0" fmla="*/ 2275 h 516506"/>
              <a:gd name="connsiteX1" fmla="*/ 586131 w 1336727"/>
              <a:gd name="connsiteY1" fmla="*/ 345175 h 516506"/>
              <a:gd name="connsiteX2" fmla="*/ 18864 w 1336727"/>
              <a:gd name="connsiteY2" fmla="*/ 510275 h 516506"/>
              <a:gd name="connsiteX3" fmla="*/ 192431 w 1336727"/>
              <a:gd name="connsiteY3" fmla="*/ 455242 h 516506"/>
              <a:gd name="connsiteX4" fmla="*/ 751231 w 1336727"/>
              <a:gd name="connsiteY4" fmla="*/ 209709 h 516506"/>
              <a:gd name="connsiteX5" fmla="*/ 1335431 w 1336727"/>
              <a:gd name="connsiteY5" fmla="*/ 2275 h 516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6727" h="516506">
                <a:moveTo>
                  <a:pt x="1335431" y="2275"/>
                </a:moveTo>
                <a:cubicBezTo>
                  <a:pt x="1307914" y="24853"/>
                  <a:pt x="805559" y="260508"/>
                  <a:pt x="586131" y="345175"/>
                </a:cubicBezTo>
                <a:cubicBezTo>
                  <a:pt x="366703" y="429842"/>
                  <a:pt x="84481" y="491931"/>
                  <a:pt x="18864" y="510275"/>
                </a:cubicBezTo>
                <a:cubicBezTo>
                  <a:pt x="-46753" y="528620"/>
                  <a:pt x="70370" y="505336"/>
                  <a:pt x="192431" y="455242"/>
                </a:cubicBezTo>
                <a:cubicBezTo>
                  <a:pt x="314492" y="405148"/>
                  <a:pt x="557203" y="288731"/>
                  <a:pt x="751231" y="209709"/>
                </a:cubicBezTo>
                <a:cubicBezTo>
                  <a:pt x="945259" y="130687"/>
                  <a:pt x="1362948" y="-20303"/>
                  <a:pt x="1335431" y="2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B45A94EE-AF97-4A05-BA8C-0B6E48FC5B08}"/>
              </a:ext>
            </a:extLst>
          </p:cNvPr>
          <p:cNvSpPr/>
          <p:nvPr/>
        </p:nvSpPr>
        <p:spPr>
          <a:xfrm>
            <a:off x="2825340" y="3050426"/>
            <a:ext cx="807018" cy="236096"/>
          </a:xfrm>
          <a:custGeom>
            <a:avLst/>
            <a:gdLst>
              <a:gd name="connsiteX0" fmla="*/ 803685 w 807018"/>
              <a:gd name="connsiteY0" fmla="*/ 2337 h 236096"/>
              <a:gd name="connsiteX1" fmla="*/ 463960 w 807018"/>
              <a:gd name="connsiteY1" fmla="*/ 224587 h 236096"/>
              <a:gd name="connsiteX2" fmla="*/ 14698 w 807018"/>
              <a:gd name="connsiteY2" fmla="*/ 203949 h 236096"/>
              <a:gd name="connsiteX3" fmla="*/ 100423 w 807018"/>
              <a:gd name="connsiteY3" fmla="*/ 200774 h 236096"/>
              <a:gd name="connsiteX4" fmla="*/ 370298 w 807018"/>
              <a:gd name="connsiteY4" fmla="*/ 183312 h 236096"/>
              <a:gd name="connsiteX5" fmla="*/ 622710 w 807018"/>
              <a:gd name="connsiteY5" fmla="*/ 111874 h 236096"/>
              <a:gd name="connsiteX6" fmla="*/ 803685 w 807018"/>
              <a:gd name="connsiteY6" fmla="*/ 2337 h 23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7018" h="236096">
                <a:moveTo>
                  <a:pt x="803685" y="2337"/>
                </a:moveTo>
                <a:cubicBezTo>
                  <a:pt x="777227" y="21122"/>
                  <a:pt x="595458" y="190985"/>
                  <a:pt x="463960" y="224587"/>
                </a:cubicBezTo>
                <a:cubicBezTo>
                  <a:pt x="332462" y="258189"/>
                  <a:pt x="75288" y="207918"/>
                  <a:pt x="14698" y="203949"/>
                </a:cubicBezTo>
                <a:cubicBezTo>
                  <a:pt x="-45892" y="199980"/>
                  <a:pt x="100423" y="200774"/>
                  <a:pt x="100423" y="200774"/>
                </a:cubicBezTo>
                <a:cubicBezTo>
                  <a:pt x="159690" y="197334"/>
                  <a:pt x="283250" y="198129"/>
                  <a:pt x="370298" y="183312"/>
                </a:cubicBezTo>
                <a:cubicBezTo>
                  <a:pt x="457346" y="168495"/>
                  <a:pt x="552860" y="140449"/>
                  <a:pt x="622710" y="111874"/>
                </a:cubicBezTo>
                <a:cubicBezTo>
                  <a:pt x="692560" y="83299"/>
                  <a:pt x="830143" y="-16448"/>
                  <a:pt x="803685" y="2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FEC2F1E8-A8BF-4F53-B3E2-B25C8FB48899}"/>
              </a:ext>
            </a:extLst>
          </p:cNvPr>
          <p:cNvSpPr/>
          <p:nvPr/>
        </p:nvSpPr>
        <p:spPr>
          <a:xfrm>
            <a:off x="2834827" y="3263414"/>
            <a:ext cx="632278" cy="287573"/>
          </a:xfrm>
          <a:custGeom>
            <a:avLst/>
            <a:gdLst>
              <a:gd name="connsiteX0" fmla="*/ 632273 w 632278"/>
              <a:gd name="connsiteY0" fmla="*/ 486 h 287573"/>
              <a:gd name="connsiteX1" fmla="*/ 435423 w 632278"/>
              <a:gd name="connsiteY1" fmla="*/ 252899 h 287573"/>
              <a:gd name="connsiteX2" fmla="*/ 302073 w 632278"/>
              <a:gd name="connsiteY2" fmla="*/ 262424 h 287573"/>
              <a:gd name="connsiteX3" fmla="*/ 5211 w 632278"/>
              <a:gd name="connsiteY3" fmla="*/ 38586 h 287573"/>
              <a:gd name="connsiteX4" fmla="*/ 105223 w 632278"/>
              <a:gd name="connsiteY4" fmla="*/ 89386 h 287573"/>
              <a:gd name="connsiteX5" fmla="*/ 356048 w 632278"/>
              <a:gd name="connsiteY5" fmla="*/ 214799 h 287573"/>
              <a:gd name="connsiteX6" fmla="*/ 441773 w 632278"/>
              <a:gd name="connsiteY6" fmla="*/ 189399 h 287573"/>
              <a:gd name="connsiteX7" fmla="*/ 632273 w 632278"/>
              <a:gd name="connsiteY7" fmla="*/ 486 h 28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2278" h="287573">
                <a:moveTo>
                  <a:pt x="632273" y="486"/>
                </a:moveTo>
                <a:cubicBezTo>
                  <a:pt x="631215" y="11069"/>
                  <a:pt x="490456" y="209243"/>
                  <a:pt x="435423" y="252899"/>
                </a:cubicBezTo>
                <a:cubicBezTo>
                  <a:pt x="380390" y="296555"/>
                  <a:pt x="373775" y="298143"/>
                  <a:pt x="302073" y="262424"/>
                </a:cubicBezTo>
                <a:cubicBezTo>
                  <a:pt x="230371" y="226705"/>
                  <a:pt x="38019" y="67426"/>
                  <a:pt x="5211" y="38586"/>
                </a:cubicBezTo>
                <a:cubicBezTo>
                  <a:pt x="-27597" y="9746"/>
                  <a:pt x="105223" y="89386"/>
                  <a:pt x="105223" y="89386"/>
                </a:cubicBezTo>
                <a:cubicBezTo>
                  <a:pt x="163696" y="118755"/>
                  <a:pt x="299956" y="198130"/>
                  <a:pt x="356048" y="214799"/>
                </a:cubicBezTo>
                <a:cubicBezTo>
                  <a:pt x="412140" y="231468"/>
                  <a:pt x="397588" y="223795"/>
                  <a:pt x="441773" y="189399"/>
                </a:cubicBezTo>
                <a:cubicBezTo>
                  <a:pt x="485958" y="155003"/>
                  <a:pt x="633331" y="-10097"/>
                  <a:pt x="632273" y="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E05E25A1-4B61-43E2-8B46-D1CB7984826D}"/>
              </a:ext>
            </a:extLst>
          </p:cNvPr>
          <p:cNvSpPr/>
          <p:nvPr/>
        </p:nvSpPr>
        <p:spPr>
          <a:xfrm>
            <a:off x="2859552" y="3381639"/>
            <a:ext cx="641443" cy="420660"/>
          </a:xfrm>
          <a:custGeom>
            <a:avLst/>
            <a:gdLst>
              <a:gd name="connsiteX0" fmla="*/ 65 w 641443"/>
              <a:gd name="connsiteY0" fmla="*/ 125678 h 420660"/>
              <a:gd name="connsiteX1" fmla="*/ 205381 w 641443"/>
              <a:gd name="connsiteY1" fmla="*/ 379678 h 420660"/>
              <a:gd name="connsiteX2" fmla="*/ 362015 w 641443"/>
              <a:gd name="connsiteY2" fmla="*/ 381794 h 420660"/>
              <a:gd name="connsiteX3" fmla="*/ 637181 w 641443"/>
              <a:gd name="connsiteY3" fmla="*/ 5028 h 420660"/>
              <a:gd name="connsiteX4" fmla="*/ 512298 w 641443"/>
              <a:gd name="connsiteY4" fmla="*/ 178594 h 420660"/>
              <a:gd name="connsiteX5" fmla="*/ 283698 w 641443"/>
              <a:gd name="connsiteY5" fmla="*/ 373328 h 420660"/>
              <a:gd name="connsiteX6" fmla="*/ 184215 w 641443"/>
              <a:gd name="connsiteY6" fmla="*/ 303478 h 420660"/>
              <a:gd name="connsiteX7" fmla="*/ 65 w 641443"/>
              <a:gd name="connsiteY7" fmla="*/ 125678 h 42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443" h="420660">
                <a:moveTo>
                  <a:pt x="65" y="125678"/>
                </a:moveTo>
                <a:cubicBezTo>
                  <a:pt x="3593" y="138378"/>
                  <a:pt x="145056" y="336992"/>
                  <a:pt x="205381" y="379678"/>
                </a:cubicBezTo>
                <a:cubicBezTo>
                  <a:pt x="265706" y="422364"/>
                  <a:pt x="290048" y="444236"/>
                  <a:pt x="362015" y="381794"/>
                </a:cubicBezTo>
                <a:cubicBezTo>
                  <a:pt x="433982" y="319352"/>
                  <a:pt x="612134" y="38895"/>
                  <a:pt x="637181" y="5028"/>
                </a:cubicBezTo>
                <a:cubicBezTo>
                  <a:pt x="662228" y="-28839"/>
                  <a:pt x="571212" y="117211"/>
                  <a:pt x="512298" y="178594"/>
                </a:cubicBezTo>
                <a:cubicBezTo>
                  <a:pt x="453384" y="239977"/>
                  <a:pt x="338379" y="352514"/>
                  <a:pt x="283698" y="373328"/>
                </a:cubicBezTo>
                <a:cubicBezTo>
                  <a:pt x="229018" y="394142"/>
                  <a:pt x="231840" y="341578"/>
                  <a:pt x="184215" y="303478"/>
                </a:cubicBezTo>
                <a:cubicBezTo>
                  <a:pt x="136590" y="265378"/>
                  <a:pt x="-3463" y="112978"/>
                  <a:pt x="65" y="125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907AC070-240E-488C-BEAA-83C6203236DB}"/>
              </a:ext>
            </a:extLst>
          </p:cNvPr>
          <p:cNvSpPr/>
          <p:nvPr/>
        </p:nvSpPr>
        <p:spPr>
          <a:xfrm>
            <a:off x="3244274" y="3815045"/>
            <a:ext cx="143837" cy="861038"/>
          </a:xfrm>
          <a:custGeom>
            <a:avLst/>
            <a:gdLst>
              <a:gd name="connsiteX0" fmla="*/ 143451 w 143837"/>
              <a:gd name="connsiteY0" fmla="*/ 1305 h 861038"/>
              <a:gd name="connsiteX1" fmla="*/ 45026 w 143837"/>
              <a:gd name="connsiteY1" fmla="*/ 245780 h 861038"/>
              <a:gd name="connsiteX2" fmla="*/ 118051 w 143837"/>
              <a:gd name="connsiteY2" fmla="*/ 826805 h 861038"/>
              <a:gd name="connsiteX3" fmla="*/ 99001 w 143837"/>
              <a:gd name="connsiteY3" fmla="*/ 744255 h 861038"/>
              <a:gd name="connsiteX4" fmla="*/ 576 w 143837"/>
              <a:gd name="connsiteY4" fmla="*/ 337855 h 861038"/>
              <a:gd name="connsiteX5" fmla="*/ 143451 w 143837"/>
              <a:gd name="connsiteY5" fmla="*/ 1305 h 86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837" h="861038">
                <a:moveTo>
                  <a:pt x="143451" y="1305"/>
                </a:moveTo>
                <a:cubicBezTo>
                  <a:pt x="150859" y="-14041"/>
                  <a:pt x="49259" y="108197"/>
                  <a:pt x="45026" y="245780"/>
                </a:cubicBezTo>
                <a:cubicBezTo>
                  <a:pt x="40793" y="383363"/>
                  <a:pt x="109055" y="743726"/>
                  <a:pt x="118051" y="826805"/>
                </a:cubicBezTo>
                <a:cubicBezTo>
                  <a:pt x="127047" y="909884"/>
                  <a:pt x="118580" y="825747"/>
                  <a:pt x="99001" y="744255"/>
                </a:cubicBezTo>
                <a:cubicBezTo>
                  <a:pt x="79422" y="662763"/>
                  <a:pt x="-7891" y="461680"/>
                  <a:pt x="576" y="337855"/>
                </a:cubicBezTo>
                <a:cubicBezTo>
                  <a:pt x="9043" y="214030"/>
                  <a:pt x="136043" y="16651"/>
                  <a:pt x="143451" y="1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2609AC00-FCE7-439E-A7CF-9EBA3AB5D0FD}"/>
              </a:ext>
            </a:extLst>
          </p:cNvPr>
          <p:cNvSpPr/>
          <p:nvPr/>
        </p:nvSpPr>
        <p:spPr>
          <a:xfrm>
            <a:off x="3157025" y="3876670"/>
            <a:ext cx="133718" cy="879117"/>
          </a:xfrm>
          <a:custGeom>
            <a:avLst/>
            <a:gdLst>
              <a:gd name="connsiteX0" fmla="*/ 49725 w 133718"/>
              <a:gd name="connsiteY0" fmla="*/ 5 h 879117"/>
              <a:gd name="connsiteX1" fmla="*/ 2100 w 133718"/>
              <a:gd name="connsiteY1" fmla="*/ 428630 h 879117"/>
              <a:gd name="connsiteX2" fmla="*/ 132275 w 133718"/>
              <a:gd name="connsiteY2" fmla="*/ 876305 h 879117"/>
              <a:gd name="connsiteX3" fmla="*/ 68775 w 133718"/>
              <a:gd name="connsiteY3" fmla="*/ 609605 h 879117"/>
              <a:gd name="connsiteX4" fmla="*/ 21150 w 133718"/>
              <a:gd name="connsiteY4" fmla="*/ 419105 h 879117"/>
              <a:gd name="connsiteX5" fmla="*/ 49725 w 133718"/>
              <a:gd name="connsiteY5" fmla="*/ 5 h 87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18" h="879117">
                <a:moveTo>
                  <a:pt x="49725" y="5"/>
                </a:moveTo>
                <a:cubicBezTo>
                  <a:pt x="46550" y="1592"/>
                  <a:pt x="-11658" y="282580"/>
                  <a:pt x="2100" y="428630"/>
                </a:cubicBezTo>
                <a:cubicBezTo>
                  <a:pt x="15858" y="574680"/>
                  <a:pt x="121163" y="846143"/>
                  <a:pt x="132275" y="876305"/>
                </a:cubicBezTo>
                <a:cubicBezTo>
                  <a:pt x="143387" y="906467"/>
                  <a:pt x="87296" y="685805"/>
                  <a:pt x="68775" y="609605"/>
                </a:cubicBezTo>
                <a:cubicBezTo>
                  <a:pt x="50254" y="533405"/>
                  <a:pt x="23796" y="518588"/>
                  <a:pt x="21150" y="419105"/>
                </a:cubicBezTo>
                <a:cubicBezTo>
                  <a:pt x="18504" y="319622"/>
                  <a:pt x="52900" y="-1582"/>
                  <a:pt x="4972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C0310156-A23D-4643-A5BE-735D055AE62C}"/>
              </a:ext>
            </a:extLst>
          </p:cNvPr>
          <p:cNvSpPr/>
          <p:nvPr/>
        </p:nvSpPr>
        <p:spPr>
          <a:xfrm>
            <a:off x="2835037" y="3389630"/>
            <a:ext cx="527881" cy="527825"/>
          </a:xfrm>
          <a:custGeom>
            <a:avLst/>
            <a:gdLst>
              <a:gd name="connsiteX0" fmla="*/ 238 w 527881"/>
              <a:gd name="connsiteY0" fmla="*/ 1270 h 527825"/>
              <a:gd name="connsiteX1" fmla="*/ 47863 w 527881"/>
              <a:gd name="connsiteY1" fmla="*/ 347345 h 527825"/>
              <a:gd name="connsiteX2" fmla="*/ 228838 w 527881"/>
              <a:gd name="connsiteY2" fmla="*/ 477520 h 527825"/>
              <a:gd name="connsiteX3" fmla="*/ 527288 w 527881"/>
              <a:gd name="connsiteY3" fmla="*/ 394970 h 527825"/>
              <a:gd name="connsiteX4" fmla="*/ 298688 w 527881"/>
              <a:gd name="connsiteY4" fmla="*/ 496570 h 527825"/>
              <a:gd name="connsiteX5" fmla="*/ 60563 w 527881"/>
              <a:gd name="connsiteY5" fmla="*/ 483870 h 527825"/>
              <a:gd name="connsiteX6" fmla="*/ 238 w 527881"/>
              <a:gd name="connsiteY6" fmla="*/ 1270 h 52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881" h="527825">
                <a:moveTo>
                  <a:pt x="238" y="1270"/>
                </a:moveTo>
                <a:cubicBezTo>
                  <a:pt x="-1879" y="-21484"/>
                  <a:pt x="9763" y="267970"/>
                  <a:pt x="47863" y="347345"/>
                </a:cubicBezTo>
                <a:cubicBezTo>
                  <a:pt x="85963" y="426720"/>
                  <a:pt x="148934" y="469583"/>
                  <a:pt x="228838" y="477520"/>
                </a:cubicBezTo>
                <a:cubicBezTo>
                  <a:pt x="308742" y="485458"/>
                  <a:pt x="515646" y="391795"/>
                  <a:pt x="527288" y="394970"/>
                </a:cubicBezTo>
                <a:cubicBezTo>
                  <a:pt x="538930" y="398145"/>
                  <a:pt x="376476" y="481753"/>
                  <a:pt x="298688" y="496570"/>
                </a:cubicBezTo>
                <a:cubicBezTo>
                  <a:pt x="220900" y="511387"/>
                  <a:pt x="111363" y="565362"/>
                  <a:pt x="60563" y="483870"/>
                </a:cubicBezTo>
                <a:cubicBezTo>
                  <a:pt x="9763" y="402378"/>
                  <a:pt x="2355" y="24024"/>
                  <a:pt x="238" y="1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4B07E9FE-2101-4815-A862-34759AF0D841}"/>
              </a:ext>
            </a:extLst>
          </p:cNvPr>
          <p:cNvSpPr/>
          <p:nvPr/>
        </p:nvSpPr>
        <p:spPr>
          <a:xfrm>
            <a:off x="2592223" y="3495642"/>
            <a:ext cx="270837" cy="609856"/>
          </a:xfrm>
          <a:custGeom>
            <a:avLst/>
            <a:gdLst>
              <a:gd name="connsiteX0" fmla="*/ 70015 w 270837"/>
              <a:gd name="connsiteY0" fmla="*/ 33 h 609856"/>
              <a:gd name="connsiteX1" fmla="*/ 23977 w 270837"/>
              <a:gd name="connsiteY1" fmla="*/ 133383 h 609856"/>
              <a:gd name="connsiteX2" fmla="*/ 165 w 270837"/>
              <a:gd name="connsiteY2" fmla="*/ 217521 h 609856"/>
              <a:gd name="connsiteX3" fmla="*/ 35090 w 270837"/>
              <a:gd name="connsiteY3" fmla="*/ 439771 h 609856"/>
              <a:gd name="connsiteX4" fmla="*/ 65252 w 270837"/>
              <a:gd name="connsiteY4" fmla="*/ 501683 h 609856"/>
              <a:gd name="connsiteX5" fmla="*/ 179552 w 270837"/>
              <a:gd name="connsiteY5" fmla="*/ 568358 h 609856"/>
              <a:gd name="connsiteX6" fmla="*/ 270040 w 270837"/>
              <a:gd name="connsiteY6" fmla="*/ 609633 h 609856"/>
              <a:gd name="connsiteX7" fmla="*/ 127165 w 270837"/>
              <a:gd name="connsiteY7" fmla="*/ 550896 h 609856"/>
              <a:gd name="connsiteX8" fmla="*/ 66840 w 270837"/>
              <a:gd name="connsiteY8" fmla="*/ 469933 h 609856"/>
              <a:gd name="connsiteX9" fmla="*/ 14452 w 270837"/>
              <a:gd name="connsiteY9" fmla="*/ 244508 h 609856"/>
              <a:gd name="connsiteX10" fmla="*/ 41440 w 270837"/>
              <a:gd name="connsiteY10" fmla="*/ 146083 h 609856"/>
              <a:gd name="connsiteX11" fmla="*/ 70015 w 270837"/>
              <a:gd name="connsiteY11" fmla="*/ 33 h 609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0837" h="609856">
                <a:moveTo>
                  <a:pt x="70015" y="33"/>
                </a:moveTo>
                <a:cubicBezTo>
                  <a:pt x="67105" y="-2084"/>
                  <a:pt x="35619" y="97135"/>
                  <a:pt x="23977" y="133383"/>
                </a:cubicBezTo>
                <a:cubicBezTo>
                  <a:pt x="12335" y="169631"/>
                  <a:pt x="-1687" y="166456"/>
                  <a:pt x="165" y="217521"/>
                </a:cubicBezTo>
                <a:cubicBezTo>
                  <a:pt x="2017" y="268586"/>
                  <a:pt x="24242" y="392411"/>
                  <a:pt x="35090" y="439771"/>
                </a:cubicBezTo>
                <a:cubicBezTo>
                  <a:pt x="45938" y="487131"/>
                  <a:pt x="41175" y="480252"/>
                  <a:pt x="65252" y="501683"/>
                </a:cubicBezTo>
                <a:cubicBezTo>
                  <a:pt x="89329" y="523114"/>
                  <a:pt x="145421" y="550366"/>
                  <a:pt x="179552" y="568358"/>
                </a:cubicBezTo>
                <a:cubicBezTo>
                  <a:pt x="213683" y="586350"/>
                  <a:pt x="278771" y="612543"/>
                  <a:pt x="270040" y="609633"/>
                </a:cubicBezTo>
                <a:cubicBezTo>
                  <a:pt x="261309" y="606723"/>
                  <a:pt x="161032" y="574179"/>
                  <a:pt x="127165" y="550896"/>
                </a:cubicBezTo>
                <a:cubicBezTo>
                  <a:pt x="93298" y="527613"/>
                  <a:pt x="85626" y="520998"/>
                  <a:pt x="66840" y="469933"/>
                </a:cubicBezTo>
                <a:cubicBezTo>
                  <a:pt x="48054" y="418868"/>
                  <a:pt x="18685" y="298483"/>
                  <a:pt x="14452" y="244508"/>
                </a:cubicBezTo>
                <a:cubicBezTo>
                  <a:pt x="10219" y="190533"/>
                  <a:pt x="30592" y="183654"/>
                  <a:pt x="41440" y="146083"/>
                </a:cubicBezTo>
                <a:cubicBezTo>
                  <a:pt x="52288" y="108512"/>
                  <a:pt x="72925" y="2150"/>
                  <a:pt x="70015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B0EED17A-9E88-4116-9CDF-2347F1726C56}"/>
              </a:ext>
            </a:extLst>
          </p:cNvPr>
          <p:cNvSpPr/>
          <p:nvPr/>
        </p:nvSpPr>
        <p:spPr>
          <a:xfrm>
            <a:off x="2640855" y="3622320"/>
            <a:ext cx="290093" cy="403706"/>
          </a:xfrm>
          <a:custGeom>
            <a:avLst/>
            <a:gdLst>
              <a:gd name="connsiteX0" fmla="*/ 111870 w 290093"/>
              <a:gd name="connsiteY0" fmla="*/ 355 h 403706"/>
              <a:gd name="connsiteX1" fmla="*/ 34083 w 290093"/>
              <a:gd name="connsiteY1" fmla="*/ 128943 h 403706"/>
              <a:gd name="connsiteX2" fmla="*/ 40433 w 290093"/>
              <a:gd name="connsiteY2" fmla="*/ 303568 h 403706"/>
              <a:gd name="connsiteX3" fmla="*/ 138858 w 290093"/>
              <a:gd name="connsiteY3" fmla="*/ 373418 h 403706"/>
              <a:gd name="connsiteX4" fmla="*/ 289670 w 290093"/>
              <a:gd name="connsiteY4" fmla="*/ 381355 h 403706"/>
              <a:gd name="connsiteX5" fmla="*/ 181720 w 290093"/>
              <a:gd name="connsiteY5" fmla="*/ 400405 h 403706"/>
              <a:gd name="connsiteX6" fmla="*/ 110283 w 290093"/>
              <a:gd name="connsiteY6" fmla="*/ 384530 h 403706"/>
              <a:gd name="connsiteX7" fmla="*/ 3920 w 290093"/>
              <a:gd name="connsiteY7" fmla="*/ 224193 h 403706"/>
              <a:gd name="connsiteX8" fmla="*/ 32495 w 290093"/>
              <a:gd name="connsiteY8" fmla="*/ 95605 h 403706"/>
              <a:gd name="connsiteX9" fmla="*/ 111870 w 290093"/>
              <a:gd name="connsiteY9" fmla="*/ 355 h 40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0093" h="403706">
                <a:moveTo>
                  <a:pt x="111870" y="355"/>
                </a:moveTo>
                <a:cubicBezTo>
                  <a:pt x="112135" y="5911"/>
                  <a:pt x="45989" y="78408"/>
                  <a:pt x="34083" y="128943"/>
                </a:cubicBezTo>
                <a:cubicBezTo>
                  <a:pt x="22177" y="179478"/>
                  <a:pt x="22970" y="262822"/>
                  <a:pt x="40433" y="303568"/>
                </a:cubicBezTo>
                <a:cubicBezTo>
                  <a:pt x="57895" y="344314"/>
                  <a:pt x="97318" y="360453"/>
                  <a:pt x="138858" y="373418"/>
                </a:cubicBezTo>
                <a:cubicBezTo>
                  <a:pt x="180398" y="386383"/>
                  <a:pt x="282526" y="376857"/>
                  <a:pt x="289670" y="381355"/>
                </a:cubicBezTo>
                <a:cubicBezTo>
                  <a:pt x="296814" y="385853"/>
                  <a:pt x="211618" y="399876"/>
                  <a:pt x="181720" y="400405"/>
                </a:cubicBezTo>
                <a:cubicBezTo>
                  <a:pt x="151822" y="400934"/>
                  <a:pt x="139916" y="413899"/>
                  <a:pt x="110283" y="384530"/>
                </a:cubicBezTo>
                <a:cubicBezTo>
                  <a:pt x="80650" y="355161"/>
                  <a:pt x="16885" y="272347"/>
                  <a:pt x="3920" y="224193"/>
                </a:cubicBezTo>
                <a:cubicBezTo>
                  <a:pt x="-9045" y="176039"/>
                  <a:pt x="12651" y="135557"/>
                  <a:pt x="32495" y="95605"/>
                </a:cubicBezTo>
                <a:cubicBezTo>
                  <a:pt x="52339" y="55653"/>
                  <a:pt x="111605" y="-5201"/>
                  <a:pt x="111870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B6F3702D-BEDD-40AD-9FD5-F59A9DA3C965}"/>
              </a:ext>
            </a:extLst>
          </p:cNvPr>
          <p:cNvSpPr/>
          <p:nvPr/>
        </p:nvSpPr>
        <p:spPr>
          <a:xfrm>
            <a:off x="5071498" y="874755"/>
            <a:ext cx="1449958" cy="646372"/>
          </a:xfrm>
          <a:custGeom>
            <a:avLst/>
            <a:gdLst>
              <a:gd name="connsiteX0" fmla="*/ 35 w 1449958"/>
              <a:gd name="connsiteY0" fmla="*/ 293645 h 646372"/>
              <a:gd name="connsiteX1" fmla="*/ 389502 w 1449958"/>
              <a:gd name="connsiteY1" fmla="*/ 5778 h 646372"/>
              <a:gd name="connsiteX2" fmla="*/ 1367402 w 1449958"/>
              <a:gd name="connsiteY2" fmla="*/ 606912 h 646372"/>
              <a:gd name="connsiteX3" fmla="*/ 1286969 w 1449958"/>
              <a:gd name="connsiteY3" fmla="*/ 539178 h 646372"/>
              <a:gd name="connsiteX4" fmla="*/ 406435 w 1449958"/>
              <a:gd name="connsiteY4" fmla="*/ 137012 h 646372"/>
              <a:gd name="connsiteX5" fmla="*/ 35 w 1449958"/>
              <a:gd name="connsiteY5" fmla="*/ 293645 h 64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9958" h="646372">
                <a:moveTo>
                  <a:pt x="35" y="293645"/>
                </a:moveTo>
                <a:cubicBezTo>
                  <a:pt x="-2787" y="271773"/>
                  <a:pt x="161608" y="-46433"/>
                  <a:pt x="389502" y="5778"/>
                </a:cubicBezTo>
                <a:cubicBezTo>
                  <a:pt x="617396" y="57989"/>
                  <a:pt x="1217824" y="518012"/>
                  <a:pt x="1367402" y="606912"/>
                </a:cubicBezTo>
                <a:cubicBezTo>
                  <a:pt x="1516980" y="695812"/>
                  <a:pt x="1447130" y="617495"/>
                  <a:pt x="1286969" y="539178"/>
                </a:cubicBezTo>
                <a:cubicBezTo>
                  <a:pt x="1126808" y="460861"/>
                  <a:pt x="623040" y="174406"/>
                  <a:pt x="406435" y="137012"/>
                </a:cubicBezTo>
                <a:cubicBezTo>
                  <a:pt x="189830" y="99618"/>
                  <a:pt x="2857" y="315517"/>
                  <a:pt x="35" y="293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5A62B0F5-D0D8-4002-B3E0-ADBA02CAF284}"/>
              </a:ext>
            </a:extLst>
          </p:cNvPr>
          <p:cNvSpPr/>
          <p:nvPr/>
        </p:nvSpPr>
        <p:spPr>
          <a:xfrm>
            <a:off x="6497470" y="2930890"/>
            <a:ext cx="545934" cy="1416944"/>
          </a:xfrm>
          <a:custGeom>
            <a:avLst/>
            <a:gdLst>
              <a:gd name="connsiteX0" fmla="*/ 1755 w 545934"/>
              <a:gd name="connsiteY0" fmla="*/ 2810 h 1416944"/>
              <a:gd name="connsiteX1" fmla="*/ 284330 w 545934"/>
              <a:gd name="connsiteY1" fmla="*/ 425085 h 1416944"/>
              <a:gd name="connsiteX2" fmla="*/ 525630 w 545934"/>
              <a:gd name="connsiteY2" fmla="*/ 1345835 h 1416944"/>
              <a:gd name="connsiteX3" fmla="*/ 506580 w 545934"/>
              <a:gd name="connsiteY3" fmla="*/ 1301385 h 1416944"/>
              <a:gd name="connsiteX4" fmla="*/ 297030 w 545934"/>
              <a:gd name="connsiteY4" fmla="*/ 872760 h 1416944"/>
              <a:gd name="connsiteX5" fmla="*/ 170030 w 545934"/>
              <a:gd name="connsiteY5" fmla="*/ 272685 h 1416944"/>
              <a:gd name="connsiteX6" fmla="*/ 1755 w 545934"/>
              <a:gd name="connsiteY6" fmla="*/ 2810 h 141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934" h="1416944">
                <a:moveTo>
                  <a:pt x="1755" y="2810"/>
                </a:moveTo>
                <a:cubicBezTo>
                  <a:pt x="20805" y="28210"/>
                  <a:pt x="197018" y="201248"/>
                  <a:pt x="284330" y="425085"/>
                </a:cubicBezTo>
                <a:cubicBezTo>
                  <a:pt x="371642" y="648922"/>
                  <a:pt x="488588" y="1199785"/>
                  <a:pt x="525630" y="1345835"/>
                </a:cubicBezTo>
                <a:cubicBezTo>
                  <a:pt x="562672" y="1491885"/>
                  <a:pt x="544680" y="1380231"/>
                  <a:pt x="506580" y="1301385"/>
                </a:cubicBezTo>
                <a:cubicBezTo>
                  <a:pt x="468480" y="1222539"/>
                  <a:pt x="353122" y="1044210"/>
                  <a:pt x="297030" y="872760"/>
                </a:cubicBezTo>
                <a:cubicBezTo>
                  <a:pt x="240938" y="701310"/>
                  <a:pt x="216067" y="416618"/>
                  <a:pt x="170030" y="272685"/>
                </a:cubicBezTo>
                <a:cubicBezTo>
                  <a:pt x="123993" y="128752"/>
                  <a:pt x="-17295" y="-22590"/>
                  <a:pt x="1755" y="2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459AFE9E-60AD-4CA4-9A41-17BF5EA3B12B}"/>
              </a:ext>
            </a:extLst>
          </p:cNvPr>
          <p:cNvSpPr/>
          <p:nvPr/>
        </p:nvSpPr>
        <p:spPr>
          <a:xfrm>
            <a:off x="7361128" y="4224932"/>
            <a:ext cx="309762" cy="1892690"/>
          </a:xfrm>
          <a:custGeom>
            <a:avLst/>
            <a:gdLst>
              <a:gd name="connsiteX0" fmla="*/ 13339 w 309762"/>
              <a:gd name="connsiteY0" fmla="*/ 33801 h 1892690"/>
              <a:gd name="connsiteX1" fmla="*/ 38739 w 309762"/>
              <a:gd name="connsiteY1" fmla="*/ 105768 h 1892690"/>
              <a:gd name="connsiteX2" fmla="*/ 305439 w 309762"/>
              <a:gd name="connsiteY2" fmla="*/ 668801 h 1892690"/>
              <a:gd name="connsiteX3" fmla="*/ 203839 w 309762"/>
              <a:gd name="connsiteY3" fmla="*/ 1790635 h 1892690"/>
              <a:gd name="connsiteX4" fmla="*/ 203839 w 309762"/>
              <a:gd name="connsiteY4" fmla="*/ 1722901 h 1892690"/>
              <a:gd name="connsiteX5" fmla="*/ 250405 w 309762"/>
              <a:gd name="connsiteY5" fmla="*/ 749235 h 1892690"/>
              <a:gd name="connsiteX6" fmla="*/ 153039 w 309762"/>
              <a:gd name="connsiteY6" fmla="*/ 495235 h 1892690"/>
              <a:gd name="connsiteX7" fmla="*/ 13339 w 309762"/>
              <a:gd name="connsiteY7" fmla="*/ 33801 h 189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762" h="1892690">
                <a:moveTo>
                  <a:pt x="13339" y="33801"/>
                </a:moveTo>
                <a:cubicBezTo>
                  <a:pt x="-5711" y="-31110"/>
                  <a:pt x="-9944" y="-65"/>
                  <a:pt x="38739" y="105768"/>
                </a:cubicBezTo>
                <a:cubicBezTo>
                  <a:pt x="87422" y="211601"/>
                  <a:pt x="277922" y="387990"/>
                  <a:pt x="305439" y="668801"/>
                </a:cubicBezTo>
                <a:cubicBezTo>
                  <a:pt x="332956" y="949612"/>
                  <a:pt x="220772" y="1614952"/>
                  <a:pt x="203839" y="1790635"/>
                </a:cubicBezTo>
                <a:cubicBezTo>
                  <a:pt x="186906" y="1966318"/>
                  <a:pt x="196078" y="1896468"/>
                  <a:pt x="203839" y="1722901"/>
                </a:cubicBezTo>
                <a:cubicBezTo>
                  <a:pt x="211600" y="1549334"/>
                  <a:pt x="258872" y="953846"/>
                  <a:pt x="250405" y="749235"/>
                </a:cubicBezTo>
                <a:cubicBezTo>
                  <a:pt x="241938" y="544624"/>
                  <a:pt x="189728" y="613768"/>
                  <a:pt x="153039" y="495235"/>
                </a:cubicBezTo>
                <a:cubicBezTo>
                  <a:pt x="116350" y="376702"/>
                  <a:pt x="32389" y="98712"/>
                  <a:pt x="13339" y="33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9565B5BC-9C7B-4739-8AA2-356198056904}"/>
              </a:ext>
            </a:extLst>
          </p:cNvPr>
          <p:cNvSpPr/>
          <p:nvPr/>
        </p:nvSpPr>
        <p:spPr>
          <a:xfrm>
            <a:off x="6848826" y="4202260"/>
            <a:ext cx="824124" cy="1966519"/>
          </a:xfrm>
          <a:custGeom>
            <a:avLst/>
            <a:gdLst>
              <a:gd name="connsiteX0" fmla="*/ 707 w 824124"/>
              <a:gd name="connsiteY0" fmla="*/ 1440 h 1966519"/>
              <a:gd name="connsiteX1" fmla="*/ 225074 w 824124"/>
              <a:gd name="connsiteY1" fmla="*/ 860807 h 1966519"/>
              <a:gd name="connsiteX2" fmla="*/ 796574 w 824124"/>
              <a:gd name="connsiteY2" fmla="*/ 1910673 h 1966519"/>
              <a:gd name="connsiteX3" fmla="*/ 686507 w 824124"/>
              <a:gd name="connsiteY3" fmla="*/ 1741340 h 1966519"/>
              <a:gd name="connsiteX4" fmla="*/ 271641 w 824124"/>
              <a:gd name="connsiteY4" fmla="*/ 1051307 h 1966519"/>
              <a:gd name="connsiteX5" fmla="*/ 157341 w 824124"/>
              <a:gd name="connsiteY5" fmla="*/ 666073 h 1966519"/>
              <a:gd name="connsiteX6" fmla="*/ 707 w 824124"/>
              <a:gd name="connsiteY6" fmla="*/ 1440 h 196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4124" h="1966519">
                <a:moveTo>
                  <a:pt x="707" y="1440"/>
                </a:moveTo>
                <a:cubicBezTo>
                  <a:pt x="11996" y="33896"/>
                  <a:pt x="92430" y="542602"/>
                  <a:pt x="225074" y="860807"/>
                </a:cubicBezTo>
                <a:cubicBezTo>
                  <a:pt x="357718" y="1179012"/>
                  <a:pt x="719669" y="1763918"/>
                  <a:pt x="796574" y="1910673"/>
                </a:cubicBezTo>
                <a:cubicBezTo>
                  <a:pt x="873479" y="2057428"/>
                  <a:pt x="773996" y="1884568"/>
                  <a:pt x="686507" y="1741340"/>
                </a:cubicBezTo>
                <a:cubicBezTo>
                  <a:pt x="599018" y="1598112"/>
                  <a:pt x="359835" y="1230518"/>
                  <a:pt x="271641" y="1051307"/>
                </a:cubicBezTo>
                <a:cubicBezTo>
                  <a:pt x="183447" y="872096"/>
                  <a:pt x="198263" y="838229"/>
                  <a:pt x="157341" y="666073"/>
                </a:cubicBezTo>
                <a:cubicBezTo>
                  <a:pt x="116419" y="493917"/>
                  <a:pt x="-10582" y="-31016"/>
                  <a:pt x="707" y="1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7A5CF834-D672-4505-B2D2-AAA1217053B0}"/>
              </a:ext>
            </a:extLst>
          </p:cNvPr>
          <p:cNvSpPr/>
          <p:nvPr/>
        </p:nvSpPr>
        <p:spPr>
          <a:xfrm>
            <a:off x="6555603" y="4147019"/>
            <a:ext cx="147561" cy="1727616"/>
          </a:xfrm>
          <a:custGeom>
            <a:avLst/>
            <a:gdLst>
              <a:gd name="connsiteX0" fmla="*/ 1830 w 147561"/>
              <a:gd name="connsiteY0" fmla="*/ 1648 h 1727616"/>
              <a:gd name="connsiteX1" fmla="*/ 145764 w 147561"/>
              <a:gd name="connsiteY1" fmla="*/ 734014 h 1727616"/>
              <a:gd name="connsiteX2" fmla="*/ 82264 w 147561"/>
              <a:gd name="connsiteY2" fmla="*/ 1699214 h 1727616"/>
              <a:gd name="connsiteX3" fmla="*/ 78030 w 147561"/>
              <a:gd name="connsiteY3" fmla="*/ 1390181 h 1727616"/>
              <a:gd name="connsiteX4" fmla="*/ 65330 w 147561"/>
              <a:gd name="connsiteY4" fmla="*/ 560448 h 1727616"/>
              <a:gd name="connsiteX5" fmla="*/ 1830 w 147561"/>
              <a:gd name="connsiteY5" fmla="*/ 1648 h 172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561" h="1727616">
                <a:moveTo>
                  <a:pt x="1830" y="1648"/>
                </a:moveTo>
                <a:cubicBezTo>
                  <a:pt x="15236" y="30576"/>
                  <a:pt x="132358" y="451086"/>
                  <a:pt x="145764" y="734014"/>
                </a:cubicBezTo>
                <a:cubicBezTo>
                  <a:pt x="159170" y="1016942"/>
                  <a:pt x="93553" y="1589853"/>
                  <a:pt x="82264" y="1699214"/>
                </a:cubicBezTo>
                <a:cubicBezTo>
                  <a:pt x="70975" y="1808575"/>
                  <a:pt x="80852" y="1579975"/>
                  <a:pt x="78030" y="1390181"/>
                </a:cubicBezTo>
                <a:cubicBezTo>
                  <a:pt x="75208" y="1200387"/>
                  <a:pt x="78030" y="789753"/>
                  <a:pt x="65330" y="560448"/>
                </a:cubicBezTo>
                <a:cubicBezTo>
                  <a:pt x="52630" y="331143"/>
                  <a:pt x="-11576" y="-27280"/>
                  <a:pt x="1830" y="1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D1B4CEDF-C797-4212-8212-E8001E6A0DEC}"/>
              </a:ext>
            </a:extLst>
          </p:cNvPr>
          <p:cNvSpPr/>
          <p:nvPr/>
        </p:nvSpPr>
        <p:spPr>
          <a:xfrm>
            <a:off x="5976116" y="4495559"/>
            <a:ext cx="645447" cy="1253691"/>
          </a:xfrm>
          <a:custGeom>
            <a:avLst/>
            <a:gdLst>
              <a:gd name="connsiteX0" fmla="*/ 547451 w 645447"/>
              <a:gd name="connsiteY0" fmla="*/ 241 h 1253691"/>
              <a:gd name="connsiteX1" fmla="*/ 445851 w 645447"/>
              <a:gd name="connsiteY1" fmla="*/ 783408 h 1253691"/>
              <a:gd name="connsiteX2" fmla="*/ 1351 w 645447"/>
              <a:gd name="connsiteY2" fmla="*/ 1249074 h 1253691"/>
              <a:gd name="connsiteX3" fmla="*/ 318851 w 645447"/>
              <a:gd name="connsiteY3" fmla="*/ 1003541 h 1253691"/>
              <a:gd name="connsiteX4" fmla="*/ 636351 w 645447"/>
              <a:gd name="connsiteY4" fmla="*/ 702974 h 1253691"/>
              <a:gd name="connsiteX5" fmla="*/ 547451 w 645447"/>
              <a:gd name="connsiteY5" fmla="*/ 241 h 125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5447" h="1253691">
                <a:moveTo>
                  <a:pt x="547451" y="241"/>
                </a:moveTo>
                <a:cubicBezTo>
                  <a:pt x="515701" y="13647"/>
                  <a:pt x="536868" y="575269"/>
                  <a:pt x="445851" y="783408"/>
                </a:cubicBezTo>
                <a:cubicBezTo>
                  <a:pt x="354834" y="991547"/>
                  <a:pt x="22518" y="1212385"/>
                  <a:pt x="1351" y="1249074"/>
                </a:cubicBezTo>
                <a:cubicBezTo>
                  <a:pt x="-19816" y="1285763"/>
                  <a:pt x="213018" y="1094558"/>
                  <a:pt x="318851" y="1003541"/>
                </a:cubicBezTo>
                <a:cubicBezTo>
                  <a:pt x="424684" y="912524"/>
                  <a:pt x="597546" y="870191"/>
                  <a:pt x="636351" y="702974"/>
                </a:cubicBezTo>
                <a:cubicBezTo>
                  <a:pt x="675157" y="535757"/>
                  <a:pt x="579201" y="-13165"/>
                  <a:pt x="547451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03C5798A-15FA-417D-98E2-0B15FEBEA375}"/>
              </a:ext>
            </a:extLst>
          </p:cNvPr>
          <p:cNvSpPr/>
          <p:nvPr/>
        </p:nvSpPr>
        <p:spPr>
          <a:xfrm>
            <a:off x="6716977" y="4847167"/>
            <a:ext cx="342509" cy="1528996"/>
          </a:xfrm>
          <a:custGeom>
            <a:avLst/>
            <a:gdLst>
              <a:gd name="connsiteX0" fmla="*/ 85990 w 342509"/>
              <a:gd name="connsiteY0" fmla="*/ 0 h 1528996"/>
              <a:gd name="connsiteX1" fmla="*/ 9790 w 342509"/>
              <a:gd name="connsiteY1" fmla="*/ 825500 h 1528996"/>
              <a:gd name="connsiteX2" fmla="*/ 331523 w 342509"/>
              <a:gd name="connsiteY2" fmla="*/ 1494366 h 1528996"/>
              <a:gd name="connsiteX3" fmla="*/ 263790 w 342509"/>
              <a:gd name="connsiteY3" fmla="*/ 1418166 h 1528996"/>
              <a:gd name="connsiteX4" fmla="*/ 225690 w 342509"/>
              <a:gd name="connsiteY4" fmla="*/ 1286933 h 1528996"/>
              <a:gd name="connsiteX5" fmla="*/ 115623 w 342509"/>
              <a:gd name="connsiteY5" fmla="*/ 829733 h 1528996"/>
              <a:gd name="connsiteX6" fmla="*/ 85990 w 342509"/>
              <a:gd name="connsiteY6" fmla="*/ 0 h 152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509" h="1528996">
                <a:moveTo>
                  <a:pt x="85990" y="0"/>
                </a:moveTo>
                <a:cubicBezTo>
                  <a:pt x="68351" y="-705"/>
                  <a:pt x="-31132" y="576439"/>
                  <a:pt x="9790" y="825500"/>
                </a:cubicBezTo>
                <a:cubicBezTo>
                  <a:pt x="50712" y="1074561"/>
                  <a:pt x="289190" y="1395588"/>
                  <a:pt x="331523" y="1494366"/>
                </a:cubicBezTo>
                <a:cubicBezTo>
                  <a:pt x="373856" y="1593144"/>
                  <a:pt x="281429" y="1452738"/>
                  <a:pt x="263790" y="1418166"/>
                </a:cubicBezTo>
                <a:cubicBezTo>
                  <a:pt x="246151" y="1383594"/>
                  <a:pt x="250384" y="1385005"/>
                  <a:pt x="225690" y="1286933"/>
                </a:cubicBezTo>
                <a:cubicBezTo>
                  <a:pt x="200996" y="1188861"/>
                  <a:pt x="141729" y="1043516"/>
                  <a:pt x="115623" y="829733"/>
                </a:cubicBezTo>
                <a:cubicBezTo>
                  <a:pt x="89517" y="615950"/>
                  <a:pt x="103629" y="705"/>
                  <a:pt x="8599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76BCF457-0AE9-4B6A-88F2-0946ACB91E31}"/>
              </a:ext>
            </a:extLst>
          </p:cNvPr>
          <p:cNvSpPr/>
          <p:nvPr/>
        </p:nvSpPr>
        <p:spPr>
          <a:xfrm>
            <a:off x="6954244" y="5298803"/>
            <a:ext cx="911497" cy="2518025"/>
          </a:xfrm>
          <a:custGeom>
            <a:avLst/>
            <a:gdLst>
              <a:gd name="connsiteX0" fmla="*/ 9589 w 911497"/>
              <a:gd name="connsiteY0" fmla="*/ 5564 h 2518025"/>
              <a:gd name="connsiteX1" fmla="*/ 102723 w 911497"/>
              <a:gd name="connsiteY1" fmla="*/ 886097 h 2518025"/>
              <a:gd name="connsiteX2" fmla="*/ 860489 w 911497"/>
              <a:gd name="connsiteY2" fmla="*/ 2410097 h 2518025"/>
              <a:gd name="connsiteX3" fmla="*/ 826623 w 911497"/>
              <a:gd name="connsiteY3" fmla="*/ 2355064 h 2518025"/>
              <a:gd name="connsiteX4" fmla="*/ 699623 w 911497"/>
              <a:gd name="connsiteY4" fmla="*/ 2050264 h 2518025"/>
              <a:gd name="connsiteX5" fmla="*/ 483723 w 911497"/>
              <a:gd name="connsiteY5" fmla="*/ 1389864 h 2518025"/>
              <a:gd name="connsiteX6" fmla="*/ 56156 w 911497"/>
              <a:gd name="connsiteY6" fmla="*/ 551664 h 2518025"/>
              <a:gd name="connsiteX7" fmla="*/ 9589 w 911497"/>
              <a:gd name="connsiteY7" fmla="*/ 5564 h 251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1497" h="2518025">
                <a:moveTo>
                  <a:pt x="9589" y="5564"/>
                </a:moveTo>
                <a:cubicBezTo>
                  <a:pt x="17350" y="61303"/>
                  <a:pt x="-39094" y="485342"/>
                  <a:pt x="102723" y="886097"/>
                </a:cubicBezTo>
                <a:cubicBezTo>
                  <a:pt x="244540" y="1286852"/>
                  <a:pt x="739839" y="2165269"/>
                  <a:pt x="860489" y="2410097"/>
                </a:cubicBezTo>
                <a:cubicBezTo>
                  <a:pt x="981139" y="2654925"/>
                  <a:pt x="853434" y="2415036"/>
                  <a:pt x="826623" y="2355064"/>
                </a:cubicBezTo>
                <a:cubicBezTo>
                  <a:pt x="799812" y="2295092"/>
                  <a:pt x="756773" y="2211131"/>
                  <a:pt x="699623" y="2050264"/>
                </a:cubicBezTo>
                <a:cubicBezTo>
                  <a:pt x="642473" y="1889397"/>
                  <a:pt x="590967" y="1639631"/>
                  <a:pt x="483723" y="1389864"/>
                </a:cubicBezTo>
                <a:cubicBezTo>
                  <a:pt x="376479" y="1140097"/>
                  <a:pt x="134473" y="777442"/>
                  <a:pt x="56156" y="551664"/>
                </a:cubicBezTo>
                <a:cubicBezTo>
                  <a:pt x="-22161" y="325886"/>
                  <a:pt x="1828" y="-50175"/>
                  <a:pt x="9589" y="5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8DED8EB7-E024-4716-AE39-DAF60D2701CF}"/>
              </a:ext>
            </a:extLst>
          </p:cNvPr>
          <p:cNvSpPr/>
          <p:nvPr/>
        </p:nvSpPr>
        <p:spPr>
          <a:xfrm>
            <a:off x="7809518" y="7522629"/>
            <a:ext cx="280704" cy="1574756"/>
          </a:xfrm>
          <a:custGeom>
            <a:avLst/>
            <a:gdLst>
              <a:gd name="connsiteX0" fmla="*/ 68715 w 280704"/>
              <a:gd name="connsiteY0" fmla="*/ 4 h 1574756"/>
              <a:gd name="connsiteX1" fmla="*/ 280382 w 280704"/>
              <a:gd name="connsiteY1" fmla="*/ 567271 h 1574756"/>
              <a:gd name="connsiteX2" fmla="*/ 9449 w 280704"/>
              <a:gd name="connsiteY2" fmla="*/ 1519771 h 1574756"/>
              <a:gd name="connsiteX3" fmla="*/ 81415 w 280704"/>
              <a:gd name="connsiteY3" fmla="*/ 1363138 h 1574756"/>
              <a:gd name="connsiteX4" fmla="*/ 271915 w 280704"/>
              <a:gd name="connsiteY4" fmla="*/ 558804 h 1574756"/>
              <a:gd name="connsiteX5" fmla="*/ 68715 w 280704"/>
              <a:gd name="connsiteY5" fmla="*/ 4 h 1574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704" h="1574756">
                <a:moveTo>
                  <a:pt x="68715" y="4"/>
                </a:moveTo>
                <a:cubicBezTo>
                  <a:pt x="70126" y="1415"/>
                  <a:pt x="290260" y="313977"/>
                  <a:pt x="280382" y="567271"/>
                </a:cubicBezTo>
                <a:cubicBezTo>
                  <a:pt x="270504" y="820565"/>
                  <a:pt x="42610" y="1387127"/>
                  <a:pt x="9449" y="1519771"/>
                </a:cubicBezTo>
                <a:cubicBezTo>
                  <a:pt x="-23712" y="1652415"/>
                  <a:pt x="37671" y="1523299"/>
                  <a:pt x="81415" y="1363138"/>
                </a:cubicBezTo>
                <a:cubicBezTo>
                  <a:pt x="125159" y="1202977"/>
                  <a:pt x="275443" y="781054"/>
                  <a:pt x="271915" y="558804"/>
                </a:cubicBezTo>
                <a:cubicBezTo>
                  <a:pt x="268387" y="336554"/>
                  <a:pt x="67304" y="-1407"/>
                  <a:pt x="6871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CE6EDDEE-4871-4B70-8FC7-F389051E91E7}"/>
              </a:ext>
            </a:extLst>
          </p:cNvPr>
          <p:cNvSpPr/>
          <p:nvPr/>
        </p:nvSpPr>
        <p:spPr>
          <a:xfrm>
            <a:off x="7488756" y="7357505"/>
            <a:ext cx="289040" cy="1699530"/>
          </a:xfrm>
          <a:custGeom>
            <a:avLst/>
            <a:gdLst>
              <a:gd name="connsiteX0" fmla="*/ 55044 w 289040"/>
              <a:gd name="connsiteY0" fmla="*/ 28 h 1699530"/>
              <a:gd name="connsiteX1" fmla="*/ 29644 w 289040"/>
              <a:gd name="connsiteY1" fmla="*/ 529195 h 1699530"/>
              <a:gd name="connsiteX2" fmla="*/ 186277 w 289040"/>
              <a:gd name="connsiteY2" fmla="*/ 1253095 h 1699530"/>
              <a:gd name="connsiteX3" fmla="*/ 11 w 289040"/>
              <a:gd name="connsiteY3" fmla="*/ 1697595 h 1699530"/>
              <a:gd name="connsiteX4" fmla="*/ 177811 w 289040"/>
              <a:gd name="connsiteY4" fmla="*/ 1405495 h 1699530"/>
              <a:gd name="connsiteX5" fmla="*/ 287877 w 289040"/>
              <a:gd name="connsiteY5" fmla="*/ 1181128 h 1699530"/>
              <a:gd name="connsiteX6" fmla="*/ 110077 w 289040"/>
              <a:gd name="connsiteY6" fmla="*/ 550362 h 1699530"/>
              <a:gd name="connsiteX7" fmla="*/ 55044 w 289040"/>
              <a:gd name="connsiteY7" fmla="*/ 28 h 169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040" h="1699530">
                <a:moveTo>
                  <a:pt x="55044" y="28"/>
                </a:moveTo>
                <a:cubicBezTo>
                  <a:pt x="41639" y="-3500"/>
                  <a:pt x="7772" y="320351"/>
                  <a:pt x="29644" y="529195"/>
                </a:cubicBezTo>
                <a:cubicBezTo>
                  <a:pt x="51516" y="738039"/>
                  <a:pt x="191216" y="1058362"/>
                  <a:pt x="186277" y="1253095"/>
                </a:cubicBezTo>
                <a:cubicBezTo>
                  <a:pt x="181338" y="1447828"/>
                  <a:pt x="1422" y="1672195"/>
                  <a:pt x="11" y="1697595"/>
                </a:cubicBezTo>
                <a:cubicBezTo>
                  <a:pt x="-1400" y="1722995"/>
                  <a:pt x="129833" y="1491573"/>
                  <a:pt x="177811" y="1405495"/>
                </a:cubicBezTo>
                <a:cubicBezTo>
                  <a:pt x="225789" y="1319417"/>
                  <a:pt x="299166" y="1323650"/>
                  <a:pt x="287877" y="1181128"/>
                </a:cubicBezTo>
                <a:cubicBezTo>
                  <a:pt x="276588" y="1038606"/>
                  <a:pt x="147471" y="743684"/>
                  <a:pt x="110077" y="550362"/>
                </a:cubicBezTo>
                <a:cubicBezTo>
                  <a:pt x="72683" y="357040"/>
                  <a:pt x="68449" y="3556"/>
                  <a:pt x="5504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A86169A6-8C99-4E2E-B94F-20E4E671929E}"/>
              </a:ext>
            </a:extLst>
          </p:cNvPr>
          <p:cNvSpPr/>
          <p:nvPr/>
        </p:nvSpPr>
        <p:spPr>
          <a:xfrm>
            <a:off x="7693362" y="7805060"/>
            <a:ext cx="446092" cy="1899428"/>
          </a:xfrm>
          <a:custGeom>
            <a:avLst/>
            <a:gdLst>
              <a:gd name="connsiteX0" fmla="*/ 159471 w 446092"/>
              <a:gd name="connsiteY0" fmla="*/ 1207 h 1899428"/>
              <a:gd name="connsiteX1" fmla="*/ 307638 w 446092"/>
              <a:gd name="connsiteY1" fmla="*/ 623507 h 1899428"/>
              <a:gd name="connsiteX2" fmla="*/ 434638 w 446092"/>
              <a:gd name="connsiteY2" fmla="*/ 1127273 h 1899428"/>
              <a:gd name="connsiteX3" fmla="*/ 2838 w 446092"/>
              <a:gd name="connsiteY3" fmla="*/ 1893507 h 1899428"/>
              <a:gd name="connsiteX4" fmla="*/ 252605 w 446092"/>
              <a:gd name="connsiteY4" fmla="*/ 1457473 h 1899428"/>
              <a:gd name="connsiteX5" fmla="*/ 354205 w 446092"/>
              <a:gd name="connsiteY5" fmla="*/ 1004507 h 1899428"/>
              <a:gd name="connsiteX6" fmla="*/ 235671 w 446092"/>
              <a:gd name="connsiteY6" fmla="*/ 479573 h 1899428"/>
              <a:gd name="connsiteX7" fmla="*/ 159471 w 446092"/>
              <a:gd name="connsiteY7" fmla="*/ 1207 h 1899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6092" h="1899428">
                <a:moveTo>
                  <a:pt x="159471" y="1207"/>
                </a:moveTo>
                <a:cubicBezTo>
                  <a:pt x="171465" y="25196"/>
                  <a:pt x="261777" y="435829"/>
                  <a:pt x="307638" y="623507"/>
                </a:cubicBezTo>
                <a:cubicBezTo>
                  <a:pt x="353499" y="811185"/>
                  <a:pt x="485438" y="915606"/>
                  <a:pt x="434638" y="1127273"/>
                </a:cubicBezTo>
                <a:cubicBezTo>
                  <a:pt x="383838" y="1338940"/>
                  <a:pt x="33177" y="1838474"/>
                  <a:pt x="2838" y="1893507"/>
                </a:cubicBezTo>
                <a:cubicBezTo>
                  <a:pt x="-27501" y="1948540"/>
                  <a:pt x="194044" y="1605640"/>
                  <a:pt x="252605" y="1457473"/>
                </a:cubicBezTo>
                <a:cubicBezTo>
                  <a:pt x="311166" y="1309306"/>
                  <a:pt x="357027" y="1167490"/>
                  <a:pt x="354205" y="1004507"/>
                </a:cubicBezTo>
                <a:cubicBezTo>
                  <a:pt x="351383" y="841524"/>
                  <a:pt x="266715" y="642556"/>
                  <a:pt x="235671" y="479573"/>
                </a:cubicBezTo>
                <a:cubicBezTo>
                  <a:pt x="204627" y="316590"/>
                  <a:pt x="147477" y="-22782"/>
                  <a:pt x="159471" y="1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FF255461-4C1C-42FF-9AFA-70D346E670BF}"/>
              </a:ext>
            </a:extLst>
          </p:cNvPr>
          <p:cNvSpPr/>
          <p:nvPr/>
        </p:nvSpPr>
        <p:spPr>
          <a:xfrm>
            <a:off x="7276993" y="8925939"/>
            <a:ext cx="461885" cy="1316712"/>
          </a:xfrm>
          <a:custGeom>
            <a:avLst/>
            <a:gdLst>
              <a:gd name="connsiteX0" fmla="*/ 461540 w 461885"/>
              <a:gd name="connsiteY0" fmla="*/ 2161 h 1316712"/>
              <a:gd name="connsiteX1" fmla="*/ 326074 w 461885"/>
              <a:gd name="connsiteY1" fmla="*/ 730294 h 1316712"/>
              <a:gd name="connsiteX2" fmla="*/ 107 w 461885"/>
              <a:gd name="connsiteY2" fmla="*/ 1310261 h 1316712"/>
              <a:gd name="connsiteX3" fmla="*/ 292207 w 461885"/>
              <a:gd name="connsiteY3" fmla="*/ 975828 h 1316712"/>
              <a:gd name="connsiteX4" fmla="*/ 461540 w 461885"/>
              <a:gd name="connsiteY4" fmla="*/ 2161 h 131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885" h="1316712">
                <a:moveTo>
                  <a:pt x="461540" y="2161"/>
                </a:moveTo>
                <a:cubicBezTo>
                  <a:pt x="467184" y="-38761"/>
                  <a:pt x="402979" y="512277"/>
                  <a:pt x="326074" y="730294"/>
                </a:cubicBezTo>
                <a:cubicBezTo>
                  <a:pt x="249169" y="948311"/>
                  <a:pt x="5751" y="1269339"/>
                  <a:pt x="107" y="1310261"/>
                </a:cubicBezTo>
                <a:cubicBezTo>
                  <a:pt x="-5537" y="1351183"/>
                  <a:pt x="211774" y="1192433"/>
                  <a:pt x="292207" y="975828"/>
                </a:cubicBezTo>
                <a:cubicBezTo>
                  <a:pt x="372640" y="759223"/>
                  <a:pt x="455896" y="43083"/>
                  <a:pt x="461540" y="2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808AE07F-C9B9-41BB-9979-7DDC3F57264E}"/>
              </a:ext>
            </a:extLst>
          </p:cNvPr>
          <p:cNvSpPr/>
          <p:nvPr/>
        </p:nvSpPr>
        <p:spPr>
          <a:xfrm>
            <a:off x="2273561" y="2903783"/>
            <a:ext cx="346379" cy="1719213"/>
          </a:xfrm>
          <a:custGeom>
            <a:avLst/>
            <a:gdLst>
              <a:gd name="connsiteX0" fmla="*/ 215639 w 346379"/>
              <a:gd name="connsiteY0" fmla="*/ 1977 h 1719213"/>
              <a:gd name="connsiteX1" fmla="*/ 129279 w 346379"/>
              <a:gd name="connsiteY1" fmla="*/ 403297 h 1719213"/>
              <a:gd name="connsiteX2" fmla="*/ 317239 w 346379"/>
              <a:gd name="connsiteY2" fmla="*/ 1627577 h 1719213"/>
              <a:gd name="connsiteX3" fmla="*/ 317239 w 346379"/>
              <a:gd name="connsiteY3" fmla="*/ 1510737 h 1719213"/>
              <a:gd name="connsiteX4" fmla="*/ 42919 w 346379"/>
              <a:gd name="connsiteY4" fmla="*/ 555697 h 1719213"/>
              <a:gd name="connsiteX5" fmla="*/ 17519 w 346379"/>
              <a:gd name="connsiteY5" fmla="*/ 261057 h 1719213"/>
              <a:gd name="connsiteX6" fmla="*/ 215639 w 346379"/>
              <a:gd name="connsiteY6" fmla="*/ 1977 h 171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379" h="1719213">
                <a:moveTo>
                  <a:pt x="215639" y="1977"/>
                </a:moveTo>
                <a:cubicBezTo>
                  <a:pt x="234266" y="25684"/>
                  <a:pt x="112346" y="132364"/>
                  <a:pt x="129279" y="403297"/>
                </a:cubicBezTo>
                <a:cubicBezTo>
                  <a:pt x="146212" y="674230"/>
                  <a:pt x="285912" y="1443004"/>
                  <a:pt x="317239" y="1627577"/>
                </a:cubicBezTo>
                <a:cubicBezTo>
                  <a:pt x="348566" y="1812150"/>
                  <a:pt x="362959" y="1689384"/>
                  <a:pt x="317239" y="1510737"/>
                </a:cubicBezTo>
                <a:cubicBezTo>
                  <a:pt x="271519" y="1332090"/>
                  <a:pt x="92872" y="763977"/>
                  <a:pt x="42919" y="555697"/>
                </a:cubicBezTo>
                <a:cubicBezTo>
                  <a:pt x="-7034" y="347417"/>
                  <a:pt x="-10421" y="348264"/>
                  <a:pt x="17519" y="261057"/>
                </a:cubicBezTo>
                <a:cubicBezTo>
                  <a:pt x="45459" y="173850"/>
                  <a:pt x="197012" y="-21730"/>
                  <a:pt x="215639" y="1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C0B98F0B-E149-45D3-B26A-D66E7499C16F}"/>
              </a:ext>
            </a:extLst>
          </p:cNvPr>
          <p:cNvSpPr/>
          <p:nvPr/>
        </p:nvSpPr>
        <p:spPr>
          <a:xfrm>
            <a:off x="3011446" y="4535490"/>
            <a:ext cx="571058" cy="2025834"/>
          </a:xfrm>
          <a:custGeom>
            <a:avLst/>
            <a:gdLst>
              <a:gd name="connsiteX0" fmla="*/ 112754 w 571058"/>
              <a:gd name="connsiteY0" fmla="*/ 950 h 2025834"/>
              <a:gd name="connsiteX1" fmla="*/ 122914 w 571058"/>
              <a:gd name="connsiteY1" fmla="*/ 320990 h 2025834"/>
              <a:gd name="connsiteX2" fmla="*/ 564874 w 571058"/>
              <a:gd name="connsiteY2" fmla="*/ 1143950 h 2025834"/>
              <a:gd name="connsiteX3" fmla="*/ 387074 w 571058"/>
              <a:gd name="connsiteY3" fmla="*/ 2002470 h 2025834"/>
              <a:gd name="connsiteX4" fmla="*/ 463274 w 571058"/>
              <a:gd name="connsiteY4" fmla="*/ 1712910 h 2025834"/>
              <a:gd name="connsiteX5" fmla="*/ 453114 w 571058"/>
              <a:gd name="connsiteY5" fmla="*/ 976310 h 2025834"/>
              <a:gd name="connsiteX6" fmla="*/ 11154 w 571058"/>
              <a:gd name="connsiteY6" fmla="*/ 249870 h 2025834"/>
              <a:gd name="connsiteX7" fmla="*/ 112754 w 571058"/>
              <a:gd name="connsiteY7" fmla="*/ 950 h 202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058" h="2025834">
                <a:moveTo>
                  <a:pt x="112754" y="950"/>
                </a:moveTo>
                <a:cubicBezTo>
                  <a:pt x="131380" y="12803"/>
                  <a:pt x="47561" y="130490"/>
                  <a:pt x="122914" y="320990"/>
                </a:cubicBezTo>
                <a:cubicBezTo>
                  <a:pt x="198267" y="511490"/>
                  <a:pt x="520847" y="863703"/>
                  <a:pt x="564874" y="1143950"/>
                </a:cubicBezTo>
                <a:cubicBezTo>
                  <a:pt x="608901" y="1424197"/>
                  <a:pt x="404007" y="1907643"/>
                  <a:pt x="387074" y="2002470"/>
                </a:cubicBezTo>
                <a:cubicBezTo>
                  <a:pt x="370141" y="2097297"/>
                  <a:pt x="452267" y="1883936"/>
                  <a:pt x="463274" y="1712910"/>
                </a:cubicBezTo>
                <a:cubicBezTo>
                  <a:pt x="474281" y="1541884"/>
                  <a:pt x="528467" y="1220150"/>
                  <a:pt x="453114" y="976310"/>
                </a:cubicBezTo>
                <a:cubicBezTo>
                  <a:pt x="377761" y="732470"/>
                  <a:pt x="61107" y="410737"/>
                  <a:pt x="11154" y="249870"/>
                </a:cubicBezTo>
                <a:cubicBezTo>
                  <a:pt x="-38799" y="89003"/>
                  <a:pt x="94128" y="-10903"/>
                  <a:pt x="112754" y="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8AD0C67F-E05E-4B6D-86C2-61999CAEFB17}"/>
              </a:ext>
            </a:extLst>
          </p:cNvPr>
          <p:cNvSpPr/>
          <p:nvPr/>
        </p:nvSpPr>
        <p:spPr>
          <a:xfrm>
            <a:off x="2172518" y="3851155"/>
            <a:ext cx="724961" cy="2713950"/>
          </a:xfrm>
          <a:custGeom>
            <a:avLst/>
            <a:gdLst>
              <a:gd name="connsiteX0" fmla="*/ 184602 w 724961"/>
              <a:gd name="connsiteY0" fmla="*/ 29965 h 2713950"/>
              <a:gd name="connsiteX1" fmla="*/ 108402 w 724961"/>
              <a:gd name="connsiteY1" fmla="*/ 964685 h 2713950"/>
              <a:gd name="connsiteX2" fmla="*/ 662122 w 724961"/>
              <a:gd name="connsiteY2" fmla="*/ 2564885 h 2713950"/>
              <a:gd name="connsiteX3" fmla="*/ 641802 w 724961"/>
              <a:gd name="connsiteY3" fmla="*/ 2463285 h 2713950"/>
              <a:gd name="connsiteX4" fmla="*/ 32202 w 724961"/>
              <a:gd name="connsiteY4" fmla="*/ 964685 h 2713950"/>
              <a:gd name="connsiteX5" fmla="*/ 98242 w 724961"/>
              <a:gd name="connsiteY5" fmla="*/ 294125 h 2713950"/>
              <a:gd name="connsiteX6" fmla="*/ 184602 w 724961"/>
              <a:gd name="connsiteY6" fmla="*/ 29965 h 271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4961" h="2713950">
                <a:moveTo>
                  <a:pt x="184602" y="29965"/>
                </a:moveTo>
                <a:cubicBezTo>
                  <a:pt x="186295" y="141725"/>
                  <a:pt x="28815" y="542198"/>
                  <a:pt x="108402" y="964685"/>
                </a:cubicBezTo>
                <a:cubicBezTo>
                  <a:pt x="187989" y="1387172"/>
                  <a:pt x="573222" y="2315118"/>
                  <a:pt x="662122" y="2564885"/>
                </a:cubicBezTo>
                <a:cubicBezTo>
                  <a:pt x="751022" y="2814652"/>
                  <a:pt x="746789" y="2729985"/>
                  <a:pt x="641802" y="2463285"/>
                </a:cubicBezTo>
                <a:cubicBezTo>
                  <a:pt x="536815" y="2196585"/>
                  <a:pt x="122795" y="1326212"/>
                  <a:pt x="32202" y="964685"/>
                </a:cubicBezTo>
                <a:cubicBezTo>
                  <a:pt x="-58391" y="603158"/>
                  <a:pt x="67762" y="443985"/>
                  <a:pt x="98242" y="294125"/>
                </a:cubicBezTo>
                <a:cubicBezTo>
                  <a:pt x="128722" y="144265"/>
                  <a:pt x="182909" y="-81795"/>
                  <a:pt x="184602" y="29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53C521B2-10E4-406E-BC71-2FE9AF12CE14}"/>
              </a:ext>
            </a:extLst>
          </p:cNvPr>
          <p:cNvSpPr/>
          <p:nvPr/>
        </p:nvSpPr>
        <p:spPr>
          <a:xfrm>
            <a:off x="2839114" y="4550161"/>
            <a:ext cx="566042" cy="1981836"/>
          </a:xfrm>
          <a:custGeom>
            <a:avLst/>
            <a:gdLst>
              <a:gd name="connsiteX0" fmla="*/ 606 w 566042"/>
              <a:gd name="connsiteY0" fmla="*/ 11679 h 1981836"/>
              <a:gd name="connsiteX1" fmla="*/ 86966 w 566042"/>
              <a:gd name="connsiteY1" fmla="*/ 788919 h 1981836"/>
              <a:gd name="connsiteX2" fmla="*/ 442566 w 566042"/>
              <a:gd name="connsiteY2" fmla="*/ 1195319 h 1981836"/>
              <a:gd name="connsiteX3" fmla="*/ 503526 w 566042"/>
              <a:gd name="connsiteY3" fmla="*/ 1967479 h 1981836"/>
              <a:gd name="connsiteX4" fmla="*/ 523846 w 566042"/>
              <a:gd name="connsiteY4" fmla="*/ 1672839 h 1981836"/>
              <a:gd name="connsiteX5" fmla="*/ 559406 w 566042"/>
              <a:gd name="connsiteY5" fmla="*/ 1357879 h 1981836"/>
              <a:gd name="connsiteX6" fmla="*/ 376526 w 566042"/>
              <a:gd name="connsiteY6" fmla="*/ 854959 h 1981836"/>
              <a:gd name="connsiteX7" fmla="*/ 66646 w 566042"/>
              <a:gd name="connsiteY7" fmla="*/ 357119 h 1981836"/>
              <a:gd name="connsiteX8" fmla="*/ 606 w 566042"/>
              <a:gd name="connsiteY8" fmla="*/ 11679 h 198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042" h="1981836">
                <a:moveTo>
                  <a:pt x="606" y="11679"/>
                </a:moveTo>
                <a:cubicBezTo>
                  <a:pt x="3993" y="83646"/>
                  <a:pt x="13306" y="591646"/>
                  <a:pt x="86966" y="788919"/>
                </a:cubicBezTo>
                <a:cubicBezTo>
                  <a:pt x="160626" y="986192"/>
                  <a:pt x="373139" y="998892"/>
                  <a:pt x="442566" y="1195319"/>
                </a:cubicBezTo>
                <a:cubicBezTo>
                  <a:pt x="511993" y="1391746"/>
                  <a:pt x="489979" y="1887892"/>
                  <a:pt x="503526" y="1967479"/>
                </a:cubicBezTo>
                <a:cubicBezTo>
                  <a:pt x="517073" y="2047066"/>
                  <a:pt x="514533" y="1774439"/>
                  <a:pt x="523846" y="1672839"/>
                </a:cubicBezTo>
                <a:cubicBezTo>
                  <a:pt x="533159" y="1571239"/>
                  <a:pt x="583959" y="1494192"/>
                  <a:pt x="559406" y="1357879"/>
                </a:cubicBezTo>
                <a:cubicBezTo>
                  <a:pt x="534853" y="1221566"/>
                  <a:pt x="458653" y="1021752"/>
                  <a:pt x="376526" y="854959"/>
                </a:cubicBezTo>
                <a:cubicBezTo>
                  <a:pt x="294399" y="688166"/>
                  <a:pt x="126759" y="495972"/>
                  <a:pt x="66646" y="357119"/>
                </a:cubicBezTo>
                <a:cubicBezTo>
                  <a:pt x="6533" y="218266"/>
                  <a:pt x="-2781" y="-60288"/>
                  <a:pt x="606" y="11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A4CEF33D-19B1-4AAB-AC1C-096B82EEDD31}"/>
              </a:ext>
            </a:extLst>
          </p:cNvPr>
          <p:cNvSpPr/>
          <p:nvPr/>
        </p:nvSpPr>
        <p:spPr>
          <a:xfrm>
            <a:off x="2527250" y="4450070"/>
            <a:ext cx="677968" cy="2415256"/>
          </a:xfrm>
          <a:custGeom>
            <a:avLst/>
            <a:gdLst>
              <a:gd name="connsiteX0" fmla="*/ 165150 w 677968"/>
              <a:gd name="connsiteY0" fmla="*/ 10 h 2415256"/>
              <a:gd name="connsiteX1" fmla="*/ 114350 w 677968"/>
              <a:gd name="connsiteY1" fmla="*/ 665490 h 2415256"/>
              <a:gd name="connsiteX2" fmla="*/ 561390 w 677968"/>
              <a:gd name="connsiteY2" fmla="*/ 1483370 h 2415256"/>
              <a:gd name="connsiteX3" fmla="*/ 647750 w 677968"/>
              <a:gd name="connsiteY3" fmla="*/ 2341890 h 2415256"/>
              <a:gd name="connsiteX4" fmla="*/ 652830 w 677968"/>
              <a:gd name="connsiteY4" fmla="*/ 2245370 h 2415256"/>
              <a:gd name="connsiteX5" fmla="*/ 337870 w 677968"/>
              <a:gd name="connsiteY5" fmla="*/ 1249690 h 2415256"/>
              <a:gd name="connsiteX6" fmla="*/ 2590 w 677968"/>
              <a:gd name="connsiteY6" fmla="*/ 650250 h 2415256"/>
              <a:gd name="connsiteX7" fmla="*/ 165150 w 677968"/>
              <a:gd name="connsiteY7" fmla="*/ 10 h 241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7968" h="2415256">
                <a:moveTo>
                  <a:pt x="165150" y="10"/>
                </a:moveTo>
                <a:cubicBezTo>
                  <a:pt x="183777" y="2550"/>
                  <a:pt x="48310" y="418263"/>
                  <a:pt x="114350" y="665490"/>
                </a:cubicBezTo>
                <a:cubicBezTo>
                  <a:pt x="180390" y="912717"/>
                  <a:pt x="472490" y="1203970"/>
                  <a:pt x="561390" y="1483370"/>
                </a:cubicBezTo>
                <a:cubicBezTo>
                  <a:pt x="650290" y="1762770"/>
                  <a:pt x="632510" y="2214890"/>
                  <a:pt x="647750" y="2341890"/>
                </a:cubicBezTo>
                <a:cubicBezTo>
                  <a:pt x="662990" y="2468890"/>
                  <a:pt x="704477" y="2427403"/>
                  <a:pt x="652830" y="2245370"/>
                </a:cubicBezTo>
                <a:cubicBezTo>
                  <a:pt x="601183" y="2063337"/>
                  <a:pt x="446243" y="1515543"/>
                  <a:pt x="337870" y="1249690"/>
                </a:cubicBezTo>
                <a:cubicBezTo>
                  <a:pt x="229497" y="983837"/>
                  <a:pt x="27990" y="856836"/>
                  <a:pt x="2590" y="650250"/>
                </a:cubicBezTo>
                <a:cubicBezTo>
                  <a:pt x="-22810" y="443664"/>
                  <a:pt x="146523" y="-2530"/>
                  <a:pt x="16515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E820C5A5-AF19-4030-A455-9CF668BDE163}"/>
              </a:ext>
            </a:extLst>
          </p:cNvPr>
          <p:cNvSpPr/>
          <p:nvPr/>
        </p:nvSpPr>
        <p:spPr>
          <a:xfrm>
            <a:off x="3529806" y="6124081"/>
            <a:ext cx="979019" cy="2568411"/>
          </a:xfrm>
          <a:custGeom>
            <a:avLst/>
            <a:gdLst>
              <a:gd name="connsiteX0" fmla="*/ 324644 w 979019"/>
              <a:gd name="connsiteY0" fmla="*/ 3669 h 2568411"/>
              <a:gd name="connsiteX1" fmla="*/ 146844 w 979019"/>
              <a:gd name="connsiteY1" fmla="*/ 835519 h 2568411"/>
              <a:gd name="connsiteX2" fmla="*/ 953294 w 979019"/>
              <a:gd name="connsiteY2" fmla="*/ 2499219 h 2568411"/>
              <a:gd name="connsiteX3" fmla="*/ 794544 w 979019"/>
              <a:gd name="connsiteY3" fmla="*/ 2276969 h 2568411"/>
              <a:gd name="connsiteX4" fmla="*/ 83344 w 979019"/>
              <a:gd name="connsiteY4" fmla="*/ 1178419 h 2568411"/>
              <a:gd name="connsiteX5" fmla="*/ 38894 w 979019"/>
              <a:gd name="connsiteY5" fmla="*/ 556119 h 2568411"/>
              <a:gd name="connsiteX6" fmla="*/ 324644 w 979019"/>
              <a:gd name="connsiteY6" fmla="*/ 3669 h 256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019" h="2568411">
                <a:moveTo>
                  <a:pt x="324644" y="3669"/>
                </a:moveTo>
                <a:cubicBezTo>
                  <a:pt x="342636" y="50236"/>
                  <a:pt x="42069" y="419594"/>
                  <a:pt x="146844" y="835519"/>
                </a:cubicBezTo>
                <a:cubicBezTo>
                  <a:pt x="251619" y="1251444"/>
                  <a:pt x="845344" y="2258977"/>
                  <a:pt x="953294" y="2499219"/>
                </a:cubicBezTo>
                <a:cubicBezTo>
                  <a:pt x="1061244" y="2739461"/>
                  <a:pt x="794544" y="2276969"/>
                  <a:pt x="794544" y="2276969"/>
                </a:cubicBezTo>
                <a:cubicBezTo>
                  <a:pt x="649552" y="2056836"/>
                  <a:pt x="209286" y="1465227"/>
                  <a:pt x="83344" y="1178419"/>
                </a:cubicBezTo>
                <a:cubicBezTo>
                  <a:pt x="-42598" y="891611"/>
                  <a:pt x="1852" y="746619"/>
                  <a:pt x="38894" y="556119"/>
                </a:cubicBezTo>
                <a:cubicBezTo>
                  <a:pt x="75936" y="365619"/>
                  <a:pt x="306652" y="-42898"/>
                  <a:pt x="324644" y="3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772B670B-8D8B-424B-B5E5-44A8EB123351}"/>
              </a:ext>
            </a:extLst>
          </p:cNvPr>
          <p:cNvSpPr/>
          <p:nvPr/>
        </p:nvSpPr>
        <p:spPr>
          <a:xfrm>
            <a:off x="4279895" y="7183243"/>
            <a:ext cx="1209463" cy="586062"/>
          </a:xfrm>
          <a:custGeom>
            <a:avLst/>
            <a:gdLst>
              <a:gd name="connsiteX0" fmla="*/ 69855 w 1209463"/>
              <a:gd name="connsiteY0" fmla="*/ 49407 h 586062"/>
              <a:gd name="connsiteX1" fmla="*/ 641355 w 1209463"/>
              <a:gd name="connsiteY1" fmla="*/ 481207 h 586062"/>
              <a:gd name="connsiteX2" fmla="*/ 1206505 w 1209463"/>
              <a:gd name="connsiteY2" fmla="*/ 582807 h 586062"/>
              <a:gd name="connsiteX3" fmla="*/ 838205 w 1209463"/>
              <a:gd name="connsiteY3" fmla="*/ 544707 h 586062"/>
              <a:gd name="connsiteX4" fmla="*/ 285755 w 1209463"/>
              <a:gd name="connsiteY4" fmla="*/ 385957 h 586062"/>
              <a:gd name="connsiteX5" fmla="*/ 12705 w 1209463"/>
              <a:gd name="connsiteY5" fmla="*/ 11307 h 586062"/>
              <a:gd name="connsiteX6" fmla="*/ 44455 w 1209463"/>
              <a:gd name="connsiteY6" fmla="*/ 93857 h 586062"/>
              <a:gd name="connsiteX7" fmla="*/ 69855 w 1209463"/>
              <a:gd name="connsiteY7" fmla="*/ 49407 h 58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9463" h="586062">
                <a:moveTo>
                  <a:pt x="69855" y="49407"/>
                </a:moveTo>
                <a:cubicBezTo>
                  <a:pt x="169338" y="113965"/>
                  <a:pt x="451914" y="392307"/>
                  <a:pt x="641355" y="481207"/>
                </a:cubicBezTo>
                <a:cubicBezTo>
                  <a:pt x="830796" y="570107"/>
                  <a:pt x="1173697" y="572224"/>
                  <a:pt x="1206505" y="582807"/>
                </a:cubicBezTo>
                <a:cubicBezTo>
                  <a:pt x="1239313" y="593390"/>
                  <a:pt x="991663" y="577515"/>
                  <a:pt x="838205" y="544707"/>
                </a:cubicBezTo>
                <a:cubicBezTo>
                  <a:pt x="684747" y="511899"/>
                  <a:pt x="423338" y="474857"/>
                  <a:pt x="285755" y="385957"/>
                </a:cubicBezTo>
                <a:cubicBezTo>
                  <a:pt x="148172" y="297057"/>
                  <a:pt x="52922" y="59990"/>
                  <a:pt x="12705" y="11307"/>
                </a:cubicBezTo>
                <a:cubicBezTo>
                  <a:pt x="-27512" y="-37376"/>
                  <a:pt x="40222" y="86449"/>
                  <a:pt x="44455" y="93857"/>
                </a:cubicBezTo>
                <a:cubicBezTo>
                  <a:pt x="48688" y="101265"/>
                  <a:pt x="-29628" y="-15151"/>
                  <a:pt x="69855" y="49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846C8C96-19E8-4B0E-9A01-91B955E51725}"/>
              </a:ext>
            </a:extLst>
          </p:cNvPr>
          <p:cNvSpPr/>
          <p:nvPr/>
        </p:nvSpPr>
        <p:spPr>
          <a:xfrm>
            <a:off x="4797346" y="8182369"/>
            <a:ext cx="818577" cy="1809449"/>
          </a:xfrm>
          <a:custGeom>
            <a:avLst/>
            <a:gdLst>
              <a:gd name="connsiteX0" fmla="*/ 3254 w 818577"/>
              <a:gd name="connsiteY0" fmla="*/ 2781 h 1809449"/>
              <a:gd name="connsiteX1" fmla="*/ 644604 w 818577"/>
              <a:gd name="connsiteY1" fmla="*/ 606031 h 1809449"/>
              <a:gd name="connsiteX2" fmla="*/ 803354 w 818577"/>
              <a:gd name="connsiteY2" fmla="*/ 1761731 h 1809449"/>
              <a:gd name="connsiteX3" fmla="*/ 790654 w 818577"/>
              <a:gd name="connsiteY3" fmla="*/ 1520431 h 1809449"/>
              <a:gd name="connsiteX4" fmla="*/ 612854 w 818577"/>
              <a:gd name="connsiteY4" fmla="*/ 891781 h 1809449"/>
              <a:gd name="connsiteX5" fmla="*/ 403304 w 818577"/>
              <a:gd name="connsiteY5" fmla="*/ 402831 h 1809449"/>
              <a:gd name="connsiteX6" fmla="*/ 3254 w 818577"/>
              <a:gd name="connsiteY6" fmla="*/ 2781 h 180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8577" h="1809449">
                <a:moveTo>
                  <a:pt x="3254" y="2781"/>
                </a:moveTo>
                <a:cubicBezTo>
                  <a:pt x="43471" y="36648"/>
                  <a:pt x="511254" y="312873"/>
                  <a:pt x="644604" y="606031"/>
                </a:cubicBezTo>
                <a:cubicBezTo>
                  <a:pt x="777954" y="899189"/>
                  <a:pt x="779012" y="1609331"/>
                  <a:pt x="803354" y="1761731"/>
                </a:cubicBezTo>
                <a:cubicBezTo>
                  <a:pt x="827696" y="1914131"/>
                  <a:pt x="822404" y="1665423"/>
                  <a:pt x="790654" y="1520431"/>
                </a:cubicBezTo>
                <a:cubicBezTo>
                  <a:pt x="758904" y="1375439"/>
                  <a:pt x="677412" y="1078048"/>
                  <a:pt x="612854" y="891781"/>
                </a:cubicBezTo>
                <a:cubicBezTo>
                  <a:pt x="548296" y="705514"/>
                  <a:pt x="499612" y="553114"/>
                  <a:pt x="403304" y="402831"/>
                </a:cubicBezTo>
                <a:cubicBezTo>
                  <a:pt x="306996" y="252548"/>
                  <a:pt x="-36963" y="-31086"/>
                  <a:pt x="3254" y="2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48958678-D6C2-434E-9270-73A264986E1E}"/>
              </a:ext>
            </a:extLst>
          </p:cNvPr>
          <p:cNvSpPr/>
          <p:nvPr/>
        </p:nvSpPr>
        <p:spPr>
          <a:xfrm>
            <a:off x="3360084" y="7240490"/>
            <a:ext cx="1648788" cy="1918808"/>
          </a:xfrm>
          <a:custGeom>
            <a:avLst/>
            <a:gdLst>
              <a:gd name="connsiteX0" fmla="*/ 81616 w 1648788"/>
              <a:gd name="connsiteY0" fmla="*/ 4860 h 1918808"/>
              <a:gd name="connsiteX1" fmla="*/ 329266 w 1648788"/>
              <a:gd name="connsiteY1" fmla="*/ 792260 h 1918808"/>
              <a:gd name="connsiteX2" fmla="*/ 1580216 w 1648788"/>
              <a:gd name="connsiteY2" fmla="*/ 1859060 h 1918808"/>
              <a:gd name="connsiteX3" fmla="*/ 1396066 w 1648788"/>
              <a:gd name="connsiteY3" fmla="*/ 1719360 h 1918808"/>
              <a:gd name="connsiteX4" fmla="*/ 646766 w 1648788"/>
              <a:gd name="connsiteY4" fmla="*/ 1179610 h 1918808"/>
              <a:gd name="connsiteX5" fmla="*/ 43516 w 1648788"/>
              <a:gd name="connsiteY5" fmla="*/ 493810 h 1918808"/>
              <a:gd name="connsiteX6" fmla="*/ 81616 w 1648788"/>
              <a:gd name="connsiteY6" fmla="*/ 4860 h 1918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8788" h="1918808">
                <a:moveTo>
                  <a:pt x="81616" y="4860"/>
                </a:moveTo>
                <a:cubicBezTo>
                  <a:pt x="129241" y="54602"/>
                  <a:pt x="79499" y="483227"/>
                  <a:pt x="329266" y="792260"/>
                </a:cubicBezTo>
                <a:cubicBezTo>
                  <a:pt x="579033" y="1101293"/>
                  <a:pt x="1402416" y="1704543"/>
                  <a:pt x="1580216" y="1859060"/>
                </a:cubicBezTo>
                <a:cubicBezTo>
                  <a:pt x="1758016" y="2013577"/>
                  <a:pt x="1551641" y="1832602"/>
                  <a:pt x="1396066" y="1719360"/>
                </a:cubicBezTo>
                <a:cubicBezTo>
                  <a:pt x="1240491" y="1606118"/>
                  <a:pt x="872191" y="1383868"/>
                  <a:pt x="646766" y="1179610"/>
                </a:cubicBezTo>
                <a:cubicBezTo>
                  <a:pt x="421341" y="975352"/>
                  <a:pt x="139824" y="688543"/>
                  <a:pt x="43516" y="493810"/>
                </a:cubicBezTo>
                <a:cubicBezTo>
                  <a:pt x="-52792" y="299077"/>
                  <a:pt x="33991" y="-44882"/>
                  <a:pt x="81616" y="4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93911AB7-F3EE-4B1E-ACA9-8C1EEF0B0E3A}"/>
              </a:ext>
            </a:extLst>
          </p:cNvPr>
          <p:cNvSpPr/>
          <p:nvPr/>
        </p:nvSpPr>
        <p:spPr>
          <a:xfrm>
            <a:off x="3882162" y="6831991"/>
            <a:ext cx="1203799" cy="2720783"/>
          </a:xfrm>
          <a:custGeom>
            <a:avLst/>
            <a:gdLst>
              <a:gd name="connsiteX0" fmla="*/ 16738 w 1203799"/>
              <a:gd name="connsiteY0" fmla="*/ 609 h 2720783"/>
              <a:gd name="connsiteX1" fmla="*/ 124688 w 1203799"/>
              <a:gd name="connsiteY1" fmla="*/ 622909 h 2720783"/>
              <a:gd name="connsiteX2" fmla="*/ 893038 w 1203799"/>
              <a:gd name="connsiteY2" fmla="*/ 1537309 h 2720783"/>
              <a:gd name="connsiteX3" fmla="*/ 1185138 w 1203799"/>
              <a:gd name="connsiteY3" fmla="*/ 2648559 h 2720783"/>
              <a:gd name="connsiteX4" fmla="*/ 1147038 w 1203799"/>
              <a:gd name="connsiteY4" fmla="*/ 2521559 h 2720783"/>
              <a:gd name="connsiteX5" fmla="*/ 924788 w 1203799"/>
              <a:gd name="connsiteY5" fmla="*/ 1784959 h 2720783"/>
              <a:gd name="connsiteX6" fmla="*/ 207238 w 1203799"/>
              <a:gd name="connsiteY6" fmla="*/ 883259 h 2720783"/>
              <a:gd name="connsiteX7" fmla="*/ 23088 w 1203799"/>
              <a:gd name="connsiteY7" fmla="*/ 514959 h 2720783"/>
              <a:gd name="connsiteX8" fmla="*/ 16738 w 1203799"/>
              <a:gd name="connsiteY8" fmla="*/ 609 h 2720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799" h="2720783">
                <a:moveTo>
                  <a:pt x="16738" y="609"/>
                </a:moveTo>
                <a:cubicBezTo>
                  <a:pt x="33671" y="18601"/>
                  <a:pt x="-21362" y="366792"/>
                  <a:pt x="124688" y="622909"/>
                </a:cubicBezTo>
                <a:cubicBezTo>
                  <a:pt x="270738" y="879026"/>
                  <a:pt x="716296" y="1199701"/>
                  <a:pt x="893038" y="1537309"/>
                </a:cubicBezTo>
                <a:cubicBezTo>
                  <a:pt x="1069780" y="1874917"/>
                  <a:pt x="1142805" y="2484517"/>
                  <a:pt x="1185138" y="2648559"/>
                </a:cubicBezTo>
                <a:cubicBezTo>
                  <a:pt x="1227471" y="2812601"/>
                  <a:pt x="1190430" y="2665492"/>
                  <a:pt x="1147038" y="2521559"/>
                </a:cubicBezTo>
                <a:cubicBezTo>
                  <a:pt x="1103646" y="2377626"/>
                  <a:pt x="1081421" y="2058009"/>
                  <a:pt x="924788" y="1784959"/>
                </a:cubicBezTo>
                <a:cubicBezTo>
                  <a:pt x="768155" y="1511909"/>
                  <a:pt x="357521" y="1094926"/>
                  <a:pt x="207238" y="883259"/>
                </a:cubicBezTo>
                <a:cubicBezTo>
                  <a:pt x="56955" y="671592"/>
                  <a:pt x="59071" y="662067"/>
                  <a:pt x="23088" y="514959"/>
                </a:cubicBezTo>
                <a:cubicBezTo>
                  <a:pt x="-12895" y="367851"/>
                  <a:pt x="-195" y="-17383"/>
                  <a:pt x="16738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EAECEE62-2D8C-4582-BA2C-F8C80F3FA214}"/>
              </a:ext>
            </a:extLst>
          </p:cNvPr>
          <p:cNvSpPr/>
          <p:nvPr/>
        </p:nvSpPr>
        <p:spPr>
          <a:xfrm>
            <a:off x="4527433" y="8876018"/>
            <a:ext cx="1055975" cy="937060"/>
          </a:xfrm>
          <a:custGeom>
            <a:avLst/>
            <a:gdLst>
              <a:gd name="connsiteX0" fmla="*/ 117 w 1055975"/>
              <a:gd name="connsiteY0" fmla="*/ 1282 h 937060"/>
              <a:gd name="connsiteX1" fmla="*/ 781167 w 1055975"/>
              <a:gd name="connsiteY1" fmla="*/ 198132 h 937060"/>
              <a:gd name="connsiteX2" fmla="*/ 1041517 w 1055975"/>
              <a:gd name="connsiteY2" fmla="*/ 922032 h 937060"/>
              <a:gd name="connsiteX3" fmla="*/ 990717 w 1055975"/>
              <a:gd name="connsiteY3" fmla="*/ 655332 h 937060"/>
              <a:gd name="connsiteX4" fmla="*/ 724017 w 1055975"/>
              <a:gd name="connsiteY4" fmla="*/ 261632 h 937060"/>
              <a:gd name="connsiteX5" fmla="*/ 117 w 1055975"/>
              <a:gd name="connsiteY5" fmla="*/ 1282 h 93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5975" h="937060">
                <a:moveTo>
                  <a:pt x="117" y="1282"/>
                </a:moveTo>
                <a:cubicBezTo>
                  <a:pt x="9642" y="-9301"/>
                  <a:pt x="607600" y="44674"/>
                  <a:pt x="781167" y="198132"/>
                </a:cubicBezTo>
                <a:cubicBezTo>
                  <a:pt x="954734" y="351590"/>
                  <a:pt x="1006592" y="845832"/>
                  <a:pt x="1041517" y="922032"/>
                </a:cubicBezTo>
                <a:cubicBezTo>
                  <a:pt x="1076442" y="998232"/>
                  <a:pt x="1043634" y="765399"/>
                  <a:pt x="990717" y="655332"/>
                </a:cubicBezTo>
                <a:cubicBezTo>
                  <a:pt x="937800" y="545265"/>
                  <a:pt x="884884" y="370640"/>
                  <a:pt x="724017" y="261632"/>
                </a:cubicBezTo>
                <a:cubicBezTo>
                  <a:pt x="563150" y="152624"/>
                  <a:pt x="-9408" y="11865"/>
                  <a:pt x="117" y="1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49276014-17D6-46D2-844A-74DB9562C58C}"/>
              </a:ext>
            </a:extLst>
          </p:cNvPr>
          <p:cNvSpPr/>
          <p:nvPr/>
        </p:nvSpPr>
        <p:spPr>
          <a:xfrm>
            <a:off x="1020607" y="4342526"/>
            <a:ext cx="1119928" cy="3169113"/>
          </a:xfrm>
          <a:custGeom>
            <a:avLst/>
            <a:gdLst>
              <a:gd name="connsiteX0" fmla="*/ 1119343 w 1119928"/>
              <a:gd name="connsiteY0" fmla="*/ 874 h 3169113"/>
              <a:gd name="connsiteX1" fmla="*/ 731993 w 1119928"/>
              <a:gd name="connsiteY1" fmla="*/ 731124 h 3169113"/>
              <a:gd name="connsiteX2" fmla="*/ 103343 w 1119928"/>
              <a:gd name="connsiteY2" fmla="*/ 1328024 h 3169113"/>
              <a:gd name="connsiteX3" fmla="*/ 8093 w 1119928"/>
              <a:gd name="connsiteY3" fmla="*/ 3048874 h 3169113"/>
              <a:gd name="connsiteX4" fmla="*/ 8093 w 1119928"/>
              <a:gd name="connsiteY4" fmla="*/ 2940924 h 3169113"/>
              <a:gd name="connsiteX5" fmla="*/ 33493 w 1119928"/>
              <a:gd name="connsiteY5" fmla="*/ 2274174 h 3169113"/>
              <a:gd name="connsiteX6" fmla="*/ 268443 w 1119928"/>
              <a:gd name="connsiteY6" fmla="*/ 1226424 h 3169113"/>
              <a:gd name="connsiteX7" fmla="*/ 649443 w 1119928"/>
              <a:gd name="connsiteY7" fmla="*/ 883524 h 3169113"/>
              <a:gd name="connsiteX8" fmla="*/ 1119343 w 1119928"/>
              <a:gd name="connsiteY8" fmla="*/ 874 h 316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9928" h="3169113">
                <a:moveTo>
                  <a:pt x="1119343" y="874"/>
                </a:moveTo>
                <a:cubicBezTo>
                  <a:pt x="1133101" y="-24526"/>
                  <a:pt x="901326" y="509932"/>
                  <a:pt x="731993" y="731124"/>
                </a:cubicBezTo>
                <a:cubicBezTo>
                  <a:pt x="562660" y="952316"/>
                  <a:pt x="223993" y="941732"/>
                  <a:pt x="103343" y="1328024"/>
                </a:cubicBezTo>
                <a:cubicBezTo>
                  <a:pt x="-17307" y="1714316"/>
                  <a:pt x="23968" y="2780057"/>
                  <a:pt x="8093" y="3048874"/>
                </a:cubicBezTo>
                <a:cubicBezTo>
                  <a:pt x="-7782" y="3317691"/>
                  <a:pt x="3860" y="3070041"/>
                  <a:pt x="8093" y="2940924"/>
                </a:cubicBezTo>
                <a:cubicBezTo>
                  <a:pt x="12326" y="2811807"/>
                  <a:pt x="-9899" y="2559924"/>
                  <a:pt x="33493" y="2274174"/>
                </a:cubicBezTo>
                <a:cubicBezTo>
                  <a:pt x="76885" y="1988424"/>
                  <a:pt x="165785" y="1458199"/>
                  <a:pt x="268443" y="1226424"/>
                </a:cubicBezTo>
                <a:cubicBezTo>
                  <a:pt x="371101" y="994649"/>
                  <a:pt x="505510" y="1087782"/>
                  <a:pt x="649443" y="883524"/>
                </a:cubicBezTo>
                <a:cubicBezTo>
                  <a:pt x="793376" y="679266"/>
                  <a:pt x="1105585" y="26274"/>
                  <a:pt x="1119343" y="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255D5650-C8D1-4CA9-8DC6-9095BC530773}"/>
              </a:ext>
            </a:extLst>
          </p:cNvPr>
          <p:cNvSpPr/>
          <p:nvPr/>
        </p:nvSpPr>
        <p:spPr>
          <a:xfrm>
            <a:off x="4751741" y="6365844"/>
            <a:ext cx="249378" cy="943539"/>
          </a:xfrm>
          <a:custGeom>
            <a:avLst/>
            <a:gdLst>
              <a:gd name="connsiteX0" fmla="*/ 17109 w 249378"/>
              <a:gd name="connsiteY0" fmla="*/ 31 h 943539"/>
              <a:gd name="connsiteX1" fmla="*/ 13934 w 249378"/>
              <a:gd name="connsiteY1" fmla="*/ 422306 h 943539"/>
              <a:gd name="connsiteX2" fmla="*/ 45684 w 249378"/>
              <a:gd name="connsiteY2" fmla="*/ 615981 h 943539"/>
              <a:gd name="connsiteX3" fmla="*/ 239359 w 249378"/>
              <a:gd name="connsiteY3" fmla="*/ 930306 h 943539"/>
              <a:gd name="connsiteX4" fmla="*/ 201259 w 249378"/>
              <a:gd name="connsiteY4" fmla="*/ 860456 h 943539"/>
              <a:gd name="connsiteX5" fmla="*/ 26634 w 249378"/>
              <a:gd name="connsiteY5" fmla="*/ 638206 h 943539"/>
              <a:gd name="connsiteX6" fmla="*/ 1234 w 249378"/>
              <a:gd name="connsiteY6" fmla="*/ 444531 h 943539"/>
              <a:gd name="connsiteX7" fmla="*/ 17109 w 249378"/>
              <a:gd name="connsiteY7" fmla="*/ 31 h 943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378" h="943539">
                <a:moveTo>
                  <a:pt x="17109" y="31"/>
                </a:moveTo>
                <a:cubicBezTo>
                  <a:pt x="19226" y="-3673"/>
                  <a:pt x="9171" y="319648"/>
                  <a:pt x="13934" y="422306"/>
                </a:cubicBezTo>
                <a:cubicBezTo>
                  <a:pt x="18697" y="524964"/>
                  <a:pt x="8113" y="531314"/>
                  <a:pt x="45684" y="615981"/>
                </a:cubicBezTo>
                <a:cubicBezTo>
                  <a:pt x="83255" y="700648"/>
                  <a:pt x="213430" y="889560"/>
                  <a:pt x="239359" y="930306"/>
                </a:cubicBezTo>
                <a:cubicBezTo>
                  <a:pt x="265288" y="971052"/>
                  <a:pt x="236713" y="909139"/>
                  <a:pt x="201259" y="860456"/>
                </a:cubicBezTo>
                <a:cubicBezTo>
                  <a:pt x="165805" y="811773"/>
                  <a:pt x="59971" y="707527"/>
                  <a:pt x="26634" y="638206"/>
                </a:cubicBezTo>
                <a:cubicBezTo>
                  <a:pt x="-6703" y="568885"/>
                  <a:pt x="7584" y="545073"/>
                  <a:pt x="1234" y="444531"/>
                </a:cubicBezTo>
                <a:cubicBezTo>
                  <a:pt x="-5116" y="343989"/>
                  <a:pt x="14992" y="3735"/>
                  <a:pt x="17109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02E94471-E548-40C9-8EF6-4FB2D495A859}"/>
              </a:ext>
            </a:extLst>
          </p:cNvPr>
          <p:cNvSpPr/>
          <p:nvPr/>
        </p:nvSpPr>
        <p:spPr>
          <a:xfrm>
            <a:off x="4834153" y="6409546"/>
            <a:ext cx="183897" cy="852548"/>
          </a:xfrm>
          <a:custGeom>
            <a:avLst/>
            <a:gdLst>
              <a:gd name="connsiteX0" fmla="*/ 52172 w 183897"/>
              <a:gd name="connsiteY0" fmla="*/ 779 h 852548"/>
              <a:gd name="connsiteX1" fmla="*/ 4547 w 183897"/>
              <a:gd name="connsiteY1" fmla="*/ 369079 h 852548"/>
              <a:gd name="connsiteX2" fmla="*/ 175997 w 183897"/>
              <a:gd name="connsiteY2" fmla="*/ 829454 h 852548"/>
              <a:gd name="connsiteX3" fmla="*/ 153772 w 183897"/>
              <a:gd name="connsiteY3" fmla="*/ 769129 h 852548"/>
              <a:gd name="connsiteX4" fmla="*/ 141072 w 183897"/>
              <a:gd name="connsiteY4" fmla="*/ 642129 h 852548"/>
              <a:gd name="connsiteX5" fmla="*/ 80747 w 183897"/>
              <a:gd name="connsiteY5" fmla="*/ 467504 h 852548"/>
              <a:gd name="connsiteX6" fmla="*/ 52172 w 183897"/>
              <a:gd name="connsiteY6" fmla="*/ 779 h 852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897" h="852548">
                <a:moveTo>
                  <a:pt x="52172" y="779"/>
                </a:moveTo>
                <a:cubicBezTo>
                  <a:pt x="39472" y="-15625"/>
                  <a:pt x="-16090" y="230967"/>
                  <a:pt x="4547" y="369079"/>
                </a:cubicBezTo>
                <a:cubicBezTo>
                  <a:pt x="25184" y="507191"/>
                  <a:pt x="151126" y="762779"/>
                  <a:pt x="175997" y="829454"/>
                </a:cubicBezTo>
                <a:cubicBezTo>
                  <a:pt x="200868" y="896129"/>
                  <a:pt x="159593" y="800350"/>
                  <a:pt x="153772" y="769129"/>
                </a:cubicBezTo>
                <a:cubicBezTo>
                  <a:pt x="147951" y="737908"/>
                  <a:pt x="153243" y="692400"/>
                  <a:pt x="141072" y="642129"/>
                </a:cubicBezTo>
                <a:cubicBezTo>
                  <a:pt x="128901" y="591858"/>
                  <a:pt x="92918" y="572279"/>
                  <a:pt x="80747" y="467504"/>
                </a:cubicBezTo>
                <a:cubicBezTo>
                  <a:pt x="68576" y="362729"/>
                  <a:pt x="64872" y="17183"/>
                  <a:pt x="52172" y="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7BB5C86C-89AE-4FC5-AB4D-59C1D4E16D7C}"/>
              </a:ext>
            </a:extLst>
          </p:cNvPr>
          <p:cNvSpPr/>
          <p:nvPr/>
        </p:nvSpPr>
        <p:spPr>
          <a:xfrm>
            <a:off x="5044460" y="6375581"/>
            <a:ext cx="292965" cy="438556"/>
          </a:xfrm>
          <a:custGeom>
            <a:avLst/>
            <a:gdLst>
              <a:gd name="connsiteX0" fmla="*/ 99040 w 292965"/>
              <a:gd name="connsiteY0" fmla="*/ 37919 h 438556"/>
              <a:gd name="connsiteX1" fmla="*/ 251440 w 292965"/>
              <a:gd name="connsiteY1" fmla="*/ 352244 h 438556"/>
              <a:gd name="connsiteX2" fmla="*/ 292715 w 292965"/>
              <a:gd name="connsiteY2" fmla="*/ 437969 h 438556"/>
              <a:gd name="connsiteX3" fmla="*/ 238740 w 292965"/>
              <a:gd name="connsiteY3" fmla="*/ 323669 h 438556"/>
              <a:gd name="connsiteX4" fmla="*/ 114915 w 292965"/>
              <a:gd name="connsiteY4" fmla="*/ 247469 h 438556"/>
              <a:gd name="connsiteX5" fmla="*/ 57765 w 292965"/>
              <a:gd name="connsiteY5" fmla="*/ 114119 h 438556"/>
              <a:gd name="connsiteX6" fmla="*/ 615 w 292965"/>
              <a:gd name="connsiteY6" fmla="*/ 15694 h 438556"/>
              <a:gd name="connsiteX7" fmla="*/ 99040 w 292965"/>
              <a:gd name="connsiteY7" fmla="*/ 37919 h 43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965" h="438556">
                <a:moveTo>
                  <a:pt x="99040" y="37919"/>
                </a:moveTo>
                <a:cubicBezTo>
                  <a:pt x="140844" y="94011"/>
                  <a:pt x="219161" y="285569"/>
                  <a:pt x="251440" y="352244"/>
                </a:cubicBezTo>
                <a:cubicBezTo>
                  <a:pt x="283719" y="418919"/>
                  <a:pt x="294832" y="442731"/>
                  <a:pt x="292715" y="437969"/>
                </a:cubicBezTo>
                <a:cubicBezTo>
                  <a:pt x="290598" y="433207"/>
                  <a:pt x="268373" y="355419"/>
                  <a:pt x="238740" y="323669"/>
                </a:cubicBezTo>
                <a:cubicBezTo>
                  <a:pt x="209107" y="291919"/>
                  <a:pt x="145078" y="282394"/>
                  <a:pt x="114915" y="247469"/>
                </a:cubicBezTo>
                <a:cubicBezTo>
                  <a:pt x="84752" y="212544"/>
                  <a:pt x="76815" y="152748"/>
                  <a:pt x="57765" y="114119"/>
                </a:cubicBezTo>
                <a:cubicBezTo>
                  <a:pt x="38715" y="75490"/>
                  <a:pt x="-5735" y="31040"/>
                  <a:pt x="615" y="15694"/>
                </a:cubicBezTo>
                <a:cubicBezTo>
                  <a:pt x="6965" y="348"/>
                  <a:pt x="57236" y="-18173"/>
                  <a:pt x="99040" y="37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14F199F6-7A97-4C27-9F58-3B12E5101FFC}"/>
              </a:ext>
            </a:extLst>
          </p:cNvPr>
          <p:cNvSpPr/>
          <p:nvPr/>
        </p:nvSpPr>
        <p:spPr>
          <a:xfrm>
            <a:off x="5241340" y="6352143"/>
            <a:ext cx="137102" cy="443199"/>
          </a:xfrm>
          <a:custGeom>
            <a:avLst/>
            <a:gdLst>
              <a:gd name="connsiteX0" fmla="*/ 16460 w 137102"/>
              <a:gd name="connsiteY0" fmla="*/ 7382 h 443199"/>
              <a:gd name="connsiteX1" fmla="*/ 127585 w 137102"/>
              <a:gd name="connsiteY1" fmla="*/ 334407 h 443199"/>
              <a:gd name="connsiteX2" fmla="*/ 130760 w 137102"/>
              <a:gd name="connsiteY2" fmla="*/ 442357 h 443199"/>
              <a:gd name="connsiteX3" fmla="*/ 124410 w 137102"/>
              <a:gd name="connsiteY3" fmla="*/ 372507 h 443199"/>
              <a:gd name="connsiteX4" fmla="*/ 29160 w 137102"/>
              <a:gd name="connsiteY4" fmla="*/ 166132 h 443199"/>
              <a:gd name="connsiteX5" fmla="*/ 3760 w 137102"/>
              <a:gd name="connsiteY5" fmla="*/ 108982 h 443199"/>
              <a:gd name="connsiteX6" fmla="*/ 16460 w 137102"/>
              <a:gd name="connsiteY6" fmla="*/ 7382 h 44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02" h="443199">
                <a:moveTo>
                  <a:pt x="16460" y="7382"/>
                </a:moveTo>
                <a:cubicBezTo>
                  <a:pt x="37098" y="44953"/>
                  <a:pt x="108535" y="261911"/>
                  <a:pt x="127585" y="334407"/>
                </a:cubicBezTo>
                <a:cubicBezTo>
                  <a:pt x="146635" y="406903"/>
                  <a:pt x="131289" y="436007"/>
                  <a:pt x="130760" y="442357"/>
                </a:cubicBezTo>
                <a:cubicBezTo>
                  <a:pt x="130231" y="448707"/>
                  <a:pt x="141343" y="418544"/>
                  <a:pt x="124410" y="372507"/>
                </a:cubicBezTo>
                <a:cubicBezTo>
                  <a:pt x="107477" y="326470"/>
                  <a:pt x="49268" y="210053"/>
                  <a:pt x="29160" y="166132"/>
                </a:cubicBezTo>
                <a:cubicBezTo>
                  <a:pt x="9052" y="122211"/>
                  <a:pt x="9052" y="131207"/>
                  <a:pt x="3760" y="108982"/>
                </a:cubicBezTo>
                <a:cubicBezTo>
                  <a:pt x="-1532" y="86757"/>
                  <a:pt x="-4178" y="-30189"/>
                  <a:pt x="16460" y="7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204A5A35-B970-4C07-A035-660174C341CA}"/>
              </a:ext>
            </a:extLst>
          </p:cNvPr>
          <p:cNvSpPr/>
          <p:nvPr/>
        </p:nvSpPr>
        <p:spPr>
          <a:xfrm>
            <a:off x="4254442" y="7134181"/>
            <a:ext cx="974842" cy="159095"/>
          </a:xfrm>
          <a:custGeom>
            <a:avLst/>
            <a:gdLst>
              <a:gd name="connsiteX0" fmla="*/ 3233 w 974842"/>
              <a:gd name="connsiteY0" fmla="*/ 44 h 159095"/>
              <a:gd name="connsiteX1" fmla="*/ 730308 w 974842"/>
              <a:gd name="connsiteY1" fmla="*/ 152444 h 159095"/>
              <a:gd name="connsiteX2" fmla="*/ 974783 w 974842"/>
              <a:gd name="connsiteY2" fmla="*/ 130219 h 159095"/>
              <a:gd name="connsiteX3" fmla="*/ 714433 w 974842"/>
              <a:gd name="connsiteY3" fmla="*/ 158794 h 159095"/>
              <a:gd name="connsiteX4" fmla="*/ 473133 w 974842"/>
              <a:gd name="connsiteY4" fmla="*/ 136569 h 159095"/>
              <a:gd name="connsiteX5" fmla="*/ 3233 w 974842"/>
              <a:gd name="connsiteY5" fmla="*/ 44 h 15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842" h="159095">
                <a:moveTo>
                  <a:pt x="3233" y="44"/>
                </a:moveTo>
                <a:cubicBezTo>
                  <a:pt x="46095" y="2690"/>
                  <a:pt x="568383" y="130748"/>
                  <a:pt x="730308" y="152444"/>
                </a:cubicBezTo>
                <a:cubicBezTo>
                  <a:pt x="892233" y="174140"/>
                  <a:pt x="977429" y="129161"/>
                  <a:pt x="974783" y="130219"/>
                </a:cubicBezTo>
                <a:cubicBezTo>
                  <a:pt x="972137" y="131277"/>
                  <a:pt x="798041" y="157736"/>
                  <a:pt x="714433" y="158794"/>
                </a:cubicBezTo>
                <a:cubicBezTo>
                  <a:pt x="630825" y="159852"/>
                  <a:pt x="590608" y="159323"/>
                  <a:pt x="473133" y="136569"/>
                </a:cubicBezTo>
                <a:cubicBezTo>
                  <a:pt x="355658" y="113815"/>
                  <a:pt x="-39629" y="-2602"/>
                  <a:pt x="3233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C2F35878-2C01-4DAB-9239-3632C463CB65}"/>
              </a:ext>
            </a:extLst>
          </p:cNvPr>
          <p:cNvSpPr/>
          <p:nvPr/>
        </p:nvSpPr>
        <p:spPr>
          <a:xfrm>
            <a:off x="4919608" y="6988110"/>
            <a:ext cx="312792" cy="305258"/>
          </a:xfrm>
          <a:custGeom>
            <a:avLst/>
            <a:gdLst>
              <a:gd name="connsiteX0" fmla="*/ 55 w 312792"/>
              <a:gd name="connsiteY0" fmla="*/ 65 h 305258"/>
              <a:gd name="connsiteX1" fmla="*/ 109592 w 312792"/>
              <a:gd name="connsiteY1" fmla="*/ 246128 h 305258"/>
              <a:gd name="connsiteX2" fmla="*/ 222305 w 312792"/>
              <a:gd name="connsiteY2" fmla="*/ 292165 h 305258"/>
              <a:gd name="connsiteX3" fmla="*/ 312792 w 312792"/>
              <a:gd name="connsiteY3" fmla="*/ 304865 h 305258"/>
              <a:gd name="connsiteX4" fmla="*/ 222305 w 312792"/>
              <a:gd name="connsiteY4" fmla="*/ 281053 h 305258"/>
              <a:gd name="connsiteX5" fmla="*/ 123880 w 312792"/>
              <a:gd name="connsiteY5" fmla="*/ 222315 h 305258"/>
              <a:gd name="connsiteX6" fmla="*/ 55 w 312792"/>
              <a:gd name="connsiteY6" fmla="*/ 65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792" h="305258">
                <a:moveTo>
                  <a:pt x="55" y="65"/>
                </a:moveTo>
                <a:cubicBezTo>
                  <a:pt x="-2326" y="4034"/>
                  <a:pt x="72550" y="197445"/>
                  <a:pt x="109592" y="246128"/>
                </a:cubicBezTo>
                <a:cubicBezTo>
                  <a:pt x="146634" y="294811"/>
                  <a:pt x="188438" y="282376"/>
                  <a:pt x="222305" y="292165"/>
                </a:cubicBezTo>
                <a:cubicBezTo>
                  <a:pt x="256172" y="301954"/>
                  <a:pt x="312792" y="306717"/>
                  <a:pt x="312792" y="304865"/>
                </a:cubicBezTo>
                <a:cubicBezTo>
                  <a:pt x="312792" y="303013"/>
                  <a:pt x="253790" y="294811"/>
                  <a:pt x="222305" y="281053"/>
                </a:cubicBezTo>
                <a:cubicBezTo>
                  <a:pt x="190820" y="267295"/>
                  <a:pt x="160657" y="269940"/>
                  <a:pt x="123880" y="222315"/>
                </a:cubicBezTo>
                <a:cubicBezTo>
                  <a:pt x="87103" y="174690"/>
                  <a:pt x="2436" y="-3904"/>
                  <a:pt x="55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EB0EB02E-C6C1-46AC-A399-FFC11FDEC911}"/>
              </a:ext>
            </a:extLst>
          </p:cNvPr>
          <p:cNvSpPr/>
          <p:nvPr/>
        </p:nvSpPr>
        <p:spPr>
          <a:xfrm>
            <a:off x="4871723" y="6918084"/>
            <a:ext cx="314700" cy="362216"/>
          </a:xfrm>
          <a:custGeom>
            <a:avLst/>
            <a:gdLst>
              <a:gd name="connsiteX0" fmla="*/ 315 w 314700"/>
              <a:gd name="connsiteY0" fmla="*/ 241 h 362216"/>
              <a:gd name="connsiteX1" fmla="*/ 108265 w 314700"/>
              <a:gd name="connsiteY1" fmla="*/ 312979 h 362216"/>
              <a:gd name="connsiteX2" fmla="*/ 140015 w 314700"/>
              <a:gd name="connsiteY2" fmla="*/ 335204 h 362216"/>
              <a:gd name="connsiteX3" fmla="*/ 314640 w 314700"/>
              <a:gd name="connsiteY3" fmla="*/ 362191 h 362216"/>
              <a:gd name="connsiteX4" fmla="*/ 119377 w 314700"/>
              <a:gd name="connsiteY4" fmla="*/ 338379 h 362216"/>
              <a:gd name="connsiteX5" fmla="*/ 76515 w 314700"/>
              <a:gd name="connsiteY5" fmla="*/ 262179 h 362216"/>
              <a:gd name="connsiteX6" fmla="*/ 315 w 314700"/>
              <a:gd name="connsiteY6" fmla="*/ 241 h 36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700" h="362216">
                <a:moveTo>
                  <a:pt x="315" y="241"/>
                </a:moveTo>
                <a:cubicBezTo>
                  <a:pt x="5607" y="8708"/>
                  <a:pt x="84982" y="257152"/>
                  <a:pt x="108265" y="312979"/>
                </a:cubicBezTo>
                <a:cubicBezTo>
                  <a:pt x="131548" y="368806"/>
                  <a:pt x="105619" y="327002"/>
                  <a:pt x="140015" y="335204"/>
                </a:cubicBezTo>
                <a:cubicBezTo>
                  <a:pt x="174411" y="343406"/>
                  <a:pt x="318080" y="361662"/>
                  <a:pt x="314640" y="362191"/>
                </a:cubicBezTo>
                <a:cubicBezTo>
                  <a:pt x="311200" y="362720"/>
                  <a:pt x="159065" y="355048"/>
                  <a:pt x="119377" y="338379"/>
                </a:cubicBezTo>
                <a:cubicBezTo>
                  <a:pt x="79690" y="321710"/>
                  <a:pt x="95300" y="315890"/>
                  <a:pt x="76515" y="262179"/>
                </a:cubicBezTo>
                <a:cubicBezTo>
                  <a:pt x="57730" y="208469"/>
                  <a:pt x="-4977" y="-8226"/>
                  <a:pt x="315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C8492017-EFFA-42B3-B99E-2B4744A90336}"/>
              </a:ext>
            </a:extLst>
          </p:cNvPr>
          <p:cNvSpPr/>
          <p:nvPr/>
        </p:nvSpPr>
        <p:spPr>
          <a:xfrm>
            <a:off x="5193150" y="7269433"/>
            <a:ext cx="271044" cy="1094411"/>
          </a:xfrm>
          <a:custGeom>
            <a:avLst/>
            <a:gdLst>
              <a:gd name="connsiteX0" fmla="*/ 1150 w 271044"/>
              <a:gd name="connsiteY0" fmla="*/ 1317 h 1094411"/>
              <a:gd name="connsiteX1" fmla="*/ 150375 w 271044"/>
              <a:gd name="connsiteY1" fmla="*/ 477567 h 1094411"/>
              <a:gd name="connsiteX2" fmla="*/ 210700 w 271044"/>
              <a:gd name="connsiteY2" fmla="*/ 614092 h 1094411"/>
              <a:gd name="connsiteX3" fmla="*/ 271025 w 271044"/>
              <a:gd name="connsiteY3" fmla="*/ 1093517 h 1094411"/>
              <a:gd name="connsiteX4" fmla="*/ 204350 w 271044"/>
              <a:gd name="connsiteY4" fmla="*/ 728392 h 1094411"/>
              <a:gd name="connsiteX5" fmla="*/ 140850 w 271044"/>
              <a:gd name="connsiteY5" fmla="*/ 531542 h 1094411"/>
              <a:gd name="connsiteX6" fmla="*/ 83700 w 271044"/>
              <a:gd name="connsiteY6" fmla="*/ 341042 h 1094411"/>
              <a:gd name="connsiteX7" fmla="*/ 1150 w 271044"/>
              <a:gd name="connsiteY7" fmla="*/ 1317 h 109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044" h="1094411">
                <a:moveTo>
                  <a:pt x="1150" y="1317"/>
                </a:moveTo>
                <a:cubicBezTo>
                  <a:pt x="12262" y="24071"/>
                  <a:pt x="115450" y="375438"/>
                  <a:pt x="150375" y="477567"/>
                </a:cubicBezTo>
                <a:cubicBezTo>
                  <a:pt x="185300" y="579696"/>
                  <a:pt x="190592" y="511434"/>
                  <a:pt x="210700" y="614092"/>
                </a:cubicBezTo>
                <a:cubicBezTo>
                  <a:pt x="230808" y="716750"/>
                  <a:pt x="272083" y="1074467"/>
                  <a:pt x="271025" y="1093517"/>
                </a:cubicBezTo>
                <a:cubicBezTo>
                  <a:pt x="269967" y="1112567"/>
                  <a:pt x="226046" y="822055"/>
                  <a:pt x="204350" y="728392"/>
                </a:cubicBezTo>
                <a:cubicBezTo>
                  <a:pt x="182654" y="634730"/>
                  <a:pt x="160958" y="596100"/>
                  <a:pt x="140850" y="531542"/>
                </a:cubicBezTo>
                <a:cubicBezTo>
                  <a:pt x="120742" y="466984"/>
                  <a:pt x="104867" y="425180"/>
                  <a:pt x="83700" y="341042"/>
                </a:cubicBezTo>
                <a:cubicBezTo>
                  <a:pt x="62533" y="256905"/>
                  <a:pt x="-9962" y="-21437"/>
                  <a:pt x="1150" y="1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C17F8228-BBFE-44DE-8A10-E83032C4D7B7}"/>
              </a:ext>
            </a:extLst>
          </p:cNvPr>
          <p:cNvSpPr/>
          <p:nvPr/>
        </p:nvSpPr>
        <p:spPr>
          <a:xfrm>
            <a:off x="5405812" y="7787336"/>
            <a:ext cx="962793" cy="2013678"/>
          </a:xfrm>
          <a:custGeom>
            <a:avLst/>
            <a:gdLst>
              <a:gd name="connsiteX0" fmla="*/ 155 w 962793"/>
              <a:gd name="connsiteY0" fmla="*/ 1997 h 2013678"/>
              <a:gd name="connsiteX1" fmla="*/ 542021 w 962793"/>
              <a:gd name="connsiteY1" fmla="*/ 1077264 h 2013678"/>
              <a:gd name="connsiteX2" fmla="*/ 766388 w 962793"/>
              <a:gd name="connsiteY2" fmla="*/ 1589497 h 2013678"/>
              <a:gd name="connsiteX3" fmla="*/ 961121 w 962793"/>
              <a:gd name="connsiteY3" fmla="*/ 2012831 h 2013678"/>
              <a:gd name="connsiteX4" fmla="*/ 846821 w 962793"/>
              <a:gd name="connsiteY4" fmla="*/ 1682631 h 2013678"/>
              <a:gd name="connsiteX5" fmla="*/ 613988 w 962793"/>
              <a:gd name="connsiteY5" fmla="*/ 1144997 h 2013678"/>
              <a:gd name="connsiteX6" fmla="*/ 486988 w 962793"/>
              <a:gd name="connsiteY6" fmla="*/ 819031 h 2013678"/>
              <a:gd name="connsiteX7" fmla="*/ 155 w 962793"/>
              <a:gd name="connsiteY7" fmla="*/ 1997 h 201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2793" h="2013678">
                <a:moveTo>
                  <a:pt x="155" y="1997"/>
                </a:moveTo>
                <a:cubicBezTo>
                  <a:pt x="9327" y="45036"/>
                  <a:pt x="414316" y="812681"/>
                  <a:pt x="542021" y="1077264"/>
                </a:cubicBezTo>
                <a:cubicBezTo>
                  <a:pt x="669726" y="1341847"/>
                  <a:pt x="696538" y="1433569"/>
                  <a:pt x="766388" y="1589497"/>
                </a:cubicBezTo>
                <a:cubicBezTo>
                  <a:pt x="836238" y="1745425"/>
                  <a:pt x="947715" y="1997309"/>
                  <a:pt x="961121" y="2012831"/>
                </a:cubicBezTo>
                <a:cubicBezTo>
                  <a:pt x="974527" y="2028353"/>
                  <a:pt x="904677" y="1827270"/>
                  <a:pt x="846821" y="1682631"/>
                </a:cubicBezTo>
                <a:cubicBezTo>
                  <a:pt x="788965" y="1537992"/>
                  <a:pt x="673960" y="1288930"/>
                  <a:pt x="613988" y="1144997"/>
                </a:cubicBezTo>
                <a:cubicBezTo>
                  <a:pt x="554016" y="1001064"/>
                  <a:pt x="584355" y="1014470"/>
                  <a:pt x="486988" y="819031"/>
                </a:cubicBezTo>
                <a:cubicBezTo>
                  <a:pt x="389621" y="623592"/>
                  <a:pt x="-9017" y="-41042"/>
                  <a:pt x="155" y="1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C0270C15-9006-4393-A93B-3B624634D6C6}"/>
              </a:ext>
            </a:extLst>
          </p:cNvPr>
          <p:cNvSpPr/>
          <p:nvPr/>
        </p:nvSpPr>
        <p:spPr>
          <a:xfrm>
            <a:off x="2047308" y="5779886"/>
            <a:ext cx="302440" cy="436524"/>
          </a:xfrm>
          <a:custGeom>
            <a:avLst/>
            <a:gdLst>
              <a:gd name="connsiteX0" fmla="*/ 300075 w 302440"/>
              <a:gd name="connsiteY0" fmla="*/ 731 h 436524"/>
              <a:gd name="connsiteX1" fmla="*/ 24909 w 302440"/>
              <a:gd name="connsiteY1" fmla="*/ 405014 h 436524"/>
              <a:gd name="connsiteX2" fmla="*/ 27025 w 302440"/>
              <a:gd name="connsiteY2" fmla="*/ 398664 h 436524"/>
              <a:gd name="connsiteX3" fmla="*/ 149792 w 302440"/>
              <a:gd name="connsiteY3" fmla="*/ 307647 h 436524"/>
              <a:gd name="connsiteX4" fmla="*/ 300075 w 302440"/>
              <a:gd name="connsiteY4" fmla="*/ 731 h 436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440" h="436524">
                <a:moveTo>
                  <a:pt x="300075" y="731"/>
                </a:moveTo>
                <a:cubicBezTo>
                  <a:pt x="279261" y="16959"/>
                  <a:pt x="24909" y="405014"/>
                  <a:pt x="24909" y="405014"/>
                </a:cubicBezTo>
                <a:cubicBezTo>
                  <a:pt x="-20599" y="471336"/>
                  <a:pt x="6211" y="414892"/>
                  <a:pt x="27025" y="398664"/>
                </a:cubicBezTo>
                <a:cubicBezTo>
                  <a:pt x="47839" y="382436"/>
                  <a:pt x="100756" y="372205"/>
                  <a:pt x="149792" y="307647"/>
                </a:cubicBezTo>
                <a:cubicBezTo>
                  <a:pt x="198828" y="243089"/>
                  <a:pt x="320889" y="-15497"/>
                  <a:pt x="300075" y="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88875564-B4AF-43AA-A2E2-12DBD1580555}"/>
              </a:ext>
            </a:extLst>
          </p:cNvPr>
          <p:cNvSpPr/>
          <p:nvPr/>
        </p:nvSpPr>
        <p:spPr>
          <a:xfrm>
            <a:off x="2108164" y="6181076"/>
            <a:ext cx="673072" cy="804358"/>
          </a:xfrm>
          <a:custGeom>
            <a:avLst/>
            <a:gdLst>
              <a:gd name="connsiteX0" fmla="*/ 36 w 673072"/>
              <a:gd name="connsiteY0" fmla="*/ 3824 h 804358"/>
              <a:gd name="connsiteX1" fmla="*/ 234986 w 673072"/>
              <a:gd name="connsiteY1" fmla="*/ 310741 h 804358"/>
              <a:gd name="connsiteX2" fmla="*/ 465703 w 673072"/>
              <a:gd name="connsiteY2" fmla="*/ 520291 h 804358"/>
              <a:gd name="connsiteX3" fmla="*/ 664669 w 673072"/>
              <a:gd name="connsiteY3" fmla="*/ 799691 h 804358"/>
              <a:gd name="connsiteX4" fmla="*/ 605403 w 673072"/>
              <a:gd name="connsiteY4" fmla="*/ 668457 h 804358"/>
              <a:gd name="connsiteX5" fmla="*/ 330236 w 673072"/>
              <a:gd name="connsiteY5" fmla="*/ 329791 h 804358"/>
              <a:gd name="connsiteX6" fmla="*/ 218053 w 673072"/>
              <a:gd name="connsiteY6" fmla="*/ 151991 h 804358"/>
              <a:gd name="connsiteX7" fmla="*/ 36 w 673072"/>
              <a:gd name="connsiteY7" fmla="*/ 3824 h 80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3072" h="804358">
                <a:moveTo>
                  <a:pt x="36" y="3824"/>
                </a:moveTo>
                <a:cubicBezTo>
                  <a:pt x="2858" y="30282"/>
                  <a:pt x="157375" y="224663"/>
                  <a:pt x="234986" y="310741"/>
                </a:cubicBezTo>
                <a:cubicBezTo>
                  <a:pt x="312597" y="396819"/>
                  <a:pt x="394089" y="438799"/>
                  <a:pt x="465703" y="520291"/>
                </a:cubicBezTo>
                <a:cubicBezTo>
                  <a:pt x="537317" y="601783"/>
                  <a:pt x="641386" y="774997"/>
                  <a:pt x="664669" y="799691"/>
                </a:cubicBezTo>
                <a:cubicBezTo>
                  <a:pt x="687952" y="824385"/>
                  <a:pt x="661142" y="746774"/>
                  <a:pt x="605403" y="668457"/>
                </a:cubicBezTo>
                <a:cubicBezTo>
                  <a:pt x="549664" y="590140"/>
                  <a:pt x="394794" y="415869"/>
                  <a:pt x="330236" y="329791"/>
                </a:cubicBezTo>
                <a:cubicBezTo>
                  <a:pt x="265678" y="243713"/>
                  <a:pt x="275908" y="209141"/>
                  <a:pt x="218053" y="151991"/>
                </a:cubicBezTo>
                <a:cubicBezTo>
                  <a:pt x="160198" y="94841"/>
                  <a:pt x="-2786" y="-22634"/>
                  <a:pt x="36" y="3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B1C51BCC-A3CC-4607-A160-6653C1899EF6}"/>
              </a:ext>
            </a:extLst>
          </p:cNvPr>
          <p:cNvSpPr/>
          <p:nvPr/>
        </p:nvSpPr>
        <p:spPr>
          <a:xfrm>
            <a:off x="881675" y="6171485"/>
            <a:ext cx="1205368" cy="1433015"/>
          </a:xfrm>
          <a:custGeom>
            <a:avLst/>
            <a:gdLst>
              <a:gd name="connsiteX0" fmla="*/ 1205358 w 1205368"/>
              <a:gd name="connsiteY0" fmla="*/ 715 h 1433015"/>
              <a:gd name="connsiteX1" fmla="*/ 705825 w 1205368"/>
              <a:gd name="connsiteY1" fmla="*/ 504482 h 1433015"/>
              <a:gd name="connsiteX2" fmla="*/ 11558 w 1205368"/>
              <a:gd name="connsiteY2" fmla="*/ 1401948 h 1433015"/>
              <a:gd name="connsiteX3" fmla="*/ 303658 w 1205368"/>
              <a:gd name="connsiteY3" fmla="*/ 1169115 h 1433015"/>
              <a:gd name="connsiteX4" fmla="*/ 718525 w 1205368"/>
              <a:gd name="connsiteY4" fmla="*/ 606082 h 1433015"/>
              <a:gd name="connsiteX5" fmla="*/ 1205358 w 1205368"/>
              <a:gd name="connsiteY5" fmla="*/ 715 h 143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5368" h="1433015">
                <a:moveTo>
                  <a:pt x="1205358" y="715"/>
                </a:moveTo>
                <a:cubicBezTo>
                  <a:pt x="1203241" y="-16218"/>
                  <a:pt x="904792" y="270943"/>
                  <a:pt x="705825" y="504482"/>
                </a:cubicBezTo>
                <a:cubicBezTo>
                  <a:pt x="506858" y="738021"/>
                  <a:pt x="78586" y="1291176"/>
                  <a:pt x="11558" y="1401948"/>
                </a:cubicBezTo>
                <a:cubicBezTo>
                  <a:pt x="-55470" y="1512720"/>
                  <a:pt x="185830" y="1301759"/>
                  <a:pt x="303658" y="1169115"/>
                </a:cubicBezTo>
                <a:cubicBezTo>
                  <a:pt x="421486" y="1036471"/>
                  <a:pt x="561186" y="800815"/>
                  <a:pt x="718525" y="606082"/>
                </a:cubicBezTo>
                <a:cubicBezTo>
                  <a:pt x="875864" y="411349"/>
                  <a:pt x="1207475" y="17648"/>
                  <a:pt x="1205358" y="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511AC246-CE39-4301-A8CD-B5D11FFB6526}"/>
              </a:ext>
            </a:extLst>
          </p:cNvPr>
          <p:cNvSpPr/>
          <p:nvPr/>
        </p:nvSpPr>
        <p:spPr>
          <a:xfrm>
            <a:off x="816492" y="7276482"/>
            <a:ext cx="1995825" cy="525628"/>
          </a:xfrm>
          <a:custGeom>
            <a:avLst/>
            <a:gdLst>
              <a:gd name="connsiteX0" fmla="*/ 12183 w 1995825"/>
              <a:gd name="connsiteY0" fmla="*/ 394318 h 525628"/>
              <a:gd name="connsiteX1" fmla="*/ 377308 w 1995825"/>
              <a:gd name="connsiteY1" fmla="*/ 86343 h 525628"/>
              <a:gd name="connsiteX2" fmla="*/ 958333 w 1995825"/>
              <a:gd name="connsiteY2" fmla="*/ 10143 h 525628"/>
              <a:gd name="connsiteX3" fmla="*/ 1542533 w 1995825"/>
              <a:gd name="connsiteY3" fmla="*/ 270493 h 525628"/>
              <a:gd name="connsiteX4" fmla="*/ 1990208 w 1995825"/>
              <a:gd name="connsiteY4" fmla="*/ 521318 h 525628"/>
              <a:gd name="connsiteX5" fmla="*/ 1806058 w 1995825"/>
              <a:gd name="connsiteY5" fmla="*/ 435593 h 525628"/>
              <a:gd name="connsiteX6" fmla="*/ 1145658 w 1995825"/>
              <a:gd name="connsiteY6" fmla="*/ 124443 h 525628"/>
              <a:gd name="connsiteX7" fmla="*/ 821808 w 1995825"/>
              <a:gd name="connsiteY7" fmla="*/ 64118 h 525628"/>
              <a:gd name="connsiteX8" fmla="*/ 12183 w 1995825"/>
              <a:gd name="connsiteY8" fmla="*/ 394318 h 52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5825" h="525628">
                <a:moveTo>
                  <a:pt x="12183" y="394318"/>
                </a:moveTo>
                <a:cubicBezTo>
                  <a:pt x="-61900" y="398022"/>
                  <a:pt x="219617" y="150372"/>
                  <a:pt x="377308" y="86343"/>
                </a:cubicBezTo>
                <a:cubicBezTo>
                  <a:pt x="534999" y="22314"/>
                  <a:pt x="764129" y="-20549"/>
                  <a:pt x="958333" y="10143"/>
                </a:cubicBezTo>
                <a:cubicBezTo>
                  <a:pt x="1152537" y="40835"/>
                  <a:pt x="1370554" y="185297"/>
                  <a:pt x="1542533" y="270493"/>
                </a:cubicBezTo>
                <a:cubicBezTo>
                  <a:pt x="1714512" y="355689"/>
                  <a:pt x="1946287" y="493801"/>
                  <a:pt x="1990208" y="521318"/>
                </a:cubicBezTo>
                <a:cubicBezTo>
                  <a:pt x="2034129" y="548835"/>
                  <a:pt x="1806058" y="435593"/>
                  <a:pt x="1806058" y="435593"/>
                </a:cubicBezTo>
                <a:cubicBezTo>
                  <a:pt x="1665300" y="369447"/>
                  <a:pt x="1309700" y="186355"/>
                  <a:pt x="1145658" y="124443"/>
                </a:cubicBezTo>
                <a:cubicBezTo>
                  <a:pt x="981616" y="62531"/>
                  <a:pt x="1007016" y="20197"/>
                  <a:pt x="821808" y="64118"/>
                </a:cubicBezTo>
                <a:cubicBezTo>
                  <a:pt x="636600" y="108039"/>
                  <a:pt x="86266" y="390614"/>
                  <a:pt x="12183" y="394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B72E132C-CE8D-414C-B15F-70B972962C3F}"/>
              </a:ext>
            </a:extLst>
          </p:cNvPr>
          <p:cNvSpPr/>
          <p:nvPr/>
        </p:nvSpPr>
        <p:spPr>
          <a:xfrm>
            <a:off x="511226" y="7652718"/>
            <a:ext cx="363910" cy="2501213"/>
          </a:xfrm>
          <a:custGeom>
            <a:avLst/>
            <a:gdLst>
              <a:gd name="connsiteX0" fmla="*/ 333324 w 363910"/>
              <a:gd name="connsiteY0" fmla="*/ 11732 h 2501213"/>
              <a:gd name="connsiteX1" fmla="*/ 85674 w 363910"/>
              <a:gd name="connsiteY1" fmla="*/ 640382 h 2501213"/>
              <a:gd name="connsiteX2" fmla="*/ 41224 w 363910"/>
              <a:gd name="connsiteY2" fmla="*/ 1097582 h 2501213"/>
              <a:gd name="connsiteX3" fmla="*/ 352374 w 363910"/>
              <a:gd name="connsiteY3" fmla="*/ 2469182 h 2501213"/>
              <a:gd name="connsiteX4" fmla="*/ 104724 w 363910"/>
              <a:gd name="connsiteY4" fmla="*/ 1973882 h 2501213"/>
              <a:gd name="connsiteX5" fmla="*/ 9474 w 363910"/>
              <a:gd name="connsiteY5" fmla="*/ 938832 h 2501213"/>
              <a:gd name="connsiteX6" fmla="*/ 320624 w 363910"/>
              <a:gd name="connsiteY6" fmla="*/ 284782 h 2501213"/>
              <a:gd name="connsiteX7" fmla="*/ 333324 w 363910"/>
              <a:gd name="connsiteY7" fmla="*/ 11732 h 2501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3910" h="2501213">
                <a:moveTo>
                  <a:pt x="333324" y="11732"/>
                </a:moveTo>
                <a:cubicBezTo>
                  <a:pt x="294166" y="70999"/>
                  <a:pt x="134357" y="459407"/>
                  <a:pt x="85674" y="640382"/>
                </a:cubicBezTo>
                <a:cubicBezTo>
                  <a:pt x="36991" y="821357"/>
                  <a:pt x="-3226" y="792782"/>
                  <a:pt x="41224" y="1097582"/>
                </a:cubicBezTo>
                <a:cubicBezTo>
                  <a:pt x="85674" y="1402382"/>
                  <a:pt x="341791" y="2323132"/>
                  <a:pt x="352374" y="2469182"/>
                </a:cubicBezTo>
                <a:cubicBezTo>
                  <a:pt x="362957" y="2615232"/>
                  <a:pt x="161874" y="2228940"/>
                  <a:pt x="104724" y="1973882"/>
                </a:cubicBezTo>
                <a:cubicBezTo>
                  <a:pt x="47574" y="1718824"/>
                  <a:pt x="-26509" y="1220349"/>
                  <a:pt x="9474" y="938832"/>
                </a:cubicBezTo>
                <a:cubicBezTo>
                  <a:pt x="45457" y="657315"/>
                  <a:pt x="261357" y="440357"/>
                  <a:pt x="320624" y="284782"/>
                </a:cubicBezTo>
                <a:cubicBezTo>
                  <a:pt x="379891" y="129207"/>
                  <a:pt x="372482" y="-47535"/>
                  <a:pt x="333324" y="11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60952D85-4A81-48FD-B00B-797FCD6209E6}"/>
              </a:ext>
            </a:extLst>
          </p:cNvPr>
          <p:cNvSpPr/>
          <p:nvPr/>
        </p:nvSpPr>
        <p:spPr>
          <a:xfrm>
            <a:off x="5542276" y="9423477"/>
            <a:ext cx="759126" cy="976316"/>
          </a:xfrm>
          <a:custGeom>
            <a:avLst/>
            <a:gdLst>
              <a:gd name="connsiteX0" fmla="*/ 1274 w 759126"/>
              <a:gd name="connsiteY0" fmla="*/ 6273 h 976316"/>
              <a:gd name="connsiteX1" fmla="*/ 712474 w 759126"/>
              <a:gd name="connsiteY1" fmla="*/ 933373 h 976316"/>
              <a:gd name="connsiteX2" fmla="*/ 674374 w 759126"/>
              <a:gd name="connsiteY2" fmla="*/ 793673 h 976316"/>
              <a:gd name="connsiteX3" fmla="*/ 541024 w 759126"/>
              <a:gd name="connsiteY3" fmla="*/ 539673 h 976316"/>
              <a:gd name="connsiteX4" fmla="*/ 1274 w 759126"/>
              <a:gd name="connsiteY4" fmla="*/ 6273 h 97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9126" h="976316">
                <a:moveTo>
                  <a:pt x="1274" y="6273"/>
                </a:moveTo>
                <a:cubicBezTo>
                  <a:pt x="29849" y="71890"/>
                  <a:pt x="600291" y="802140"/>
                  <a:pt x="712474" y="933373"/>
                </a:cubicBezTo>
                <a:cubicBezTo>
                  <a:pt x="824657" y="1064606"/>
                  <a:pt x="702949" y="859290"/>
                  <a:pt x="674374" y="793673"/>
                </a:cubicBezTo>
                <a:cubicBezTo>
                  <a:pt x="645799" y="728056"/>
                  <a:pt x="648974" y="670906"/>
                  <a:pt x="541024" y="539673"/>
                </a:cubicBezTo>
                <a:cubicBezTo>
                  <a:pt x="433074" y="408440"/>
                  <a:pt x="-27301" y="-59344"/>
                  <a:pt x="1274" y="6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DC0E8488-9FB0-4E7D-B5FE-E0308F5EF747}"/>
              </a:ext>
            </a:extLst>
          </p:cNvPr>
          <p:cNvSpPr/>
          <p:nvPr/>
        </p:nvSpPr>
        <p:spPr>
          <a:xfrm>
            <a:off x="4440700" y="9021624"/>
            <a:ext cx="1382145" cy="2274752"/>
          </a:xfrm>
          <a:custGeom>
            <a:avLst/>
            <a:gdLst>
              <a:gd name="connsiteX0" fmla="*/ 4300 w 1382145"/>
              <a:gd name="connsiteY0" fmla="*/ 14426 h 2274752"/>
              <a:gd name="connsiteX1" fmla="*/ 817100 w 1382145"/>
              <a:gd name="connsiteY1" fmla="*/ 1430476 h 2274752"/>
              <a:gd name="connsiteX2" fmla="*/ 1356850 w 1382145"/>
              <a:gd name="connsiteY2" fmla="*/ 2249626 h 2274752"/>
              <a:gd name="connsiteX3" fmla="*/ 1267950 w 1382145"/>
              <a:gd name="connsiteY3" fmla="*/ 2014676 h 2274752"/>
              <a:gd name="connsiteX4" fmla="*/ 1039350 w 1382145"/>
              <a:gd name="connsiteY4" fmla="*/ 1506676 h 2274752"/>
              <a:gd name="connsiteX5" fmla="*/ 518650 w 1382145"/>
              <a:gd name="connsiteY5" fmla="*/ 744676 h 2274752"/>
              <a:gd name="connsiteX6" fmla="*/ 4300 w 1382145"/>
              <a:gd name="connsiteY6" fmla="*/ 14426 h 227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2145" h="2274752">
                <a:moveTo>
                  <a:pt x="4300" y="14426"/>
                </a:moveTo>
                <a:cubicBezTo>
                  <a:pt x="54042" y="128726"/>
                  <a:pt x="591675" y="1057943"/>
                  <a:pt x="817100" y="1430476"/>
                </a:cubicBezTo>
                <a:cubicBezTo>
                  <a:pt x="1042525" y="1803009"/>
                  <a:pt x="1281708" y="2152259"/>
                  <a:pt x="1356850" y="2249626"/>
                </a:cubicBezTo>
                <a:cubicBezTo>
                  <a:pt x="1431992" y="2346993"/>
                  <a:pt x="1320867" y="2138501"/>
                  <a:pt x="1267950" y="2014676"/>
                </a:cubicBezTo>
                <a:cubicBezTo>
                  <a:pt x="1215033" y="1890851"/>
                  <a:pt x="1164233" y="1718343"/>
                  <a:pt x="1039350" y="1506676"/>
                </a:cubicBezTo>
                <a:cubicBezTo>
                  <a:pt x="914467" y="1295009"/>
                  <a:pt x="687983" y="994443"/>
                  <a:pt x="518650" y="744676"/>
                </a:cubicBezTo>
                <a:cubicBezTo>
                  <a:pt x="349317" y="494909"/>
                  <a:pt x="-45442" y="-99874"/>
                  <a:pt x="4300" y="14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A3EE69DD-C9D3-44B6-B7D2-65E8B4828726}"/>
              </a:ext>
            </a:extLst>
          </p:cNvPr>
          <p:cNvSpPr/>
          <p:nvPr/>
        </p:nvSpPr>
        <p:spPr>
          <a:xfrm>
            <a:off x="819132" y="10157852"/>
            <a:ext cx="197404" cy="1495875"/>
          </a:xfrm>
          <a:custGeom>
            <a:avLst/>
            <a:gdLst>
              <a:gd name="connsiteX0" fmla="*/ 57168 w 197404"/>
              <a:gd name="connsiteY0" fmla="*/ 2148 h 1495875"/>
              <a:gd name="connsiteX1" fmla="*/ 18 w 197404"/>
              <a:gd name="connsiteY1" fmla="*/ 484748 h 1495875"/>
              <a:gd name="connsiteX2" fmla="*/ 63518 w 197404"/>
              <a:gd name="connsiteY2" fmla="*/ 846698 h 1495875"/>
              <a:gd name="connsiteX3" fmla="*/ 171468 w 197404"/>
              <a:gd name="connsiteY3" fmla="*/ 1488048 h 1495875"/>
              <a:gd name="connsiteX4" fmla="*/ 190518 w 197404"/>
              <a:gd name="connsiteY4" fmla="*/ 1170548 h 1495875"/>
              <a:gd name="connsiteX5" fmla="*/ 76218 w 197404"/>
              <a:gd name="connsiteY5" fmla="*/ 687948 h 1495875"/>
              <a:gd name="connsiteX6" fmla="*/ 57168 w 197404"/>
              <a:gd name="connsiteY6" fmla="*/ 2148 h 149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404" h="1495875">
                <a:moveTo>
                  <a:pt x="57168" y="2148"/>
                </a:moveTo>
                <a:cubicBezTo>
                  <a:pt x="44468" y="-31719"/>
                  <a:pt x="-1040" y="343990"/>
                  <a:pt x="18" y="484748"/>
                </a:cubicBezTo>
                <a:cubicBezTo>
                  <a:pt x="1076" y="625506"/>
                  <a:pt x="34943" y="679481"/>
                  <a:pt x="63518" y="846698"/>
                </a:cubicBezTo>
                <a:cubicBezTo>
                  <a:pt x="92093" y="1013915"/>
                  <a:pt x="150301" y="1434073"/>
                  <a:pt x="171468" y="1488048"/>
                </a:cubicBezTo>
                <a:cubicBezTo>
                  <a:pt x="192635" y="1542023"/>
                  <a:pt x="206393" y="1303898"/>
                  <a:pt x="190518" y="1170548"/>
                </a:cubicBezTo>
                <a:cubicBezTo>
                  <a:pt x="174643" y="1037198"/>
                  <a:pt x="94210" y="885856"/>
                  <a:pt x="76218" y="687948"/>
                </a:cubicBezTo>
                <a:cubicBezTo>
                  <a:pt x="58226" y="490040"/>
                  <a:pt x="69868" y="36015"/>
                  <a:pt x="57168" y="2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A2D1BE90-8E75-4254-A70B-850B5D33ECE9}"/>
              </a:ext>
            </a:extLst>
          </p:cNvPr>
          <p:cNvSpPr/>
          <p:nvPr/>
        </p:nvSpPr>
        <p:spPr>
          <a:xfrm>
            <a:off x="988204" y="11740392"/>
            <a:ext cx="611999" cy="1113755"/>
          </a:xfrm>
          <a:custGeom>
            <a:avLst/>
            <a:gdLst>
              <a:gd name="connsiteX0" fmla="*/ 2396 w 611999"/>
              <a:gd name="connsiteY0" fmla="*/ 13458 h 1113755"/>
              <a:gd name="connsiteX1" fmla="*/ 275446 w 611999"/>
              <a:gd name="connsiteY1" fmla="*/ 775458 h 1113755"/>
              <a:gd name="connsiteX2" fmla="*/ 611996 w 611999"/>
              <a:gd name="connsiteY2" fmla="*/ 1112008 h 1113755"/>
              <a:gd name="connsiteX3" fmla="*/ 269096 w 611999"/>
              <a:gd name="connsiteY3" fmla="*/ 648458 h 1113755"/>
              <a:gd name="connsiteX4" fmla="*/ 148446 w 611999"/>
              <a:gd name="connsiteY4" fmla="*/ 311908 h 1113755"/>
              <a:gd name="connsiteX5" fmla="*/ 2396 w 611999"/>
              <a:gd name="connsiteY5" fmla="*/ 13458 h 1113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1999" h="1113755">
                <a:moveTo>
                  <a:pt x="2396" y="13458"/>
                </a:moveTo>
                <a:cubicBezTo>
                  <a:pt x="23563" y="90716"/>
                  <a:pt x="173846" y="592366"/>
                  <a:pt x="275446" y="775458"/>
                </a:cubicBezTo>
                <a:cubicBezTo>
                  <a:pt x="377046" y="958550"/>
                  <a:pt x="613054" y="1133175"/>
                  <a:pt x="611996" y="1112008"/>
                </a:cubicBezTo>
                <a:cubicBezTo>
                  <a:pt x="610938" y="1090841"/>
                  <a:pt x="346354" y="781808"/>
                  <a:pt x="269096" y="648458"/>
                </a:cubicBezTo>
                <a:cubicBezTo>
                  <a:pt x="191838" y="515108"/>
                  <a:pt x="190779" y="411391"/>
                  <a:pt x="148446" y="311908"/>
                </a:cubicBezTo>
                <a:cubicBezTo>
                  <a:pt x="106113" y="212425"/>
                  <a:pt x="-18771" y="-63800"/>
                  <a:pt x="2396" y="13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E4341F0D-92D3-4873-B308-DD559580C854}"/>
              </a:ext>
            </a:extLst>
          </p:cNvPr>
          <p:cNvSpPr/>
          <p:nvPr/>
        </p:nvSpPr>
        <p:spPr>
          <a:xfrm>
            <a:off x="877305" y="9965973"/>
            <a:ext cx="2660757" cy="2899676"/>
          </a:xfrm>
          <a:custGeom>
            <a:avLst/>
            <a:gdLst>
              <a:gd name="connsiteX0" fmla="*/ 30745 w 2660757"/>
              <a:gd name="connsiteY0" fmla="*/ 79727 h 2899676"/>
              <a:gd name="connsiteX1" fmla="*/ 1110245 w 2660757"/>
              <a:gd name="connsiteY1" fmla="*/ 1273527 h 2899676"/>
              <a:gd name="connsiteX2" fmla="*/ 2202445 w 2660757"/>
              <a:gd name="connsiteY2" fmla="*/ 2384777 h 2899676"/>
              <a:gd name="connsiteX3" fmla="*/ 2621545 w 2660757"/>
              <a:gd name="connsiteY3" fmla="*/ 2886427 h 2899676"/>
              <a:gd name="connsiteX4" fmla="*/ 2564395 w 2660757"/>
              <a:gd name="connsiteY4" fmla="*/ 2683227 h 2899676"/>
              <a:gd name="connsiteX5" fmla="*/ 1929395 w 2660757"/>
              <a:gd name="connsiteY5" fmla="*/ 1940277 h 2899676"/>
              <a:gd name="connsiteX6" fmla="*/ 443495 w 2660757"/>
              <a:gd name="connsiteY6" fmla="*/ 314677 h 2899676"/>
              <a:gd name="connsiteX7" fmla="*/ 30745 w 2660757"/>
              <a:gd name="connsiteY7" fmla="*/ 79727 h 289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0757" h="2899676">
                <a:moveTo>
                  <a:pt x="30745" y="79727"/>
                </a:moveTo>
                <a:cubicBezTo>
                  <a:pt x="141870" y="239535"/>
                  <a:pt x="748295" y="889352"/>
                  <a:pt x="1110245" y="1273527"/>
                </a:cubicBezTo>
                <a:cubicBezTo>
                  <a:pt x="1472195" y="1657702"/>
                  <a:pt x="1950562" y="2115960"/>
                  <a:pt x="2202445" y="2384777"/>
                </a:cubicBezTo>
                <a:cubicBezTo>
                  <a:pt x="2454328" y="2653594"/>
                  <a:pt x="2561220" y="2836685"/>
                  <a:pt x="2621545" y="2886427"/>
                </a:cubicBezTo>
                <a:cubicBezTo>
                  <a:pt x="2681870" y="2936169"/>
                  <a:pt x="2679753" y="2840918"/>
                  <a:pt x="2564395" y="2683227"/>
                </a:cubicBezTo>
                <a:cubicBezTo>
                  <a:pt x="2449037" y="2525536"/>
                  <a:pt x="2282878" y="2335035"/>
                  <a:pt x="1929395" y="1940277"/>
                </a:cubicBezTo>
                <a:cubicBezTo>
                  <a:pt x="1575912" y="1545519"/>
                  <a:pt x="765228" y="627944"/>
                  <a:pt x="443495" y="314677"/>
                </a:cubicBezTo>
                <a:cubicBezTo>
                  <a:pt x="121762" y="1410"/>
                  <a:pt x="-80380" y="-80081"/>
                  <a:pt x="30745" y="79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0FA19934-6EE9-4646-9E64-49D81B30CCB4}"/>
              </a:ext>
            </a:extLst>
          </p:cNvPr>
          <p:cNvSpPr/>
          <p:nvPr/>
        </p:nvSpPr>
        <p:spPr>
          <a:xfrm>
            <a:off x="2879805" y="7870151"/>
            <a:ext cx="981514" cy="1386666"/>
          </a:xfrm>
          <a:custGeom>
            <a:avLst/>
            <a:gdLst>
              <a:gd name="connsiteX0" fmla="*/ 3095 w 981514"/>
              <a:gd name="connsiteY0" fmla="*/ 3849 h 1386666"/>
              <a:gd name="connsiteX1" fmla="*/ 676195 w 981514"/>
              <a:gd name="connsiteY1" fmla="*/ 664249 h 1386666"/>
              <a:gd name="connsiteX2" fmla="*/ 980995 w 981514"/>
              <a:gd name="connsiteY2" fmla="*/ 1381799 h 1386666"/>
              <a:gd name="connsiteX3" fmla="*/ 746045 w 981514"/>
              <a:gd name="connsiteY3" fmla="*/ 962699 h 1386666"/>
              <a:gd name="connsiteX4" fmla="*/ 625395 w 981514"/>
              <a:gd name="connsiteY4" fmla="*/ 638849 h 1386666"/>
              <a:gd name="connsiteX5" fmla="*/ 434895 w 981514"/>
              <a:gd name="connsiteY5" fmla="*/ 403899 h 1386666"/>
              <a:gd name="connsiteX6" fmla="*/ 3095 w 981514"/>
              <a:gd name="connsiteY6" fmla="*/ 3849 h 138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1514" h="1386666">
                <a:moveTo>
                  <a:pt x="3095" y="3849"/>
                </a:moveTo>
                <a:cubicBezTo>
                  <a:pt x="43312" y="47241"/>
                  <a:pt x="513212" y="434591"/>
                  <a:pt x="676195" y="664249"/>
                </a:cubicBezTo>
                <a:cubicBezTo>
                  <a:pt x="839178" y="893907"/>
                  <a:pt x="969353" y="1332057"/>
                  <a:pt x="980995" y="1381799"/>
                </a:cubicBezTo>
                <a:cubicBezTo>
                  <a:pt x="992637" y="1431541"/>
                  <a:pt x="805312" y="1086524"/>
                  <a:pt x="746045" y="962699"/>
                </a:cubicBezTo>
                <a:cubicBezTo>
                  <a:pt x="686778" y="838874"/>
                  <a:pt x="677253" y="731982"/>
                  <a:pt x="625395" y="638849"/>
                </a:cubicBezTo>
                <a:cubicBezTo>
                  <a:pt x="573537" y="545716"/>
                  <a:pt x="543903" y="511849"/>
                  <a:pt x="434895" y="403899"/>
                </a:cubicBezTo>
                <a:cubicBezTo>
                  <a:pt x="325887" y="295949"/>
                  <a:pt x="-37122" y="-39543"/>
                  <a:pt x="3095" y="3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1037D268-6D0A-4B5E-8E33-41D601BF471F}"/>
              </a:ext>
            </a:extLst>
          </p:cNvPr>
          <p:cNvSpPr/>
          <p:nvPr/>
        </p:nvSpPr>
        <p:spPr>
          <a:xfrm>
            <a:off x="1783186" y="8275772"/>
            <a:ext cx="2051806" cy="936912"/>
          </a:xfrm>
          <a:custGeom>
            <a:avLst/>
            <a:gdLst>
              <a:gd name="connsiteX0" fmla="*/ 1164 w 2051806"/>
              <a:gd name="connsiteY0" fmla="*/ 395 h 936912"/>
              <a:gd name="connsiteX1" fmla="*/ 562081 w 2051806"/>
              <a:gd name="connsiteY1" fmla="*/ 72361 h 936912"/>
              <a:gd name="connsiteX2" fmla="*/ 1510347 w 2051806"/>
              <a:gd name="connsiteY2" fmla="*/ 512628 h 936912"/>
              <a:gd name="connsiteX3" fmla="*/ 2035281 w 2051806"/>
              <a:gd name="connsiteY3" fmla="*/ 929611 h 936912"/>
              <a:gd name="connsiteX4" fmla="*/ 1834197 w 2051806"/>
              <a:gd name="connsiteY4" fmla="*/ 741228 h 936912"/>
              <a:gd name="connsiteX5" fmla="*/ 991764 w 2051806"/>
              <a:gd name="connsiteY5" fmla="*/ 279795 h 936912"/>
              <a:gd name="connsiteX6" fmla="*/ 430847 w 2051806"/>
              <a:gd name="connsiteY6" fmla="*/ 55428 h 936912"/>
              <a:gd name="connsiteX7" fmla="*/ 1164 w 2051806"/>
              <a:gd name="connsiteY7" fmla="*/ 395 h 93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1806" h="936912">
                <a:moveTo>
                  <a:pt x="1164" y="395"/>
                </a:moveTo>
                <a:cubicBezTo>
                  <a:pt x="23036" y="3217"/>
                  <a:pt x="310551" y="-13011"/>
                  <a:pt x="562081" y="72361"/>
                </a:cubicBezTo>
                <a:cubicBezTo>
                  <a:pt x="813612" y="157733"/>
                  <a:pt x="1264814" y="369753"/>
                  <a:pt x="1510347" y="512628"/>
                </a:cubicBezTo>
                <a:cubicBezTo>
                  <a:pt x="1755880" y="655503"/>
                  <a:pt x="1981306" y="891511"/>
                  <a:pt x="2035281" y="929611"/>
                </a:cubicBezTo>
                <a:cubicBezTo>
                  <a:pt x="2089256" y="967711"/>
                  <a:pt x="2008117" y="849531"/>
                  <a:pt x="1834197" y="741228"/>
                </a:cubicBezTo>
                <a:cubicBezTo>
                  <a:pt x="1660277" y="632925"/>
                  <a:pt x="1225656" y="394095"/>
                  <a:pt x="991764" y="279795"/>
                </a:cubicBezTo>
                <a:cubicBezTo>
                  <a:pt x="757872" y="165495"/>
                  <a:pt x="591008" y="101642"/>
                  <a:pt x="430847" y="55428"/>
                </a:cubicBezTo>
                <a:cubicBezTo>
                  <a:pt x="270686" y="9214"/>
                  <a:pt x="-20708" y="-2427"/>
                  <a:pt x="1164" y="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EE7C7B99-7762-49A0-AB7B-2A52B655EC2D}"/>
              </a:ext>
            </a:extLst>
          </p:cNvPr>
          <p:cNvSpPr/>
          <p:nvPr/>
        </p:nvSpPr>
        <p:spPr>
          <a:xfrm>
            <a:off x="1830707" y="8344009"/>
            <a:ext cx="906143" cy="160758"/>
          </a:xfrm>
          <a:custGeom>
            <a:avLst/>
            <a:gdLst>
              <a:gd name="connsiteX0" fmla="*/ 17143 w 906143"/>
              <a:gd name="connsiteY0" fmla="*/ 2008 h 160758"/>
              <a:gd name="connsiteX1" fmla="*/ 70060 w 906143"/>
              <a:gd name="connsiteY1" fmla="*/ 10474 h 160758"/>
              <a:gd name="connsiteX2" fmla="*/ 611926 w 906143"/>
              <a:gd name="connsiteY2" fmla="*/ 71858 h 160758"/>
              <a:gd name="connsiteX3" fmla="*/ 906143 w 906143"/>
              <a:gd name="connsiteY3" fmla="*/ 160758 h 160758"/>
              <a:gd name="connsiteX4" fmla="*/ 423543 w 906143"/>
              <a:gd name="connsiteY4" fmla="*/ 16824 h 160758"/>
              <a:gd name="connsiteX5" fmla="*/ 17143 w 906143"/>
              <a:gd name="connsiteY5" fmla="*/ 2008 h 16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143" h="160758">
                <a:moveTo>
                  <a:pt x="17143" y="2008"/>
                </a:moveTo>
                <a:cubicBezTo>
                  <a:pt x="-41771" y="950"/>
                  <a:pt x="70060" y="10474"/>
                  <a:pt x="70060" y="10474"/>
                </a:cubicBezTo>
                <a:cubicBezTo>
                  <a:pt x="169190" y="22116"/>
                  <a:pt x="472579" y="46811"/>
                  <a:pt x="611926" y="71858"/>
                </a:cubicBezTo>
                <a:cubicBezTo>
                  <a:pt x="751273" y="96905"/>
                  <a:pt x="906143" y="160758"/>
                  <a:pt x="906143" y="160758"/>
                </a:cubicBezTo>
                <a:cubicBezTo>
                  <a:pt x="874746" y="151586"/>
                  <a:pt x="570298" y="42930"/>
                  <a:pt x="423543" y="16824"/>
                </a:cubicBezTo>
                <a:cubicBezTo>
                  <a:pt x="276788" y="-9282"/>
                  <a:pt x="76057" y="3066"/>
                  <a:pt x="17143" y="2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CC98A5BC-0F66-440A-B800-0570852B8E05}"/>
              </a:ext>
            </a:extLst>
          </p:cNvPr>
          <p:cNvSpPr/>
          <p:nvPr/>
        </p:nvSpPr>
        <p:spPr>
          <a:xfrm>
            <a:off x="1538825" y="6417602"/>
            <a:ext cx="865708" cy="890137"/>
          </a:xfrm>
          <a:custGeom>
            <a:avLst/>
            <a:gdLst>
              <a:gd name="connsiteX0" fmla="*/ 865708 w 865708"/>
              <a:gd name="connsiteY0" fmla="*/ 131 h 890137"/>
              <a:gd name="connsiteX1" fmla="*/ 226475 w 865708"/>
              <a:gd name="connsiteY1" fmla="*/ 558931 h 890137"/>
              <a:gd name="connsiteX2" fmla="*/ 2108 w 865708"/>
              <a:gd name="connsiteY2" fmla="*/ 889131 h 890137"/>
              <a:gd name="connsiteX3" fmla="*/ 107942 w 865708"/>
              <a:gd name="connsiteY3" fmla="*/ 668998 h 890137"/>
              <a:gd name="connsiteX4" fmla="*/ 226475 w 865708"/>
              <a:gd name="connsiteY4" fmla="*/ 508131 h 890137"/>
              <a:gd name="connsiteX5" fmla="*/ 865708 w 865708"/>
              <a:gd name="connsiteY5" fmla="*/ 131 h 89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5708" h="890137">
                <a:moveTo>
                  <a:pt x="865708" y="131"/>
                </a:moveTo>
                <a:cubicBezTo>
                  <a:pt x="865708" y="8598"/>
                  <a:pt x="370408" y="410764"/>
                  <a:pt x="226475" y="558931"/>
                </a:cubicBezTo>
                <a:cubicBezTo>
                  <a:pt x="82542" y="707098"/>
                  <a:pt x="21863" y="870787"/>
                  <a:pt x="2108" y="889131"/>
                </a:cubicBezTo>
                <a:cubicBezTo>
                  <a:pt x="-17647" y="907475"/>
                  <a:pt x="107942" y="668998"/>
                  <a:pt x="107942" y="668998"/>
                </a:cubicBezTo>
                <a:cubicBezTo>
                  <a:pt x="145336" y="605498"/>
                  <a:pt x="105825" y="620314"/>
                  <a:pt x="226475" y="508131"/>
                </a:cubicBezTo>
                <a:cubicBezTo>
                  <a:pt x="347125" y="395948"/>
                  <a:pt x="865708" y="-8336"/>
                  <a:pt x="865708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580D3506-EFA7-431D-9B3C-3377A274ABF1}"/>
              </a:ext>
            </a:extLst>
          </p:cNvPr>
          <p:cNvSpPr/>
          <p:nvPr/>
        </p:nvSpPr>
        <p:spPr>
          <a:xfrm>
            <a:off x="3881116" y="9209959"/>
            <a:ext cx="1051712" cy="825055"/>
          </a:xfrm>
          <a:custGeom>
            <a:avLst/>
            <a:gdLst>
              <a:gd name="connsiteX0" fmla="*/ 4 w 1051712"/>
              <a:gd name="connsiteY0" fmla="*/ 81 h 825055"/>
              <a:gd name="connsiteX1" fmla="*/ 243844 w 1051712"/>
              <a:gd name="connsiteY1" fmla="*/ 411561 h 825055"/>
              <a:gd name="connsiteX2" fmla="*/ 756924 w 1051712"/>
              <a:gd name="connsiteY2" fmla="*/ 584281 h 825055"/>
              <a:gd name="connsiteX3" fmla="*/ 1046484 w 1051712"/>
              <a:gd name="connsiteY3" fmla="*/ 812881 h 825055"/>
              <a:gd name="connsiteX4" fmla="*/ 889004 w 1051712"/>
              <a:gd name="connsiteY4" fmla="*/ 757001 h 825055"/>
              <a:gd name="connsiteX5" fmla="*/ 248924 w 1051712"/>
              <a:gd name="connsiteY5" fmla="*/ 447121 h 825055"/>
              <a:gd name="connsiteX6" fmla="*/ 4 w 1051712"/>
              <a:gd name="connsiteY6" fmla="*/ 81 h 82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1712" h="825055">
                <a:moveTo>
                  <a:pt x="4" y="81"/>
                </a:moveTo>
                <a:cubicBezTo>
                  <a:pt x="-843" y="-5846"/>
                  <a:pt x="117691" y="314194"/>
                  <a:pt x="243844" y="411561"/>
                </a:cubicBezTo>
                <a:cubicBezTo>
                  <a:pt x="369997" y="508928"/>
                  <a:pt x="623151" y="517394"/>
                  <a:pt x="756924" y="584281"/>
                </a:cubicBezTo>
                <a:cubicBezTo>
                  <a:pt x="890697" y="651168"/>
                  <a:pt x="1024471" y="784094"/>
                  <a:pt x="1046484" y="812881"/>
                </a:cubicBezTo>
                <a:cubicBezTo>
                  <a:pt x="1068497" y="841668"/>
                  <a:pt x="1021931" y="817961"/>
                  <a:pt x="889004" y="757001"/>
                </a:cubicBezTo>
                <a:cubicBezTo>
                  <a:pt x="756077" y="696041"/>
                  <a:pt x="397937" y="570734"/>
                  <a:pt x="248924" y="447121"/>
                </a:cubicBezTo>
                <a:cubicBezTo>
                  <a:pt x="99911" y="323508"/>
                  <a:pt x="851" y="6008"/>
                  <a:pt x="4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73B2070D-7305-4424-85C5-8BF6F411F16D}"/>
              </a:ext>
            </a:extLst>
          </p:cNvPr>
          <p:cNvSpPr/>
          <p:nvPr/>
        </p:nvSpPr>
        <p:spPr>
          <a:xfrm>
            <a:off x="3176201" y="10393680"/>
            <a:ext cx="1463910" cy="71120"/>
          </a:xfrm>
          <a:custGeom>
            <a:avLst/>
            <a:gdLst>
              <a:gd name="connsiteX0" fmla="*/ 24199 w 1463910"/>
              <a:gd name="connsiteY0" fmla="*/ 45720 h 71120"/>
              <a:gd name="connsiteX1" fmla="*/ 95319 w 1463910"/>
              <a:gd name="connsiteY1" fmla="*/ 45720 h 71120"/>
              <a:gd name="connsiteX2" fmla="*/ 1436439 w 1463910"/>
              <a:gd name="connsiteY2" fmla="*/ 0 h 71120"/>
              <a:gd name="connsiteX3" fmla="*/ 923359 w 1463910"/>
              <a:gd name="connsiteY3" fmla="*/ 71120 h 71120"/>
              <a:gd name="connsiteX4" fmla="*/ 24199 w 1463910"/>
              <a:gd name="connsiteY4" fmla="*/ 45720 h 71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3910" h="71120">
                <a:moveTo>
                  <a:pt x="24199" y="45720"/>
                </a:moveTo>
                <a:cubicBezTo>
                  <a:pt x="-57928" y="49530"/>
                  <a:pt x="95319" y="45720"/>
                  <a:pt x="95319" y="45720"/>
                </a:cubicBezTo>
                <a:lnTo>
                  <a:pt x="1436439" y="0"/>
                </a:lnTo>
                <a:cubicBezTo>
                  <a:pt x="1574446" y="4233"/>
                  <a:pt x="1159579" y="65193"/>
                  <a:pt x="923359" y="71120"/>
                </a:cubicBezTo>
                <a:lnTo>
                  <a:pt x="24199" y="4572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58AC2408-36D2-4755-A407-D6B58FCDCC27}"/>
              </a:ext>
            </a:extLst>
          </p:cNvPr>
          <p:cNvSpPr/>
          <p:nvPr/>
        </p:nvSpPr>
        <p:spPr>
          <a:xfrm>
            <a:off x="4389648" y="10517492"/>
            <a:ext cx="1240130" cy="1401524"/>
          </a:xfrm>
          <a:custGeom>
            <a:avLst/>
            <a:gdLst>
              <a:gd name="connsiteX0" fmla="*/ 40112 w 1240130"/>
              <a:gd name="connsiteY0" fmla="*/ 43828 h 1401524"/>
              <a:gd name="connsiteX1" fmla="*/ 116312 w 1240130"/>
              <a:gd name="connsiteY1" fmla="*/ 84468 h 1401524"/>
              <a:gd name="connsiteX2" fmla="*/ 863072 w 1240130"/>
              <a:gd name="connsiteY2" fmla="*/ 628028 h 1401524"/>
              <a:gd name="connsiteX3" fmla="*/ 1213592 w 1240130"/>
              <a:gd name="connsiteY3" fmla="*/ 892188 h 1401524"/>
              <a:gd name="connsiteX4" fmla="*/ 1213592 w 1240130"/>
              <a:gd name="connsiteY4" fmla="*/ 1390028 h 1401524"/>
              <a:gd name="connsiteX5" fmla="*/ 1198352 w 1240130"/>
              <a:gd name="connsiteY5" fmla="*/ 1212228 h 1401524"/>
              <a:gd name="connsiteX6" fmla="*/ 1066272 w 1240130"/>
              <a:gd name="connsiteY6" fmla="*/ 871868 h 1401524"/>
              <a:gd name="connsiteX7" fmla="*/ 497312 w 1240130"/>
              <a:gd name="connsiteY7" fmla="*/ 501028 h 1401524"/>
              <a:gd name="connsiteX8" fmla="*/ 40112 w 1240130"/>
              <a:gd name="connsiteY8" fmla="*/ 43828 h 1401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0130" h="1401524">
                <a:moveTo>
                  <a:pt x="40112" y="43828"/>
                </a:moveTo>
                <a:cubicBezTo>
                  <a:pt x="-23388" y="-25599"/>
                  <a:pt x="-20848" y="-12899"/>
                  <a:pt x="116312" y="84468"/>
                </a:cubicBezTo>
                <a:cubicBezTo>
                  <a:pt x="253472" y="181835"/>
                  <a:pt x="863072" y="628028"/>
                  <a:pt x="863072" y="628028"/>
                </a:cubicBezTo>
                <a:cubicBezTo>
                  <a:pt x="1045952" y="762648"/>
                  <a:pt x="1155172" y="765188"/>
                  <a:pt x="1213592" y="892188"/>
                </a:cubicBezTo>
                <a:cubicBezTo>
                  <a:pt x="1272012" y="1019188"/>
                  <a:pt x="1216132" y="1336688"/>
                  <a:pt x="1213592" y="1390028"/>
                </a:cubicBezTo>
                <a:cubicBezTo>
                  <a:pt x="1211052" y="1443368"/>
                  <a:pt x="1222905" y="1298588"/>
                  <a:pt x="1198352" y="1212228"/>
                </a:cubicBezTo>
                <a:cubicBezTo>
                  <a:pt x="1173799" y="1125868"/>
                  <a:pt x="1183112" y="990401"/>
                  <a:pt x="1066272" y="871868"/>
                </a:cubicBezTo>
                <a:cubicBezTo>
                  <a:pt x="949432" y="753335"/>
                  <a:pt x="668339" y="640728"/>
                  <a:pt x="497312" y="501028"/>
                </a:cubicBezTo>
                <a:cubicBezTo>
                  <a:pt x="326285" y="361328"/>
                  <a:pt x="103612" y="113255"/>
                  <a:pt x="40112" y="43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64F96C61-6EFC-4FB5-BC9E-03C2036040FC}"/>
              </a:ext>
            </a:extLst>
          </p:cNvPr>
          <p:cNvSpPr/>
          <p:nvPr/>
        </p:nvSpPr>
        <p:spPr>
          <a:xfrm>
            <a:off x="5316439" y="11833417"/>
            <a:ext cx="292653" cy="1081770"/>
          </a:xfrm>
          <a:custGeom>
            <a:avLst/>
            <a:gdLst>
              <a:gd name="connsiteX0" fmla="*/ 291881 w 292653"/>
              <a:gd name="connsiteY0" fmla="*/ 18223 h 1081770"/>
              <a:gd name="connsiteX1" fmla="*/ 12481 w 292653"/>
              <a:gd name="connsiteY1" fmla="*/ 1054543 h 1081770"/>
              <a:gd name="connsiteX2" fmla="*/ 53121 w 292653"/>
              <a:gd name="connsiteY2" fmla="*/ 749743 h 1081770"/>
              <a:gd name="connsiteX3" fmla="*/ 93761 w 292653"/>
              <a:gd name="connsiteY3" fmla="*/ 419543 h 1081770"/>
              <a:gd name="connsiteX4" fmla="*/ 291881 w 292653"/>
              <a:gd name="connsiteY4" fmla="*/ 18223 h 1081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53" h="1081770">
                <a:moveTo>
                  <a:pt x="291881" y="18223"/>
                </a:moveTo>
                <a:cubicBezTo>
                  <a:pt x="278334" y="124056"/>
                  <a:pt x="52274" y="932623"/>
                  <a:pt x="12481" y="1054543"/>
                </a:cubicBezTo>
                <a:cubicBezTo>
                  <a:pt x="-27312" y="1176463"/>
                  <a:pt x="39574" y="855576"/>
                  <a:pt x="53121" y="749743"/>
                </a:cubicBezTo>
                <a:cubicBezTo>
                  <a:pt x="66668" y="643910"/>
                  <a:pt x="50581" y="542310"/>
                  <a:pt x="93761" y="419543"/>
                </a:cubicBezTo>
                <a:cubicBezTo>
                  <a:pt x="136941" y="296776"/>
                  <a:pt x="305428" y="-87610"/>
                  <a:pt x="291881" y="18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0EC16544-1CC6-469A-8CD4-4C302675FF15}"/>
              </a:ext>
            </a:extLst>
          </p:cNvPr>
          <p:cNvSpPr/>
          <p:nvPr/>
        </p:nvSpPr>
        <p:spPr>
          <a:xfrm>
            <a:off x="5577146" y="11854329"/>
            <a:ext cx="1459452" cy="1000916"/>
          </a:xfrm>
          <a:custGeom>
            <a:avLst/>
            <a:gdLst>
              <a:gd name="connsiteX0" fmla="*/ 271 w 1459452"/>
              <a:gd name="connsiteY0" fmla="*/ 26521 h 1000916"/>
              <a:gd name="connsiteX1" fmla="*/ 300837 w 1459452"/>
              <a:gd name="connsiteY1" fmla="*/ 49804 h 1000916"/>
              <a:gd name="connsiteX2" fmla="*/ 783437 w 1459452"/>
              <a:gd name="connsiteY2" fmla="*/ 272054 h 1000916"/>
              <a:gd name="connsiteX3" fmla="*/ 1291437 w 1459452"/>
              <a:gd name="connsiteY3" fmla="*/ 697504 h 1000916"/>
              <a:gd name="connsiteX4" fmla="*/ 1445954 w 1459452"/>
              <a:gd name="connsiteY4" fmla="*/ 989604 h 1000916"/>
              <a:gd name="connsiteX5" fmla="*/ 1429021 w 1459452"/>
              <a:gd name="connsiteY5" fmla="*/ 909171 h 1000916"/>
              <a:gd name="connsiteX6" fmla="*/ 1246987 w 1459452"/>
              <a:gd name="connsiteY6" fmla="*/ 612838 h 1000916"/>
              <a:gd name="connsiteX7" fmla="*/ 597171 w 1459452"/>
              <a:gd name="connsiteY7" fmla="*/ 106954 h 1000916"/>
              <a:gd name="connsiteX8" fmla="*/ 254271 w 1459452"/>
              <a:gd name="connsiteY8" fmla="*/ 3238 h 1000916"/>
              <a:gd name="connsiteX9" fmla="*/ 271 w 1459452"/>
              <a:gd name="connsiteY9" fmla="*/ 26521 h 100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9452" h="1000916">
                <a:moveTo>
                  <a:pt x="271" y="26521"/>
                </a:moveTo>
                <a:cubicBezTo>
                  <a:pt x="8032" y="34282"/>
                  <a:pt x="170309" y="8882"/>
                  <a:pt x="300837" y="49804"/>
                </a:cubicBezTo>
                <a:cubicBezTo>
                  <a:pt x="431365" y="90726"/>
                  <a:pt x="618337" y="164104"/>
                  <a:pt x="783437" y="272054"/>
                </a:cubicBezTo>
                <a:cubicBezTo>
                  <a:pt x="948537" y="380004"/>
                  <a:pt x="1181017" y="577912"/>
                  <a:pt x="1291437" y="697504"/>
                </a:cubicBezTo>
                <a:cubicBezTo>
                  <a:pt x="1401857" y="817096"/>
                  <a:pt x="1423023" y="954326"/>
                  <a:pt x="1445954" y="989604"/>
                </a:cubicBezTo>
                <a:cubicBezTo>
                  <a:pt x="1468885" y="1024882"/>
                  <a:pt x="1462182" y="971965"/>
                  <a:pt x="1429021" y="909171"/>
                </a:cubicBezTo>
                <a:cubicBezTo>
                  <a:pt x="1395860" y="846377"/>
                  <a:pt x="1385629" y="746541"/>
                  <a:pt x="1246987" y="612838"/>
                </a:cubicBezTo>
                <a:cubicBezTo>
                  <a:pt x="1108345" y="479135"/>
                  <a:pt x="762624" y="208554"/>
                  <a:pt x="597171" y="106954"/>
                </a:cubicBezTo>
                <a:cubicBezTo>
                  <a:pt x="431718" y="5354"/>
                  <a:pt x="355518" y="15938"/>
                  <a:pt x="254271" y="3238"/>
                </a:cubicBezTo>
                <a:cubicBezTo>
                  <a:pt x="153024" y="-9462"/>
                  <a:pt x="-7490" y="18760"/>
                  <a:pt x="271" y="26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B7A65329-8ED7-494B-9B0A-961B12B9A986}"/>
              </a:ext>
            </a:extLst>
          </p:cNvPr>
          <p:cNvSpPr/>
          <p:nvPr/>
        </p:nvSpPr>
        <p:spPr>
          <a:xfrm>
            <a:off x="5572331" y="11886250"/>
            <a:ext cx="1450314" cy="978133"/>
          </a:xfrm>
          <a:custGeom>
            <a:avLst/>
            <a:gdLst>
              <a:gd name="connsiteX0" fmla="*/ 11436 w 1450314"/>
              <a:gd name="connsiteY0" fmla="*/ 30583 h 978133"/>
              <a:gd name="connsiteX1" fmla="*/ 267552 w 1450314"/>
              <a:gd name="connsiteY1" fmla="*/ 20000 h 978133"/>
              <a:gd name="connsiteX2" fmla="*/ 743802 w 1450314"/>
              <a:gd name="connsiteY2" fmla="*/ 259183 h 978133"/>
              <a:gd name="connsiteX3" fmla="*/ 1194652 w 1450314"/>
              <a:gd name="connsiteY3" fmla="*/ 606317 h 978133"/>
              <a:gd name="connsiteX4" fmla="*/ 1366102 w 1450314"/>
              <a:gd name="connsiteY4" fmla="*/ 828567 h 978133"/>
              <a:gd name="connsiteX5" fmla="*/ 1446536 w 1450314"/>
              <a:gd name="connsiteY5" fmla="*/ 976733 h 978133"/>
              <a:gd name="connsiteX6" fmla="*/ 1349169 w 1450314"/>
              <a:gd name="connsiteY6" fmla="*/ 741783 h 978133"/>
              <a:gd name="connsiteX7" fmla="*/ 631619 w 1450314"/>
              <a:gd name="connsiteY7" fmla="*/ 170283 h 978133"/>
              <a:gd name="connsiteX8" fmla="*/ 11436 w 1450314"/>
              <a:gd name="connsiteY8" fmla="*/ 30583 h 97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0314" h="978133">
                <a:moveTo>
                  <a:pt x="11436" y="30583"/>
                </a:moveTo>
                <a:cubicBezTo>
                  <a:pt x="-49242" y="5536"/>
                  <a:pt x="145491" y="-18100"/>
                  <a:pt x="267552" y="20000"/>
                </a:cubicBezTo>
                <a:cubicBezTo>
                  <a:pt x="389613" y="58100"/>
                  <a:pt x="589285" y="161464"/>
                  <a:pt x="743802" y="259183"/>
                </a:cubicBezTo>
                <a:cubicBezTo>
                  <a:pt x="898319" y="356903"/>
                  <a:pt x="1090935" y="511420"/>
                  <a:pt x="1194652" y="606317"/>
                </a:cubicBezTo>
                <a:cubicBezTo>
                  <a:pt x="1298369" y="701214"/>
                  <a:pt x="1324121" y="766831"/>
                  <a:pt x="1366102" y="828567"/>
                </a:cubicBezTo>
                <a:cubicBezTo>
                  <a:pt x="1408083" y="890303"/>
                  <a:pt x="1449358" y="991197"/>
                  <a:pt x="1446536" y="976733"/>
                </a:cubicBezTo>
                <a:cubicBezTo>
                  <a:pt x="1443714" y="962269"/>
                  <a:pt x="1484989" y="876191"/>
                  <a:pt x="1349169" y="741783"/>
                </a:cubicBezTo>
                <a:cubicBezTo>
                  <a:pt x="1213350" y="607375"/>
                  <a:pt x="848930" y="288111"/>
                  <a:pt x="631619" y="170283"/>
                </a:cubicBezTo>
                <a:cubicBezTo>
                  <a:pt x="414308" y="52455"/>
                  <a:pt x="72114" y="55630"/>
                  <a:pt x="11436" y="30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92E102AF-2A8D-42BB-9F22-997FDBC40A36}"/>
              </a:ext>
            </a:extLst>
          </p:cNvPr>
          <p:cNvSpPr/>
          <p:nvPr/>
        </p:nvSpPr>
        <p:spPr>
          <a:xfrm>
            <a:off x="5438935" y="12238795"/>
            <a:ext cx="85757" cy="582431"/>
          </a:xfrm>
          <a:custGeom>
            <a:avLst/>
            <a:gdLst>
              <a:gd name="connsiteX0" fmla="*/ 83448 w 85757"/>
              <a:gd name="connsiteY0" fmla="*/ 16705 h 582431"/>
              <a:gd name="connsiteX1" fmla="*/ 74982 w 85757"/>
              <a:gd name="connsiteY1" fmla="*/ 306688 h 582431"/>
              <a:gd name="connsiteX2" fmla="*/ 898 w 85757"/>
              <a:gd name="connsiteY2" fmla="*/ 581855 h 582431"/>
              <a:gd name="connsiteX3" fmla="*/ 36882 w 85757"/>
              <a:gd name="connsiteY3" fmla="*/ 370188 h 582431"/>
              <a:gd name="connsiteX4" fmla="*/ 81332 w 85757"/>
              <a:gd name="connsiteY4" fmla="*/ 73855 h 582431"/>
              <a:gd name="connsiteX5" fmla="*/ 83448 w 85757"/>
              <a:gd name="connsiteY5" fmla="*/ 16705 h 58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57" h="582431">
                <a:moveTo>
                  <a:pt x="83448" y="16705"/>
                </a:moveTo>
                <a:cubicBezTo>
                  <a:pt x="82390" y="55510"/>
                  <a:pt x="88740" y="212496"/>
                  <a:pt x="74982" y="306688"/>
                </a:cubicBezTo>
                <a:cubicBezTo>
                  <a:pt x="61224" y="400880"/>
                  <a:pt x="7248" y="571272"/>
                  <a:pt x="898" y="581855"/>
                </a:cubicBezTo>
                <a:cubicBezTo>
                  <a:pt x="-5452" y="592438"/>
                  <a:pt x="23476" y="454855"/>
                  <a:pt x="36882" y="370188"/>
                </a:cubicBezTo>
                <a:cubicBezTo>
                  <a:pt x="50288" y="285521"/>
                  <a:pt x="73571" y="137002"/>
                  <a:pt x="81332" y="73855"/>
                </a:cubicBezTo>
                <a:cubicBezTo>
                  <a:pt x="89093" y="10708"/>
                  <a:pt x="84506" y="-22100"/>
                  <a:pt x="83448" y="16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563A6B3C-58F2-4AE1-AE7F-26E33101FC19}"/>
              </a:ext>
            </a:extLst>
          </p:cNvPr>
          <p:cNvSpPr/>
          <p:nvPr/>
        </p:nvSpPr>
        <p:spPr>
          <a:xfrm>
            <a:off x="5528527" y="12390879"/>
            <a:ext cx="282415" cy="439593"/>
          </a:xfrm>
          <a:custGeom>
            <a:avLst/>
            <a:gdLst>
              <a:gd name="connsiteX0" fmla="*/ 206 w 282415"/>
              <a:gd name="connsiteY0" fmla="*/ 2204 h 439593"/>
              <a:gd name="connsiteX1" fmla="*/ 165306 w 282415"/>
              <a:gd name="connsiteY1" fmla="*/ 271021 h 439593"/>
              <a:gd name="connsiteX2" fmla="*/ 281723 w 282415"/>
              <a:gd name="connsiteY2" fmla="*/ 438238 h 439593"/>
              <a:gd name="connsiteX3" fmla="*/ 211873 w 282415"/>
              <a:gd name="connsiteY3" fmla="*/ 342988 h 439593"/>
              <a:gd name="connsiteX4" fmla="*/ 173773 w 282415"/>
              <a:gd name="connsiteY4" fmla="*/ 218104 h 439593"/>
              <a:gd name="connsiteX5" fmla="*/ 131440 w 282415"/>
              <a:gd name="connsiteY5" fmla="*/ 148254 h 439593"/>
              <a:gd name="connsiteX6" fmla="*/ 206 w 282415"/>
              <a:gd name="connsiteY6" fmla="*/ 2204 h 439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415" h="439593">
                <a:moveTo>
                  <a:pt x="206" y="2204"/>
                </a:moveTo>
                <a:cubicBezTo>
                  <a:pt x="5850" y="22665"/>
                  <a:pt x="118387" y="198349"/>
                  <a:pt x="165306" y="271021"/>
                </a:cubicBezTo>
                <a:cubicBezTo>
                  <a:pt x="212226" y="343693"/>
                  <a:pt x="273962" y="426243"/>
                  <a:pt x="281723" y="438238"/>
                </a:cubicBezTo>
                <a:cubicBezTo>
                  <a:pt x="289484" y="450233"/>
                  <a:pt x="229865" y="379677"/>
                  <a:pt x="211873" y="342988"/>
                </a:cubicBezTo>
                <a:cubicBezTo>
                  <a:pt x="193881" y="306299"/>
                  <a:pt x="187178" y="250560"/>
                  <a:pt x="173773" y="218104"/>
                </a:cubicBezTo>
                <a:cubicBezTo>
                  <a:pt x="160368" y="185648"/>
                  <a:pt x="156840" y="187059"/>
                  <a:pt x="131440" y="148254"/>
                </a:cubicBezTo>
                <a:cubicBezTo>
                  <a:pt x="106040" y="109449"/>
                  <a:pt x="-5438" y="-18257"/>
                  <a:pt x="206" y="2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83BDAEB6-3E38-429D-BC67-FB0F4B9DA3AB}"/>
              </a:ext>
            </a:extLst>
          </p:cNvPr>
          <p:cNvSpPr/>
          <p:nvPr/>
        </p:nvSpPr>
        <p:spPr>
          <a:xfrm>
            <a:off x="5761547" y="11942232"/>
            <a:ext cx="908083" cy="499539"/>
          </a:xfrm>
          <a:custGeom>
            <a:avLst/>
            <a:gdLst>
              <a:gd name="connsiteX0" fmla="*/ 20 w 908083"/>
              <a:gd name="connsiteY0" fmla="*/ 1 h 499539"/>
              <a:gd name="connsiteX1" fmla="*/ 503786 w 908083"/>
              <a:gd name="connsiteY1" fmla="*/ 260351 h 499539"/>
              <a:gd name="connsiteX2" fmla="*/ 730270 w 908083"/>
              <a:gd name="connsiteY2" fmla="*/ 438151 h 499539"/>
              <a:gd name="connsiteX3" fmla="*/ 908070 w 908083"/>
              <a:gd name="connsiteY3" fmla="*/ 499535 h 499539"/>
              <a:gd name="connsiteX4" fmla="*/ 721803 w 908083"/>
              <a:gd name="connsiteY4" fmla="*/ 440268 h 499539"/>
              <a:gd name="connsiteX5" fmla="*/ 484736 w 908083"/>
              <a:gd name="connsiteY5" fmla="*/ 264585 h 499539"/>
              <a:gd name="connsiteX6" fmla="*/ 20 w 908083"/>
              <a:gd name="connsiteY6" fmla="*/ 1 h 49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8083" h="499539">
                <a:moveTo>
                  <a:pt x="20" y="1"/>
                </a:moveTo>
                <a:cubicBezTo>
                  <a:pt x="3195" y="-705"/>
                  <a:pt x="382078" y="187326"/>
                  <a:pt x="503786" y="260351"/>
                </a:cubicBezTo>
                <a:cubicBezTo>
                  <a:pt x="625494" y="333376"/>
                  <a:pt x="662889" y="398287"/>
                  <a:pt x="730270" y="438151"/>
                </a:cubicBezTo>
                <a:cubicBezTo>
                  <a:pt x="797651" y="478015"/>
                  <a:pt x="909481" y="499182"/>
                  <a:pt x="908070" y="499535"/>
                </a:cubicBezTo>
                <a:cubicBezTo>
                  <a:pt x="906659" y="499888"/>
                  <a:pt x="792359" y="479426"/>
                  <a:pt x="721803" y="440268"/>
                </a:cubicBezTo>
                <a:cubicBezTo>
                  <a:pt x="651247" y="401110"/>
                  <a:pt x="603269" y="334788"/>
                  <a:pt x="484736" y="264585"/>
                </a:cubicBezTo>
                <a:cubicBezTo>
                  <a:pt x="366203" y="194382"/>
                  <a:pt x="-3155" y="707"/>
                  <a:pt x="2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F11EAE41-F650-41DD-BBD0-F4B75782BECB}"/>
              </a:ext>
            </a:extLst>
          </p:cNvPr>
          <p:cNvSpPr/>
          <p:nvPr/>
        </p:nvSpPr>
        <p:spPr>
          <a:xfrm>
            <a:off x="5854210" y="11964804"/>
            <a:ext cx="785208" cy="448403"/>
          </a:xfrm>
          <a:custGeom>
            <a:avLst/>
            <a:gdLst>
              <a:gd name="connsiteX0" fmla="*/ 490 w 785208"/>
              <a:gd name="connsiteY0" fmla="*/ 713 h 448403"/>
              <a:gd name="connsiteX1" fmla="*/ 565640 w 785208"/>
              <a:gd name="connsiteY1" fmla="*/ 288579 h 448403"/>
              <a:gd name="connsiteX2" fmla="*/ 783657 w 785208"/>
              <a:gd name="connsiteY2" fmla="*/ 447329 h 448403"/>
              <a:gd name="connsiteX3" fmla="*/ 472507 w 785208"/>
              <a:gd name="connsiteY3" fmla="*/ 214496 h 448403"/>
              <a:gd name="connsiteX4" fmla="*/ 490 w 785208"/>
              <a:gd name="connsiteY4" fmla="*/ 713 h 44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208" h="448403">
                <a:moveTo>
                  <a:pt x="490" y="713"/>
                </a:moveTo>
                <a:cubicBezTo>
                  <a:pt x="16012" y="13060"/>
                  <a:pt x="435112" y="214143"/>
                  <a:pt x="565640" y="288579"/>
                </a:cubicBezTo>
                <a:cubicBezTo>
                  <a:pt x="696168" y="363015"/>
                  <a:pt x="799179" y="459676"/>
                  <a:pt x="783657" y="447329"/>
                </a:cubicBezTo>
                <a:cubicBezTo>
                  <a:pt x="768135" y="434982"/>
                  <a:pt x="603035" y="289638"/>
                  <a:pt x="472507" y="214496"/>
                </a:cubicBezTo>
                <a:cubicBezTo>
                  <a:pt x="341979" y="139354"/>
                  <a:pt x="-15032" y="-11634"/>
                  <a:pt x="490" y="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91AA1037-E52B-4160-A5E2-DCDD67CDE8F5}"/>
              </a:ext>
            </a:extLst>
          </p:cNvPr>
          <p:cNvSpPr/>
          <p:nvPr/>
        </p:nvSpPr>
        <p:spPr>
          <a:xfrm>
            <a:off x="5587977" y="10732525"/>
            <a:ext cx="757821" cy="1181063"/>
          </a:xfrm>
          <a:custGeom>
            <a:avLst/>
            <a:gdLst>
              <a:gd name="connsiteX0" fmla="*/ 23 w 757821"/>
              <a:gd name="connsiteY0" fmla="*/ 1180075 h 1181063"/>
              <a:gd name="connsiteX1" fmla="*/ 118556 w 757821"/>
              <a:gd name="connsiteY1" fmla="*/ 799075 h 1181063"/>
              <a:gd name="connsiteX2" fmla="*/ 351390 w 757821"/>
              <a:gd name="connsiteY2" fmla="*/ 464642 h 1181063"/>
              <a:gd name="connsiteX3" fmla="*/ 474156 w 757821"/>
              <a:gd name="connsiteY3" fmla="*/ 252975 h 1181063"/>
              <a:gd name="connsiteX4" fmla="*/ 499556 w 757821"/>
              <a:gd name="connsiteY4" fmla="*/ 83642 h 1181063"/>
              <a:gd name="connsiteX5" fmla="*/ 757790 w 757821"/>
              <a:gd name="connsiteY5" fmla="*/ 3208 h 1181063"/>
              <a:gd name="connsiteX6" fmla="*/ 516490 w 757821"/>
              <a:gd name="connsiteY6" fmla="*/ 32842 h 1181063"/>
              <a:gd name="connsiteX7" fmla="*/ 414890 w 757821"/>
              <a:gd name="connsiteY7" fmla="*/ 185242 h 1181063"/>
              <a:gd name="connsiteX8" fmla="*/ 304823 w 757821"/>
              <a:gd name="connsiteY8" fmla="*/ 464642 h 1181063"/>
              <a:gd name="connsiteX9" fmla="*/ 127023 w 757821"/>
              <a:gd name="connsiteY9" fmla="*/ 680542 h 1181063"/>
              <a:gd name="connsiteX10" fmla="*/ 23 w 757821"/>
              <a:gd name="connsiteY10" fmla="*/ 1180075 h 118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7821" h="1181063">
                <a:moveTo>
                  <a:pt x="23" y="1180075"/>
                </a:moveTo>
                <a:cubicBezTo>
                  <a:pt x="-1388" y="1199830"/>
                  <a:pt x="59995" y="918314"/>
                  <a:pt x="118556" y="799075"/>
                </a:cubicBezTo>
                <a:cubicBezTo>
                  <a:pt x="177117" y="679836"/>
                  <a:pt x="292123" y="555659"/>
                  <a:pt x="351390" y="464642"/>
                </a:cubicBezTo>
                <a:cubicBezTo>
                  <a:pt x="410657" y="373625"/>
                  <a:pt x="449462" y="316475"/>
                  <a:pt x="474156" y="252975"/>
                </a:cubicBezTo>
                <a:cubicBezTo>
                  <a:pt x="498850" y="189475"/>
                  <a:pt x="452284" y="125270"/>
                  <a:pt x="499556" y="83642"/>
                </a:cubicBezTo>
                <a:cubicBezTo>
                  <a:pt x="546828" y="42014"/>
                  <a:pt x="754968" y="11675"/>
                  <a:pt x="757790" y="3208"/>
                </a:cubicBezTo>
                <a:cubicBezTo>
                  <a:pt x="760612" y="-5259"/>
                  <a:pt x="573640" y="2503"/>
                  <a:pt x="516490" y="32842"/>
                </a:cubicBezTo>
                <a:cubicBezTo>
                  <a:pt x="459340" y="63181"/>
                  <a:pt x="450168" y="113276"/>
                  <a:pt x="414890" y="185242"/>
                </a:cubicBezTo>
                <a:cubicBezTo>
                  <a:pt x="379612" y="257208"/>
                  <a:pt x="352801" y="382092"/>
                  <a:pt x="304823" y="464642"/>
                </a:cubicBezTo>
                <a:cubicBezTo>
                  <a:pt x="256845" y="547192"/>
                  <a:pt x="176412" y="566948"/>
                  <a:pt x="127023" y="680542"/>
                </a:cubicBezTo>
                <a:cubicBezTo>
                  <a:pt x="77634" y="794136"/>
                  <a:pt x="1434" y="1160320"/>
                  <a:pt x="23" y="1180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033F4349-CF69-4D8F-8832-E848B35404D9}"/>
              </a:ext>
            </a:extLst>
          </p:cNvPr>
          <p:cNvSpPr/>
          <p:nvPr/>
        </p:nvSpPr>
        <p:spPr>
          <a:xfrm>
            <a:off x="6104921" y="10670573"/>
            <a:ext cx="756978" cy="280516"/>
          </a:xfrm>
          <a:custGeom>
            <a:avLst/>
            <a:gdLst>
              <a:gd name="connsiteX0" fmla="*/ 2192 w 756978"/>
              <a:gd name="connsiteY0" fmla="*/ 97440 h 280516"/>
              <a:gd name="connsiteX1" fmla="*/ 127604 w 756978"/>
              <a:gd name="connsiteY1" fmla="*/ 33940 h 280516"/>
              <a:gd name="connsiteX2" fmla="*/ 313342 w 756978"/>
              <a:gd name="connsiteY2" fmla="*/ 52990 h 280516"/>
              <a:gd name="connsiteX3" fmla="*/ 734029 w 756978"/>
              <a:gd name="connsiteY3" fmla="*/ 268890 h 280516"/>
              <a:gd name="connsiteX4" fmla="*/ 689579 w 756978"/>
              <a:gd name="connsiteY4" fmla="*/ 241902 h 280516"/>
              <a:gd name="connsiteX5" fmla="*/ 589567 w 756978"/>
              <a:gd name="connsiteY5" fmla="*/ 160940 h 280516"/>
              <a:gd name="connsiteX6" fmla="*/ 232379 w 756978"/>
              <a:gd name="connsiteY6" fmla="*/ 602 h 280516"/>
              <a:gd name="connsiteX7" fmla="*/ 2192 w 756978"/>
              <a:gd name="connsiteY7" fmla="*/ 97440 h 280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978" h="280516">
                <a:moveTo>
                  <a:pt x="2192" y="97440"/>
                </a:moveTo>
                <a:cubicBezTo>
                  <a:pt x="-15270" y="102996"/>
                  <a:pt x="75746" y="41348"/>
                  <a:pt x="127604" y="33940"/>
                </a:cubicBezTo>
                <a:cubicBezTo>
                  <a:pt x="179462" y="26532"/>
                  <a:pt x="212271" y="13832"/>
                  <a:pt x="313342" y="52990"/>
                </a:cubicBezTo>
                <a:cubicBezTo>
                  <a:pt x="414413" y="92148"/>
                  <a:pt x="671323" y="237405"/>
                  <a:pt x="734029" y="268890"/>
                </a:cubicBezTo>
                <a:cubicBezTo>
                  <a:pt x="796735" y="300375"/>
                  <a:pt x="713656" y="259894"/>
                  <a:pt x="689579" y="241902"/>
                </a:cubicBezTo>
                <a:cubicBezTo>
                  <a:pt x="665502" y="223910"/>
                  <a:pt x="665767" y="201157"/>
                  <a:pt x="589567" y="160940"/>
                </a:cubicBezTo>
                <a:cubicBezTo>
                  <a:pt x="513367" y="120723"/>
                  <a:pt x="333185" y="9862"/>
                  <a:pt x="232379" y="602"/>
                </a:cubicBezTo>
                <a:cubicBezTo>
                  <a:pt x="131573" y="-8658"/>
                  <a:pt x="19654" y="91884"/>
                  <a:pt x="2192" y="97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0BAE63DD-1208-4017-A991-4B3565E101C5}"/>
              </a:ext>
            </a:extLst>
          </p:cNvPr>
          <p:cNvSpPr/>
          <p:nvPr/>
        </p:nvSpPr>
        <p:spPr>
          <a:xfrm>
            <a:off x="6340475" y="10744200"/>
            <a:ext cx="666990" cy="370143"/>
          </a:xfrm>
          <a:custGeom>
            <a:avLst/>
            <a:gdLst>
              <a:gd name="connsiteX0" fmla="*/ 0 w 666990"/>
              <a:gd name="connsiteY0" fmla="*/ 0 h 370143"/>
              <a:gd name="connsiteX1" fmla="*/ 493713 w 666990"/>
              <a:gd name="connsiteY1" fmla="*/ 222250 h 370143"/>
              <a:gd name="connsiteX2" fmla="*/ 666750 w 666990"/>
              <a:gd name="connsiteY2" fmla="*/ 369888 h 370143"/>
              <a:gd name="connsiteX3" fmla="*/ 523875 w 666990"/>
              <a:gd name="connsiteY3" fmla="*/ 254000 h 370143"/>
              <a:gd name="connsiteX4" fmla="*/ 227013 w 666990"/>
              <a:gd name="connsiteY4" fmla="*/ 111125 h 370143"/>
              <a:gd name="connsiteX5" fmla="*/ 0 w 666990"/>
              <a:gd name="connsiteY5" fmla="*/ 0 h 37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6990" h="370143">
                <a:moveTo>
                  <a:pt x="0" y="0"/>
                </a:moveTo>
                <a:cubicBezTo>
                  <a:pt x="191294" y="80301"/>
                  <a:pt x="382588" y="160602"/>
                  <a:pt x="493713" y="222250"/>
                </a:cubicBezTo>
                <a:cubicBezTo>
                  <a:pt x="604838" y="283898"/>
                  <a:pt x="666750" y="369888"/>
                  <a:pt x="666750" y="369888"/>
                </a:cubicBezTo>
                <a:cubicBezTo>
                  <a:pt x="671777" y="375180"/>
                  <a:pt x="597165" y="297127"/>
                  <a:pt x="523875" y="254000"/>
                </a:cubicBezTo>
                <a:cubicBezTo>
                  <a:pt x="450586" y="210873"/>
                  <a:pt x="227013" y="111125"/>
                  <a:pt x="227013" y="1111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F5346EDB-0BD4-4631-9B4F-6A52C87F453D}"/>
              </a:ext>
            </a:extLst>
          </p:cNvPr>
          <p:cNvSpPr/>
          <p:nvPr/>
        </p:nvSpPr>
        <p:spPr>
          <a:xfrm>
            <a:off x="6998438" y="11110470"/>
            <a:ext cx="332899" cy="374251"/>
          </a:xfrm>
          <a:custGeom>
            <a:avLst/>
            <a:gdLst>
              <a:gd name="connsiteX0" fmla="*/ 2437 w 332899"/>
              <a:gd name="connsiteY0" fmla="*/ 2030 h 374251"/>
              <a:gd name="connsiteX1" fmla="*/ 327875 w 332899"/>
              <a:gd name="connsiteY1" fmla="*/ 367155 h 374251"/>
              <a:gd name="connsiteX2" fmla="*/ 186587 w 332899"/>
              <a:gd name="connsiteY2" fmla="*/ 225868 h 374251"/>
              <a:gd name="connsiteX3" fmla="*/ 2437 w 332899"/>
              <a:gd name="connsiteY3" fmla="*/ 2030 h 37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899" h="374251">
                <a:moveTo>
                  <a:pt x="2437" y="2030"/>
                </a:moveTo>
                <a:cubicBezTo>
                  <a:pt x="25985" y="25578"/>
                  <a:pt x="297183" y="329849"/>
                  <a:pt x="327875" y="367155"/>
                </a:cubicBezTo>
                <a:cubicBezTo>
                  <a:pt x="358567" y="404461"/>
                  <a:pt x="240827" y="285399"/>
                  <a:pt x="186587" y="225868"/>
                </a:cubicBezTo>
                <a:cubicBezTo>
                  <a:pt x="132347" y="166337"/>
                  <a:pt x="-21111" y="-21518"/>
                  <a:pt x="2437" y="2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AC756EC6-D7E4-433F-920B-C90F8285D26F}"/>
              </a:ext>
            </a:extLst>
          </p:cNvPr>
          <p:cNvSpPr/>
          <p:nvPr/>
        </p:nvSpPr>
        <p:spPr>
          <a:xfrm>
            <a:off x="6843755" y="10932431"/>
            <a:ext cx="494039" cy="518403"/>
          </a:xfrm>
          <a:custGeom>
            <a:avLst/>
            <a:gdLst>
              <a:gd name="connsiteX0" fmla="*/ 6308 w 494039"/>
              <a:gd name="connsiteY0" fmla="*/ 8619 h 518403"/>
              <a:gd name="connsiteX1" fmla="*/ 438108 w 494039"/>
              <a:gd name="connsiteY1" fmla="*/ 407082 h 518403"/>
              <a:gd name="connsiteX2" fmla="*/ 485733 w 494039"/>
              <a:gd name="connsiteY2" fmla="*/ 518207 h 518403"/>
              <a:gd name="connsiteX3" fmla="*/ 411120 w 494039"/>
              <a:gd name="connsiteY3" fmla="*/ 389619 h 518403"/>
              <a:gd name="connsiteX4" fmla="*/ 195220 w 494039"/>
              <a:gd name="connsiteY4" fmla="*/ 153082 h 518403"/>
              <a:gd name="connsiteX5" fmla="*/ 6308 w 494039"/>
              <a:gd name="connsiteY5" fmla="*/ 8619 h 51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4039" h="518403">
                <a:moveTo>
                  <a:pt x="6308" y="8619"/>
                </a:moveTo>
                <a:cubicBezTo>
                  <a:pt x="46789" y="50952"/>
                  <a:pt x="358204" y="322151"/>
                  <a:pt x="438108" y="407082"/>
                </a:cubicBezTo>
                <a:cubicBezTo>
                  <a:pt x="518012" y="492013"/>
                  <a:pt x="490231" y="521118"/>
                  <a:pt x="485733" y="518207"/>
                </a:cubicBezTo>
                <a:cubicBezTo>
                  <a:pt x="481235" y="515296"/>
                  <a:pt x="459539" y="450473"/>
                  <a:pt x="411120" y="389619"/>
                </a:cubicBezTo>
                <a:cubicBezTo>
                  <a:pt x="362701" y="328765"/>
                  <a:pt x="259514" y="215788"/>
                  <a:pt x="195220" y="153082"/>
                </a:cubicBezTo>
                <a:cubicBezTo>
                  <a:pt x="130926" y="90376"/>
                  <a:pt x="-34173" y="-33714"/>
                  <a:pt x="6308" y="8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9664D283-819B-46F6-973D-118D999210E4}"/>
              </a:ext>
            </a:extLst>
          </p:cNvPr>
          <p:cNvSpPr/>
          <p:nvPr/>
        </p:nvSpPr>
        <p:spPr>
          <a:xfrm>
            <a:off x="7326790" y="11488690"/>
            <a:ext cx="563830" cy="1322451"/>
          </a:xfrm>
          <a:custGeom>
            <a:avLst/>
            <a:gdLst>
              <a:gd name="connsiteX0" fmla="*/ 1110 w 563830"/>
              <a:gd name="connsiteY0" fmla="*/ 1635 h 1322451"/>
              <a:gd name="connsiteX1" fmla="*/ 293210 w 563830"/>
              <a:gd name="connsiteY1" fmla="*/ 519160 h 1322451"/>
              <a:gd name="connsiteX2" fmla="*/ 509110 w 563830"/>
              <a:gd name="connsiteY2" fmla="*/ 1208135 h 1322451"/>
              <a:gd name="connsiteX3" fmla="*/ 563085 w 563830"/>
              <a:gd name="connsiteY3" fmla="*/ 1319260 h 1322451"/>
              <a:gd name="connsiteX4" fmla="*/ 483710 w 563830"/>
              <a:gd name="connsiteY4" fmla="*/ 1182735 h 1322451"/>
              <a:gd name="connsiteX5" fmla="*/ 328135 w 563830"/>
              <a:gd name="connsiteY5" fmla="*/ 747760 h 1322451"/>
              <a:gd name="connsiteX6" fmla="*/ 197960 w 563830"/>
              <a:gd name="connsiteY6" fmla="*/ 369935 h 1322451"/>
              <a:gd name="connsiteX7" fmla="*/ 1110 w 563830"/>
              <a:gd name="connsiteY7" fmla="*/ 1635 h 132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3830" h="1322451">
                <a:moveTo>
                  <a:pt x="1110" y="1635"/>
                </a:moveTo>
                <a:cubicBezTo>
                  <a:pt x="16985" y="26506"/>
                  <a:pt x="208543" y="318077"/>
                  <a:pt x="293210" y="519160"/>
                </a:cubicBezTo>
                <a:cubicBezTo>
                  <a:pt x="377877" y="720243"/>
                  <a:pt x="464131" y="1074785"/>
                  <a:pt x="509110" y="1208135"/>
                </a:cubicBezTo>
                <a:cubicBezTo>
                  <a:pt x="554089" y="1341485"/>
                  <a:pt x="567318" y="1323493"/>
                  <a:pt x="563085" y="1319260"/>
                </a:cubicBezTo>
                <a:cubicBezTo>
                  <a:pt x="558852" y="1315027"/>
                  <a:pt x="522868" y="1277985"/>
                  <a:pt x="483710" y="1182735"/>
                </a:cubicBezTo>
                <a:cubicBezTo>
                  <a:pt x="444552" y="1087485"/>
                  <a:pt x="375760" y="883227"/>
                  <a:pt x="328135" y="747760"/>
                </a:cubicBezTo>
                <a:cubicBezTo>
                  <a:pt x="280510" y="612293"/>
                  <a:pt x="251935" y="497993"/>
                  <a:pt x="197960" y="369935"/>
                </a:cubicBezTo>
                <a:cubicBezTo>
                  <a:pt x="143985" y="241877"/>
                  <a:pt x="-14765" y="-23236"/>
                  <a:pt x="1110" y="1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20304ED8-D3FB-428E-99D8-59BB655E9534}"/>
              </a:ext>
            </a:extLst>
          </p:cNvPr>
          <p:cNvSpPr/>
          <p:nvPr/>
        </p:nvSpPr>
        <p:spPr>
          <a:xfrm>
            <a:off x="7314335" y="11377350"/>
            <a:ext cx="595479" cy="1480340"/>
          </a:xfrm>
          <a:custGeom>
            <a:avLst/>
            <a:gdLst>
              <a:gd name="connsiteX0" fmla="*/ 26265 w 595479"/>
              <a:gd name="connsiteY0" fmla="*/ 46300 h 1480340"/>
              <a:gd name="connsiteX1" fmla="*/ 51665 w 595479"/>
              <a:gd name="connsiteY1" fmla="*/ 93925 h 1480340"/>
              <a:gd name="connsiteX2" fmla="*/ 350115 w 595479"/>
              <a:gd name="connsiteY2" fmla="*/ 687650 h 1480340"/>
              <a:gd name="connsiteX3" fmla="*/ 537440 w 595479"/>
              <a:gd name="connsiteY3" fmla="*/ 1303600 h 1480340"/>
              <a:gd name="connsiteX4" fmla="*/ 591415 w 595479"/>
              <a:gd name="connsiteY4" fmla="*/ 1478225 h 1480340"/>
              <a:gd name="connsiteX5" fmla="*/ 572365 w 595479"/>
              <a:gd name="connsiteY5" fmla="*/ 1363925 h 1480340"/>
              <a:gd name="connsiteX6" fmla="*/ 419965 w 595479"/>
              <a:gd name="connsiteY6" fmla="*/ 874975 h 1480340"/>
              <a:gd name="connsiteX7" fmla="*/ 324715 w 595479"/>
              <a:gd name="connsiteY7" fmla="*/ 541600 h 1480340"/>
              <a:gd name="connsiteX8" fmla="*/ 26265 w 595479"/>
              <a:gd name="connsiteY8" fmla="*/ 46300 h 148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5479" h="1480340">
                <a:moveTo>
                  <a:pt x="26265" y="46300"/>
                </a:moveTo>
                <a:cubicBezTo>
                  <a:pt x="-19243" y="-28312"/>
                  <a:pt x="-2310" y="-12967"/>
                  <a:pt x="51665" y="93925"/>
                </a:cubicBezTo>
                <a:cubicBezTo>
                  <a:pt x="105640" y="200817"/>
                  <a:pt x="269153" y="486038"/>
                  <a:pt x="350115" y="687650"/>
                </a:cubicBezTo>
                <a:cubicBezTo>
                  <a:pt x="431078" y="889263"/>
                  <a:pt x="497223" y="1171838"/>
                  <a:pt x="537440" y="1303600"/>
                </a:cubicBezTo>
                <a:cubicBezTo>
                  <a:pt x="577657" y="1435362"/>
                  <a:pt x="585594" y="1468171"/>
                  <a:pt x="591415" y="1478225"/>
                </a:cubicBezTo>
                <a:cubicBezTo>
                  <a:pt x="597236" y="1488279"/>
                  <a:pt x="600940" y="1464467"/>
                  <a:pt x="572365" y="1363925"/>
                </a:cubicBezTo>
                <a:cubicBezTo>
                  <a:pt x="543790" y="1263383"/>
                  <a:pt x="461240" y="1012029"/>
                  <a:pt x="419965" y="874975"/>
                </a:cubicBezTo>
                <a:cubicBezTo>
                  <a:pt x="378690" y="737921"/>
                  <a:pt x="388215" y="678125"/>
                  <a:pt x="324715" y="541600"/>
                </a:cubicBezTo>
                <a:cubicBezTo>
                  <a:pt x="261215" y="405075"/>
                  <a:pt x="71773" y="120912"/>
                  <a:pt x="26265" y="46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79CE62A5-4D42-46C0-945D-1FA60328A81E}"/>
              </a:ext>
            </a:extLst>
          </p:cNvPr>
          <p:cNvSpPr/>
          <p:nvPr/>
        </p:nvSpPr>
        <p:spPr>
          <a:xfrm>
            <a:off x="8048547" y="9688648"/>
            <a:ext cx="977234" cy="1498251"/>
          </a:xfrm>
          <a:custGeom>
            <a:avLst/>
            <a:gdLst>
              <a:gd name="connsiteX0" fmla="*/ 7486 w 977234"/>
              <a:gd name="connsiteY0" fmla="*/ 9919 h 1498251"/>
              <a:gd name="connsiteX1" fmla="*/ 253020 w 977234"/>
              <a:gd name="connsiteY1" fmla="*/ 484052 h 1498251"/>
              <a:gd name="connsiteX2" fmla="*/ 837220 w 977234"/>
              <a:gd name="connsiteY2" fmla="*/ 1152919 h 1498251"/>
              <a:gd name="connsiteX3" fmla="*/ 968453 w 977234"/>
              <a:gd name="connsiteY3" fmla="*/ 1495819 h 1498251"/>
              <a:gd name="connsiteX4" fmla="*/ 947286 w 977234"/>
              <a:gd name="connsiteY4" fmla="*/ 1288385 h 1498251"/>
              <a:gd name="connsiteX5" fmla="*/ 803353 w 977234"/>
              <a:gd name="connsiteY5" fmla="*/ 953952 h 1498251"/>
              <a:gd name="connsiteX6" fmla="*/ 134486 w 977234"/>
              <a:gd name="connsiteY6" fmla="*/ 225819 h 1498251"/>
              <a:gd name="connsiteX7" fmla="*/ 7486 w 977234"/>
              <a:gd name="connsiteY7" fmla="*/ 9919 h 1498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7234" h="1498251">
                <a:moveTo>
                  <a:pt x="7486" y="9919"/>
                </a:moveTo>
                <a:cubicBezTo>
                  <a:pt x="27242" y="52958"/>
                  <a:pt x="114731" y="293552"/>
                  <a:pt x="253020" y="484052"/>
                </a:cubicBezTo>
                <a:cubicBezTo>
                  <a:pt x="391309" y="674552"/>
                  <a:pt x="717981" y="984291"/>
                  <a:pt x="837220" y="1152919"/>
                </a:cubicBezTo>
                <a:cubicBezTo>
                  <a:pt x="956459" y="1321547"/>
                  <a:pt x="950109" y="1473241"/>
                  <a:pt x="968453" y="1495819"/>
                </a:cubicBezTo>
                <a:cubicBezTo>
                  <a:pt x="986797" y="1518397"/>
                  <a:pt x="974803" y="1378696"/>
                  <a:pt x="947286" y="1288385"/>
                </a:cubicBezTo>
                <a:cubicBezTo>
                  <a:pt x="919769" y="1198074"/>
                  <a:pt x="938820" y="1131046"/>
                  <a:pt x="803353" y="953952"/>
                </a:cubicBezTo>
                <a:cubicBezTo>
                  <a:pt x="667886" y="776858"/>
                  <a:pt x="269247" y="383158"/>
                  <a:pt x="134486" y="225819"/>
                </a:cubicBezTo>
                <a:cubicBezTo>
                  <a:pt x="-275" y="68480"/>
                  <a:pt x="-12270" y="-33120"/>
                  <a:pt x="7486" y="9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826B4E62-5533-4D00-98F8-1397ED581E18}"/>
              </a:ext>
            </a:extLst>
          </p:cNvPr>
          <p:cNvSpPr/>
          <p:nvPr/>
        </p:nvSpPr>
        <p:spPr>
          <a:xfrm>
            <a:off x="7569061" y="10534139"/>
            <a:ext cx="128818" cy="1312189"/>
          </a:xfrm>
          <a:custGeom>
            <a:avLst/>
            <a:gdLst>
              <a:gd name="connsiteX0" fmla="*/ 139 w 128818"/>
              <a:gd name="connsiteY0" fmla="*/ 511 h 1312189"/>
              <a:gd name="connsiteX1" fmla="*/ 127139 w 128818"/>
              <a:gd name="connsiteY1" fmla="*/ 699011 h 1312189"/>
              <a:gd name="connsiteX2" fmla="*/ 73164 w 128818"/>
              <a:gd name="connsiteY2" fmla="*/ 1295911 h 1312189"/>
              <a:gd name="connsiteX3" fmla="*/ 76339 w 128818"/>
              <a:gd name="connsiteY3" fmla="*/ 1095886 h 1312189"/>
              <a:gd name="connsiteX4" fmla="*/ 101739 w 128818"/>
              <a:gd name="connsiteY4" fmla="*/ 594236 h 1312189"/>
              <a:gd name="connsiteX5" fmla="*/ 139 w 128818"/>
              <a:gd name="connsiteY5" fmla="*/ 511 h 131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818" h="1312189">
                <a:moveTo>
                  <a:pt x="139" y="511"/>
                </a:moveTo>
                <a:cubicBezTo>
                  <a:pt x="4372" y="17973"/>
                  <a:pt x="114968" y="483111"/>
                  <a:pt x="127139" y="699011"/>
                </a:cubicBezTo>
                <a:cubicBezTo>
                  <a:pt x="139310" y="914911"/>
                  <a:pt x="81631" y="1229765"/>
                  <a:pt x="73164" y="1295911"/>
                </a:cubicBezTo>
                <a:cubicBezTo>
                  <a:pt x="64697" y="1362057"/>
                  <a:pt x="71577" y="1212832"/>
                  <a:pt x="76339" y="1095886"/>
                </a:cubicBezTo>
                <a:cubicBezTo>
                  <a:pt x="81102" y="978940"/>
                  <a:pt x="114439" y="771507"/>
                  <a:pt x="101739" y="594236"/>
                </a:cubicBezTo>
                <a:cubicBezTo>
                  <a:pt x="89039" y="416965"/>
                  <a:pt x="-4094" y="-16951"/>
                  <a:pt x="139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B411B898-44C7-4E55-829F-0A60333B7DA8}"/>
              </a:ext>
            </a:extLst>
          </p:cNvPr>
          <p:cNvSpPr/>
          <p:nvPr/>
        </p:nvSpPr>
        <p:spPr>
          <a:xfrm>
            <a:off x="7616629" y="10643566"/>
            <a:ext cx="375201" cy="1269486"/>
          </a:xfrm>
          <a:custGeom>
            <a:avLst/>
            <a:gdLst>
              <a:gd name="connsiteX0" fmla="*/ 374846 w 375201"/>
              <a:gd name="connsiteY0" fmla="*/ 2209 h 1269486"/>
              <a:gd name="connsiteX1" fmla="*/ 193871 w 375201"/>
              <a:gd name="connsiteY1" fmla="*/ 713409 h 1269486"/>
              <a:gd name="connsiteX2" fmla="*/ 196 w 375201"/>
              <a:gd name="connsiteY2" fmla="*/ 1269034 h 1269486"/>
              <a:gd name="connsiteX3" fmla="*/ 158946 w 375201"/>
              <a:gd name="connsiteY3" fmla="*/ 802309 h 1269486"/>
              <a:gd name="connsiteX4" fmla="*/ 238321 w 375201"/>
              <a:gd name="connsiteY4" fmla="*/ 500684 h 1269486"/>
              <a:gd name="connsiteX5" fmla="*/ 374846 w 375201"/>
              <a:gd name="connsiteY5" fmla="*/ 2209 h 126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201" h="1269486">
                <a:moveTo>
                  <a:pt x="374846" y="2209"/>
                </a:moveTo>
                <a:cubicBezTo>
                  <a:pt x="367438" y="37663"/>
                  <a:pt x="256313" y="502272"/>
                  <a:pt x="193871" y="713409"/>
                </a:cubicBezTo>
                <a:cubicBezTo>
                  <a:pt x="131429" y="924546"/>
                  <a:pt x="6017" y="1254217"/>
                  <a:pt x="196" y="1269034"/>
                </a:cubicBezTo>
                <a:cubicBezTo>
                  <a:pt x="-5625" y="1283851"/>
                  <a:pt x="119259" y="930367"/>
                  <a:pt x="158946" y="802309"/>
                </a:cubicBezTo>
                <a:cubicBezTo>
                  <a:pt x="198633" y="674251"/>
                  <a:pt x="204983" y="633505"/>
                  <a:pt x="238321" y="500684"/>
                </a:cubicBezTo>
                <a:cubicBezTo>
                  <a:pt x="271658" y="367863"/>
                  <a:pt x="382254" y="-33245"/>
                  <a:pt x="374846" y="2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691EBAA2-171B-4EF5-888D-EB99F0E975FE}"/>
              </a:ext>
            </a:extLst>
          </p:cNvPr>
          <p:cNvSpPr/>
          <p:nvPr/>
        </p:nvSpPr>
        <p:spPr>
          <a:xfrm>
            <a:off x="8982001" y="11123956"/>
            <a:ext cx="169250" cy="1249192"/>
          </a:xfrm>
          <a:custGeom>
            <a:avLst/>
            <a:gdLst>
              <a:gd name="connsiteX0" fmla="*/ 38174 w 169250"/>
              <a:gd name="connsiteY0" fmla="*/ 80619 h 1249192"/>
              <a:gd name="connsiteX1" fmla="*/ 168349 w 169250"/>
              <a:gd name="connsiteY1" fmla="*/ 985494 h 1249192"/>
              <a:gd name="connsiteX2" fmla="*/ 98499 w 169250"/>
              <a:gd name="connsiteY2" fmla="*/ 1249019 h 1249192"/>
              <a:gd name="connsiteX3" fmla="*/ 152474 w 169250"/>
              <a:gd name="connsiteY3" fmla="*/ 960094 h 1249192"/>
              <a:gd name="connsiteX4" fmla="*/ 6424 w 169250"/>
              <a:gd name="connsiteY4" fmla="*/ 147294 h 1249192"/>
              <a:gd name="connsiteX5" fmla="*/ 38174 w 169250"/>
              <a:gd name="connsiteY5" fmla="*/ 80619 h 124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250" h="1249192">
                <a:moveTo>
                  <a:pt x="38174" y="80619"/>
                </a:moveTo>
                <a:cubicBezTo>
                  <a:pt x="65162" y="220319"/>
                  <a:pt x="158295" y="790761"/>
                  <a:pt x="168349" y="985494"/>
                </a:cubicBezTo>
                <a:cubicBezTo>
                  <a:pt x="178403" y="1180227"/>
                  <a:pt x="101145" y="1253252"/>
                  <a:pt x="98499" y="1249019"/>
                </a:cubicBezTo>
                <a:cubicBezTo>
                  <a:pt x="95853" y="1244786"/>
                  <a:pt x="167820" y="1143715"/>
                  <a:pt x="152474" y="960094"/>
                </a:cubicBezTo>
                <a:cubicBezTo>
                  <a:pt x="137128" y="776473"/>
                  <a:pt x="24416" y="299165"/>
                  <a:pt x="6424" y="147294"/>
                </a:cubicBezTo>
                <a:cubicBezTo>
                  <a:pt x="-11568" y="-4577"/>
                  <a:pt x="11186" y="-59081"/>
                  <a:pt x="38174" y="80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79BD272C-28CF-49FE-B6F2-B8BCD33D5E14}"/>
              </a:ext>
            </a:extLst>
          </p:cNvPr>
          <p:cNvSpPr/>
          <p:nvPr/>
        </p:nvSpPr>
        <p:spPr>
          <a:xfrm>
            <a:off x="7786271" y="11283800"/>
            <a:ext cx="1133510" cy="1065975"/>
          </a:xfrm>
          <a:custGeom>
            <a:avLst/>
            <a:gdLst>
              <a:gd name="connsiteX0" fmla="*/ 986254 w 1133510"/>
              <a:gd name="connsiteY0" fmla="*/ 150 h 1065975"/>
              <a:gd name="connsiteX1" fmla="*/ 1065629 w 1133510"/>
              <a:gd name="connsiteY1" fmla="*/ 184300 h 1065975"/>
              <a:gd name="connsiteX2" fmla="*/ 738604 w 1133510"/>
              <a:gd name="connsiteY2" fmla="*/ 476400 h 1065975"/>
              <a:gd name="connsiteX3" fmla="*/ 5179 w 1133510"/>
              <a:gd name="connsiteY3" fmla="*/ 1057425 h 1065975"/>
              <a:gd name="connsiteX4" fmla="*/ 446504 w 1133510"/>
              <a:gd name="connsiteY4" fmla="*/ 781200 h 1065975"/>
              <a:gd name="connsiteX5" fmla="*/ 1110079 w 1133510"/>
              <a:gd name="connsiteY5" fmla="*/ 212875 h 1065975"/>
              <a:gd name="connsiteX6" fmla="*/ 986254 w 1133510"/>
              <a:gd name="connsiteY6" fmla="*/ 150 h 106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3510" h="1065975">
                <a:moveTo>
                  <a:pt x="986254" y="150"/>
                </a:moveTo>
                <a:cubicBezTo>
                  <a:pt x="978846" y="-4613"/>
                  <a:pt x="1106904" y="104925"/>
                  <a:pt x="1065629" y="184300"/>
                </a:cubicBezTo>
                <a:cubicBezTo>
                  <a:pt x="1024354" y="263675"/>
                  <a:pt x="915346" y="330879"/>
                  <a:pt x="738604" y="476400"/>
                </a:cubicBezTo>
                <a:cubicBezTo>
                  <a:pt x="561862" y="621921"/>
                  <a:pt x="53862" y="1006625"/>
                  <a:pt x="5179" y="1057425"/>
                </a:cubicBezTo>
                <a:cubicBezTo>
                  <a:pt x="-43504" y="1108225"/>
                  <a:pt x="262354" y="921958"/>
                  <a:pt x="446504" y="781200"/>
                </a:cubicBezTo>
                <a:cubicBezTo>
                  <a:pt x="630654" y="640442"/>
                  <a:pt x="1018004" y="340404"/>
                  <a:pt x="1110079" y="212875"/>
                </a:cubicBezTo>
                <a:cubicBezTo>
                  <a:pt x="1202154" y="85346"/>
                  <a:pt x="993662" y="4913"/>
                  <a:pt x="986254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D664AF23-A7B0-4F0A-9F00-AD961480218A}"/>
              </a:ext>
            </a:extLst>
          </p:cNvPr>
          <p:cNvSpPr/>
          <p:nvPr/>
        </p:nvSpPr>
        <p:spPr>
          <a:xfrm>
            <a:off x="8494711" y="12133408"/>
            <a:ext cx="711759" cy="692981"/>
          </a:xfrm>
          <a:custGeom>
            <a:avLst/>
            <a:gdLst>
              <a:gd name="connsiteX0" fmla="*/ 1589 w 711759"/>
              <a:gd name="connsiteY0" fmla="*/ 1442 h 692981"/>
              <a:gd name="connsiteX1" fmla="*/ 477839 w 711759"/>
              <a:gd name="connsiteY1" fmla="*/ 191942 h 692981"/>
              <a:gd name="connsiteX2" fmla="*/ 677864 w 711759"/>
              <a:gd name="connsiteY2" fmla="*/ 264967 h 692981"/>
              <a:gd name="connsiteX3" fmla="*/ 703264 w 711759"/>
              <a:gd name="connsiteY3" fmla="*/ 401492 h 692981"/>
              <a:gd name="connsiteX4" fmla="*/ 588964 w 711759"/>
              <a:gd name="connsiteY4" fmla="*/ 531667 h 692981"/>
              <a:gd name="connsiteX5" fmla="*/ 519114 w 711759"/>
              <a:gd name="connsiteY5" fmla="*/ 690417 h 692981"/>
              <a:gd name="connsiteX6" fmla="*/ 512764 w 711759"/>
              <a:gd name="connsiteY6" fmla="*/ 614217 h 692981"/>
              <a:gd name="connsiteX7" fmla="*/ 658814 w 711759"/>
              <a:gd name="connsiteY7" fmla="*/ 414192 h 692981"/>
              <a:gd name="connsiteX8" fmla="*/ 655639 w 711759"/>
              <a:gd name="connsiteY8" fmla="*/ 303067 h 692981"/>
              <a:gd name="connsiteX9" fmla="*/ 1589 w 711759"/>
              <a:gd name="connsiteY9" fmla="*/ 1442 h 69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1759" h="692981">
                <a:moveTo>
                  <a:pt x="1589" y="1442"/>
                </a:moveTo>
                <a:cubicBezTo>
                  <a:pt x="-28044" y="-17079"/>
                  <a:pt x="365127" y="148021"/>
                  <a:pt x="477839" y="191942"/>
                </a:cubicBezTo>
                <a:cubicBezTo>
                  <a:pt x="590551" y="235863"/>
                  <a:pt x="640293" y="230042"/>
                  <a:pt x="677864" y="264967"/>
                </a:cubicBezTo>
                <a:cubicBezTo>
                  <a:pt x="715435" y="299892"/>
                  <a:pt x="718081" y="357042"/>
                  <a:pt x="703264" y="401492"/>
                </a:cubicBezTo>
                <a:cubicBezTo>
                  <a:pt x="688447" y="445942"/>
                  <a:pt x="619656" y="483513"/>
                  <a:pt x="588964" y="531667"/>
                </a:cubicBezTo>
                <a:cubicBezTo>
                  <a:pt x="558272" y="579821"/>
                  <a:pt x="531814" y="676659"/>
                  <a:pt x="519114" y="690417"/>
                </a:cubicBezTo>
                <a:cubicBezTo>
                  <a:pt x="506414" y="704175"/>
                  <a:pt x="489481" y="660255"/>
                  <a:pt x="512764" y="614217"/>
                </a:cubicBezTo>
                <a:cubicBezTo>
                  <a:pt x="536047" y="568180"/>
                  <a:pt x="635002" y="466050"/>
                  <a:pt x="658814" y="414192"/>
                </a:cubicBezTo>
                <a:cubicBezTo>
                  <a:pt x="682626" y="362334"/>
                  <a:pt x="766764" y="368684"/>
                  <a:pt x="655639" y="303067"/>
                </a:cubicBezTo>
                <a:cubicBezTo>
                  <a:pt x="544514" y="237450"/>
                  <a:pt x="31222" y="19963"/>
                  <a:pt x="1589" y="1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828A79BE-0942-4C5D-8D04-90287C8B6C35}"/>
              </a:ext>
            </a:extLst>
          </p:cNvPr>
          <p:cNvSpPr/>
          <p:nvPr/>
        </p:nvSpPr>
        <p:spPr>
          <a:xfrm>
            <a:off x="7897809" y="12378269"/>
            <a:ext cx="475043" cy="401107"/>
          </a:xfrm>
          <a:custGeom>
            <a:avLst/>
            <a:gdLst>
              <a:gd name="connsiteX0" fmla="*/ 134941 w 475043"/>
              <a:gd name="connsiteY0" fmla="*/ 4231 h 401107"/>
              <a:gd name="connsiteX1" fmla="*/ 207966 w 475043"/>
              <a:gd name="connsiteY1" fmla="*/ 20106 h 401107"/>
              <a:gd name="connsiteX2" fmla="*/ 404816 w 475043"/>
              <a:gd name="connsiteY2" fmla="*/ 89956 h 401107"/>
              <a:gd name="connsiteX3" fmla="*/ 239716 w 475043"/>
              <a:gd name="connsiteY3" fmla="*/ 153456 h 401107"/>
              <a:gd name="connsiteX4" fmla="*/ 61916 w 475043"/>
              <a:gd name="connsiteY4" fmla="*/ 223306 h 401107"/>
              <a:gd name="connsiteX5" fmla="*/ 4766 w 475043"/>
              <a:gd name="connsiteY5" fmla="*/ 401106 h 401107"/>
              <a:gd name="connsiteX6" fmla="*/ 169866 w 475043"/>
              <a:gd name="connsiteY6" fmla="*/ 226481 h 401107"/>
              <a:gd name="connsiteX7" fmla="*/ 474666 w 475043"/>
              <a:gd name="connsiteY7" fmla="*/ 86781 h 401107"/>
              <a:gd name="connsiteX8" fmla="*/ 134941 w 475043"/>
              <a:gd name="connsiteY8" fmla="*/ 4231 h 401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5043" h="401107">
                <a:moveTo>
                  <a:pt x="134941" y="4231"/>
                </a:moveTo>
                <a:cubicBezTo>
                  <a:pt x="90491" y="-6882"/>
                  <a:pt x="162987" y="5819"/>
                  <a:pt x="207966" y="20106"/>
                </a:cubicBezTo>
                <a:cubicBezTo>
                  <a:pt x="252945" y="34393"/>
                  <a:pt x="399524" y="67731"/>
                  <a:pt x="404816" y="89956"/>
                </a:cubicBezTo>
                <a:cubicBezTo>
                  <a:pt x="410108" y="112181"/>
                  <a:pt x="239716" y="153456"/>
                  <a:pt x="239716" y="153456"/>
                </a:cubicBezTo>
                <a:cubicBezTo>
                  <a:pt x="182566" y="175681"/>
                  <a:pt x="101074" y="182031"/>
                  <a:pt x="61916" y="223306"/>
                </a:cubicBezTo>
                <a:cubicBezTo>
                  <a:pt x="22758" y="264581"/>
                  <a:pt x="-13226" y="400577"/>
                  <a:pt x="4766" y="401106"/>
                </a:cubicBezTo>
                <a:cubicBezTo>
                  <a:pt x="22758" y="401635"/>
                  <a:pt x="91549" y="278868"/>
                  <a:pt x="169866" y="226481"/>
                </a:cubicBezTo>
                <a:cubicBezTo>
                  <a:pt x="248183" y="174094"/>
                  <a:pt x="485778" y="125410"/>
                  <a:pt x="474666" y="86781"/>
                </a:cubicBezTo>
                <a:cubicBezTo>
                  <a:pt x="463554" y="48152"/>
                  <a:pt x="179391" y="15344"/>
                  <a:pt x="134941" y="4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C21093C4-2881-4F64-BA83-968A2C6AE8A2}"/>
              </a:ext>
            </a:extLst>
          </p:cNvPr>
          <p:cNvSpPr/>
          <p:nvPr/>
        </p:nvSpPr>
        <p:spPr>
          <a:xfrm>
            <a:off x="8353387" y="12450231"/>
            <a:ext cx="647804" cy="126083"/>
          </a:xfrm>
          <a:custGeom>
            <a:avLst/>
            <a:gdLst>
              <a:gd name="connsiteX0" fmla="*/ 38 w 647804"/>
              <a:gd name="connsiteY0" fmla="*/ 2119 h 126083"/>
              <a:gd name="connsiteX1" fmla="*/ 390563 w 647804"/>
              <a:gd name="connsiteY1" fmla="*/ 17994 h 126083"/>
              <a:gd name="connsiteX2" fmla="*/ 647738 w 647804"/>
              <a:gd name="connsiteY2" fmla="*/ 125944 h 126083"/>
              <a:gd name="connsiteX3" fmla="*/ 368338 w 647804"/>
              <a:gd name="connsiteY3" fmla="*/ 40219 h 126083"/>
              <a:gd name="connsiteX4" fmla="*/ 38 w 647804"/>
              <a:gd name="connsiteY4" fmla="*/ 2119 h 12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804" h="126083">
                <a:moveTo>
                  <a:pt x="38" y="2119"/>
                </a:moveTo>
                <a:cubicBezTo>
                  <a:pt x="3742" y="-1585"/>
                  <a:pt x="282613" y="-2644"/>
                  <a:pt x="390563" y="17994"/>
                </a:cubicBezTo>
                <a:cubicBezTo>
                  <a:pt x="498513" y="38632"/>
                  <a:pt x="651442" y="122240"/>
                  <a:pt x="647738" y="125944"/>
                </a:cubicBezTo>
                <a:cubicBezTo>
                  <a:pt x="644034" y="129648"/>
                  <a:pt x="475759" y="58740"/>
                  <a:pt x="368338" y="40219"/>
                </a:cubicBezTo>
                <a:cubicBezTo>
                  <a:pt x="260917" y="21698"/>
                  <a:pt x="-3666" y="5823"/>
                  <a:pt x="38" y="2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92F5CF95-B4D8-47A2-AE8E-DE47F612EAE3}"/>
              </a:ext>
            </a:extLst>
          </p:cNvPr>
          <p:cNvSpPr/>
          <p:nvPr/>
        </p:nvSpPr>
        <p:spPr>
          <a:xfrm>
            <a:off x="8486261" y="12570156"/>
            <a:ext cx="481767" cy="233705"/>
          </a:xfrm>
          <a:custGeom>
            <a:avLst/>
            <a:gdLst>
              <a:gd name="connsiteX0" fmla="*/ 10039 w 481767"/>
              <a:gd name="connsiteY0" fmla="*/ 12369 h 233705"/>
              <a:gd name="connsiteX1" fmla="*/ 79889 w 481767"/>
              <a:gd name="connsiteY1" fmla="*/ 28244 h 233705"/>
              <a:gd name="connsiteX2" fmla="*/ 479939 w 481767"/>
              <a:gd name="connsiteY2" fmla="*/ 231444 h 233705"/>
              <a:gd name="connsiteX3" fmla="*/ 219589 w 481767"/>
              <a:gd name="connsiteY3" fmla="*/ 129844 h 233705"/>
              <a:gd name="connsiteX4" fmla="*/ 10039 w 481767"/>
              <a:gd name="connsiteY4" fmla="*/ 12369 h 23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767" h="233705">
                <a:moveTo>
                  <a:pt x="10039" y="12369"/>
                </a:moveTo>
                <a:cubicBezTo>
                  <a:pt x="-13244" y="-4564"/>
                  <a:pt x="1572" y="-8269"/>
                  <a:pt x="79889" y="28244"/>
                </a:cubicBezTo>
                <a:cubicBezTo>
                  <a:pt x="158206" y="64757"/>
                  <a:pt x="456656" y="214511"/>
                  <a:pt x="479939" y="231444"/>
                </a:cubicBezTo>
                <a:cubicBezTo>
                  <a:pt x="503222" y="248377"/>
                  <a:pt x="297906" y="165827"/>
                  <a:pt x="219589" y="129844"/>
                </a:cubicBezTo>
                <a:cubicBezTo>
                  <a:pt x="141272" y="93861"/>
                  <a:pt x="33322" y="29302"/>
                  <a:pt x="10039" y="12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D4681B99-5F22-4792-9033-E6E6DE151205}"/>
              </a:ext>
            </a:extLst>
          </p:cNvPr>
          <p:cNvSpPr/>
          <p:nvPr/>
        </p:nvSpPr>
        <p:spPr>
          <a:xfrm>
            <a:off x="8454293" y="12388891"/>
            <a:ext cx="641472" cy="62888"/>
          </a:xfrm>
          <a:custGeom>
            <a:avLst/>
            <a:gdLst>
              <a:gd name="connsiteX0" fmla="*/ 732 w 641472"/>
              <a:gd name="connsiteY0" fmla="*/ 12659 h 62888"/>
              <a:gd name="connsiteX1" fmla="*/ 64232 w 641472"/>
              <a:gd name="connsiteY1" fmla="*/ 19009 h 62888"/>
              <a:gd name="connsiteX2" fmla="*/ 486507 w 641472"/>
              <a:gd name="connsiteY2" fmla="*/ 50759 h 62888"/>
              <a:gd name="connsiteX3" fmla="*/ 635732 w 641472"/>
              <a:gd name="connsiteY3" fmla="*/ 60284 h 62888"/>
              <a:gd name="connsiteX4" fmla="*/ 315057 w 641472"/>
              <a:gd name="connsiteY4" fmla="*/ 6309 h 62888"/>
              <a:gd name="connsiteX5" fmla="*/ 732 w 641472"/>
              <a:gd name="connsiteY5" fmla="*/ 12659 h 6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1472" h="62888">
                <a:moveTo>
                  <a:pt x="732" y="12659"/>
                </a:moveTo>
                <a:cubicBezTo>
                  <a:pt x="-7999" y="12659"/>
                  <a:pt x="64232" y="19009"/>
                  <a:pt x="64232" y="19009"/>
                </a:cubicBezTo>
                <a:lnTo>
                  <a:pt x="486507" y="50759"/>
                </a:lnTo>
                <a:cubicBezTo>
                  <a:pt x="581757" y="57638"/>
                  <a:pt x="664307" y="67692"/>
                  <a:pt x="635732" y="60284"/>
                </a:cubicBezTo>
                <a:cubicBezTo>
                  <a:pt x="607157" y="52876"/>
                  <a:pt x="425124" y="16363"/>
                  <a:pt x="315057" y="6309"/>
                </a:cubicBezTo>
                <a:cubicBezTo>
                  <a:pt x="204990" y="-3745"/>
                  <a:pt x="90161" y="-1893"/>
                  <a:pt x="732" y="12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A7981260-D276-47DD-B689-40559F8A67BE}"/>
              </a:ext>
            </a:extLst>
          </p:cNvPr>
          <p:cNvSpPr/>
          <p:nvPr/>
        </p:nvSpPr>
        <p:spPr>
          <a:xfrm>
            <a:off x="6168787" y="8889901"/>
            <a:ext cx="557773" cy="1970042"/>
          </a:xfrm>
          <a:custGeom>
            <a:avLst/>
            <a:gdLst>
              <a:gd name="connsiteX0" fmla="*/ 557133 w 557773"/>
              <a:gd name="connsiteY0" fmla="*/ 99 h 1970042"/>
              <a:gd name="connsiteX1" fmla="*/ 333613 w 557773"/>
              <a:gd name="connsiteY1" fmla="*/ 436979 h 1970042"/>
              <a:gd name="connsiteX2" fmla="*/ 18653 w 557773"/>
              <a:gd name="connsiteY2" fmla="*/ 1854299 h 1970042"/>
              <a:gd name="connsiteX3" fmla="*/ 74533 w 557773"/>
              <a:gd name="connsiteY3" fmla="*/ 1722219 h 1970042"/>
              <a:gd name="connsiteX4" fmla="*/ 389493 w 557773"/>
              <a:gd name="connsiteY4" fmla="*/ 411579 h 1970042"/>
              <a:gd name="connsiteX5" fmla="*/ 557133 w 557773"/>
              <a:gd name="connsiteY5" fmla="*/ 99 h 197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7773" h="1970042">
                <a:moveTo>
                  <a:pt x="557133" y="99"/>
                </a:moveTo>
                <a:cubicBezTo>
                  <a:pt x="547820" y="4332"/>
                  <a:pt x="423360" y="127946"/>
                  <a:pt x="333613" y="436979"/>
                </a:cubicBezTo>
                <a:cubicBezTo>
                  <a:pt x="243866" y="746012"/>
                  <a:pt x="61833" y="1640092"/>
                  <a:pt x="18653" y="1854299"/>
                </a:cubicBezTo>
                <a:cubicBezTo>
                  <a:pt x="-24527" y="2068506"/>
                  <a:pt x="12726" y="1962672"/>
                  <a:pt x="74533" y="1722219"/>
                </a:cubicBezTo>
                <a:cubicBezTo>
                  <a:pt x="136340" y="1481766"/>
                  <a:pt x="306520" y="696059"/>
                  <a:pt x="389493" y="411579"/>
                </a:cubicBezTo>
                <a:cubicBezTo>
                  <a:pt x="472466" y="127099"/>
                  <a:pt x="566446" y="-4134"/>
                  <a:pt x="557133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D13213C4-AB1A-4392-8BCE-94A99AC204C9}"/>
              </a:ext>
            </a:extLst>
          </p:cNvPr>
          <p:cNvSpPr/>
          <p:nvPr/>
        </p:nvSpPr>
        <p:spPr>
          <a:xfrm>
            <a:off x="7287247" y="9061660"/>
            <a:ext cx="49088" cy="2414251"/>
          </a:xfrm>
          <a:custGeom>
            <a:avLst/>
            <a:gdLst>
              <a:gd name="connsiteX0" fmla="*/ 48273 w 49088"/>
              <a:gd name="connsiteY0" fmla="*/ 2393740 h 2414251"/>
              <a:gd name="connsiteX1" fmla="*/ 33033 w 49088"/>
              <a:gd name="connsiteY1" fmla="*/ 544620 h 2414251"/>
              <a:gd name="connsiteX2" fmla="*/ 48273 w 49088"/>
              <a:gd name="connsiteY2" fmla="*/ 102660 h 2414251"/>
              <a:gd name="connsiteX3" fmla="*/ 2553 w 49088"/>
              <a:gd name="connsiteY3" fmla="*/ 1060 h 2414251"/>
              <a:gd name="connsiteX4" fmla="*/ 7633 w 49088"/>
              <a:gd name="connsiteY4" fmla="*/ 138220 h 2414251"/>
              <a:gd name="connsiteX5" fmla="*/ 22873 w 49088"/>
              <a:gd name="connsiteY5" fmla="*/ 519220 h 2414251"/>
              <a:gd name="connsiteX6" fmla="*/ 2553 w 49088"/>
              <a:gd name="connsiteY6" fmla="*/ 1474260 h 2414251"/>
              <a:gd name="connsiteX7" fmla="*/ 48273 w 49088"/>
              <a:gd name="connsiteY7" fmla="*/ 2393740 h 241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088" h="2414251">
                <a:moveTo>
                  <a:pt x="48273" y="2393740"/>
                </a:moveTo>
                <a:cubicBezTo>
                  <a:pt x="53353" y="2238800"/>
                  <a:pt x="33033" y="926467"/>
                  <a:pt x="33033" y="544620"/>
                </a:cubicBezTo>
                <a:cubicBezTo>
                  <a:pt x="33033" y="162773"/>
                  <a:pt x="53353" y="193253"/>
                  <a:pt x="48273" y="102660"/>
                </a:cubicBezTo>
                <a:cubicBezTo>
                  <a:pt x="43193" y="12067"/>
                  <a:pt x="9326" y="-4867"/>
                  <a:pt x="2553" y="1060"/>
                </a:cubicBezTo>
                <a:cubicBezTo>
                  <a:pt x="-4220" y="6987"/>
                  <a:pt x="4246" y="51860"/>
                  <a:pt x="7633" y="138220"/>
                </a:cubicBezTo>
                <a:cubicBezTo>
                  <a:pt x="11020" y="224580"/>
                  <a:pt x="23720" y="296547"/>
                  <a:pt x="22873" y="519220"/>
                </a:cubicBezTo>
                <a:cubicBezTo>
                  <a:pt x="22026" y="741893"/>
                  <a:pt x="1706" y="1163533"/>
                  <a:pt x="2553" y="1474260"/>
                </a:cubicBezTo>
                <a:cubicBezTo>
                  <a:pt x="3400" y="1784987"/>
                  <a:pt x="43193" y="2548680"/>
                  <a:pt x="48273" y="2393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14FC7066-CD9B-4266-A819-9074C7BE8BF3}"/>
              </a:ext>
            </a:extLst>
          </p:cNvPr>
          <p:cNvSpPr/>
          <p:nvPr/>
        </p:nvSpPr>
        <p:spPr>
          <a:xfrm>
            <a:off x="7273810" y="7269066"/>
            <a:ext cx="81494" cy="1883082"/>
          </a:xfrm>
          <a:custGeom>
            <a:avLst/>
            <a:gdLst>
              <a:gd name="connsiteX0" fmla="*/ 69965 w 81494"/>
              <a:gd name="connsiteY0" fmla="*/ 1684 h 1883082"/>
              <a:gd name="connsiteX1" fmla="*/ 28690 w 81494"/>
              <a:gd name="connsiteY1" fmla="*/ 735109 h 1883082"/>
              <a:gd name="connsiteX2" fmla="*/ 76315 w 81494"/>
              <a:gd name="connsiteY2" fmla="*/ 1427259 h 1883082"/>
              <a:gd name="connsiteX3" fmla="*/ 79490 w 81494"/>
              <a:gd name="connsiteY3" fmla="*/ 1840009 h 1883082"/>
              <a:gd name="connsiteX4" fmla="*/ 79490 w 81494"/>
              <a:gd name="connsiteY4" fmla="*/ 1824134 h 1883082"/>
              <a:gd name="connsiteX5" fmla="*/ 54090 w 81494"/>
              <a:gd name="connsiteY5" fmla="*/ 1430434 h 1883082"/>
              <a:gd name="connsiteX6" fmla="*/ 115 w 81494"/>
              <a:gd name="connsiteY6" fmla="*/ 560484 h 1883082"/>
              <a:gd name="connsiteX7" fmla="*/ 69965 w 81494"/>
              <a:gd name="connsiteY7" fmla="*/ 1684 h 188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494" h="1883082">
                <a:moveTo>
                  <a:pt x="69965" y="1684"/>
                </a:moveTo>
                <a:cubicBezTo>
                  <a:pt x="74727" y="30788"/>
                  <a:pt x="27632" y="497513"/>
                  <a:pt x="28690" y="735109"/>
                </a:cubicBezTo>
                <a:cubicBezTo>
                  <a:pt x="29748" y="972705"/>
                  <a:pt x="67848" y="1243109"/>
                  <a:pt x="76315" y="1427259"/>
                </a:cubicBezTo>
                <a:cubicBezTo>
                  <a:pt x="84782" y="1611409"/>
                  <a:pt x="78961" y="1773863"/>
                  <a:pt x="79490" y="1840009"/>
                </a:cubicBezTo>
                <a:cubicBezTo>
                  <a:pt x="80019" y="1906155"/>
                  <a:pt x="83723" y="1892396"/>
                  <a:pt x="79490" y="1824134"/>
                </a:cubicBezTo>
                <a:cubicBezTo>
                  <a:pt x="75257" y="1755872"/>
                  <a:pt x="67319" y="1641042"/>
                  <a:pt x="54090" y="1430434"/>
                </a:cubicBezTo>
                <a:cubicBezTo>
                  <a:pt x="40861" y="1219826"/>
                  <a:pt x="-2531" y="793846"/>
                  <a:pt x="115" y="560484"/>
                </a:cubicBezTo>
                <a:cubicBezTo>
                  <a:pt x="2761" y="327122"/>
                  <a:pt x="65203" y="-27420"/>
                  <a:pt x="69965" y="1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44BBD6F6-4602-4FBD-A6ED-BFA96451505E}"/>
              </a:ext>
            </a:extLst>
          </p:cNvPr>
          <p:cNvSpPr/>
          <p:nvPr/>
        </p:nvSpPr>
        <p:spPr>
          <a:xfrm>
            <a:off x="7295212" y="6985071"/>
            <a:ext cx="134456" cy="1372307"/>
          </a:xfrm>
          <a:custGeom>
            <a:avLst/>
            <a:gdLst>
              <a:gd name="connsiteX0" fmla="*/ 134288 w 134456"/>
              <a:gd name="connsiteY0" fmla="*/ 12629 h 1372307"/>
              <a:gd name="connsiteX1" fmla="*/ 77138 w 134456"/>
              <a:gd name="connsiteY1" fmla="*/ 625404 h 1372307"/>
              <a:gd name="connsiteX2" fmla="*/ 23163 w 134456"/>
              <a:gd name="connsiteY2" fmla="*/ 1336604 h 1372307"/>
              <a:gd name="connsiteX3" fmla="*/ 938 w 134456"/>
              <a:gd name="connsiteY3" fmla="*/ 1209604 h 1372307"/>
              <a:gd name="connsiteX4" fmla="*/ 51738 w 134456"/>
              <a:gd name="connsiteY4" fmla="*/ 720654 h 1372307"/>
              <a:gd name="connsiteX5" fmla="*/ 93013 w 134456"/>
              <a:gd name="connsiteY5" fmla="*/ 253929 h 1372307"/>
              <a:gd name="connsiteX6" fmla="*/ 134288 w 134456"/>
              <a:gd name="connsiteY6" fmla="*/ 12629 h 137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456" h="1372307">
                <a:moveTo>
                  <a:pt x="134288" y="12629"/>
                </a:moveTo>
                <a:cubicBezTo>
                  <a:pt x="131642" y="74541"/>
                  <a:pt x="95659" y="404742"/>
                  <a:pt x="77138" y="625404"/>
                </a:cubicBezTo>
                <a:cubicBezTo>
                  <a:pt x="58617" y="846066"/>
                  <a:pt x="35863" y="1239237"/>
                  <a:pt x="23163" y="1336604"/>
                </a:cubicBezTo>
                <a:cubicBezTo>
                  <a:pt x="10463" y="1433971"/>
                  <a:pt x="-3825" y="1312262"/>
                  <a:pt x="938" y="1209604"/>
                </a:cubicBezTo>
                <a:cubicBezTo>
                  <a:pt x="5700" y="1106946"/>
                  <a:pt x="36392" y="879933"/>
                  <a:pt x="51738" y="720654"/>
                </a:cubicBezTo>
                <a:cubicBezTo>
                  <a:pt x="67084" y="561375"/>
                  <a:pt x="78196" y="377754"/>
                  <a:pt x="93013" y="253929"/>
                </a:cubicBezTo>
                <a:cubicBezTo>
                  <a:pt x="107830" y="130104"/>
                  <a:pt x="136934" y="-49283"/>
                  <a:pt x="134288" y="12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BA0E9A62-B0F2-47DA-913C-F018790BE271}"/>
              </a:ext>
            </a:extLst>
          </p:cNvPr>
          <p:cNvSpPr/>
          <p:nvPr/>
        </p:nvSpPr>
        <p:spPr>
          <a:xfrm>
            <a:off x="6454296" y="8604650"/>
            <a:ext cx="70434" cy="807593"/>
          </a:xfrm>
          <a:custGeom>
            <a:avLst/>
            <a:gdLst>
              <a:gd name="connsiteX0" fmla="*/ 479 w 70434"/>
              <a:gd name="connsiteY0" fmla="*/ 9125 h 807593"/>
              <a:gd name="connsiteX1" fmla="*/ 38579 w 70434"/>
              <a:gd name="connsiteY1" fmla="*/ 459975 h 807593"/>
              <a:gd name="connsiteX2" fmla="*/ 19529 w 70434"/>
              <a:gd name="connsiteY2" fmla="*/ 802875 h 807593"/>
              <a:gd name="connsiteX3" fmla="*/ 70329 w 70434"/>
              <a:gd name="connsiteY3" fmla="*/ 205975 h 807593"/>
              <a:gd name="connsiteX4" fmla="*/ 479 w 70434"/>
              <a:gd name="connsiteY4" fmla="*/ 9125 h 807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34" h="807593">
                <a:moveTo>
                  <a:pt x="479" y="9125"/>
                </a:moveTo>
                <a:cubicBezTo>
                  <a:pt x="-4813" y="51458"/>
                  <a:pt x="35404" y="327683"/>
                  <a:pt x="38579" y="459975"/>
                </a:cubicBezTo>
                <a:cubicBezTo>
                  <a:pt x="41754" y="592267"/>
                  <a:pt x="14237" y="845208"/>
                  <a:pt x="19529" y="802875"/>
                </a:cubicBezTo>
                <a:cubicBezTo>
                  <a:pt x="24821" y="760542"/>
                  <a:pt x="72975" y="333504"/>
                  <a:pt x="70329" y="205975"/>
                </a:cubicBezTo>
                <a:cubicBezTo>
                  <a:pt x="67683" y="78446"/>
                  <a:pt x="5771" y="-33208"/>
                  <a:pt x="479" y="9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AC9BF0AE-B98C-45B3-BBBB-E9C388B7A684}"/>
              </a:ext>
            </a:extLst>
          </p:cNvPr>
          <p:cNvSpPr/>
          <p:nvPr/>
        </p:nvSpPr>
        <p:spPr>
          <a:xfrm>
            <a:off x="6043847" y="7299325"/>
            <a:ext cx="453012" cy="1407558"/>
          </a:xfrm>
          <a:custGeom>
            <a:avLst/>
            <a:gdLst>
              <a:gd name="connsiteX0" fmla="*/ 1353 w 453012"/>
              <a:gd name="connsiteY0" fmla="*/ 0 h 1407558"/>
              <a:gd name="connsiteX1" fmla="*/ 26753 w 453012"/>
              <a:gd name="connsiteY1" fmla="*/ 339725 h 1407558"/>
              <a:gd name="connsiteX2" fmla="*/ 122003 w 453012"/>
              <a:gd name="connsiteY2" fmla="*/ 657225 h 1407558"/>
              <a:gd name="connsiteX3" fmla="*/ 426803 w 453012"/>
              <a:gd name="connsiteY3" fmla="*/ 1371600 h 1407558"/>
              <a:gd name="connsiteX4" fmla="*/ 410928 w 453012"/>
              <a:gd name="connsiteY4" fmla="*/ 1235075 h 1407558"/>
              <a:gd name="connsiteX5" fmla="*/ 198203 w 453012"/>
              <a:gd name="connsiteY5" fmla="*/ 663575 h 1407558"/>
              <a:gd name="connsiteX6" fmla="*/ 58503 w 453012"/>
              <a:gd name="connsiteY6" fmla="*/ 342900 h 1407558"/>
              <a:gd name="connsiteX7" fmla="*/ 1353 w 453012"/>
              <a:gd name="connsiteY7" fmla="*/ 0 h 1407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012" h="1407558">
                <a:moveTo>
                  <a:pt x="1353" y="0"/>
                </a:moveTo>
                <a:cubicBezTo>
                  <a:pt x="-3939" y="-529"/>
                  <a:pt x="6645" y="230188"/>
                  <a:pt x="26753" y="339725"/>
                </a:cubicBezTo>
                <a:cubicBezTo>
                  <a:pt x="46861" y="449262"/>
                  <a:pt x="55328" y="485246"/>
                  <a:pt x="122003" y="657225"/>
                </a:cubicBezTo>
                <a:cubicBezTo>
                  <a:pt x="188678" y="829204"/>
                  <a:pt x="378649" y="1275292"/>
                  <a:pt x="426803" y="1371600"/>
                </a:cubicBezTo>
                <a:cubicBezTo>
                  <a:pt x="474957" y="1467908"/>
                  <a:pt x="449028" y="1353079"/>
                  <a:pt x="410928" y="1235075"/>
                </a:cubicBezTo>
                <a:cubicBezTo>
                  <a:pt x="372828" y="1117071"/>
                  <a:pt x="256940" y="812271"/>
                  <a:pt x="198203" y="663575"/>
                </a:cubicBezTo>
                <a:cubicBezTo>
                  <a:pt x="139466" y="514879"/>
                  <a:pt x="88665" y="448204"/>
                  <a:pt x="58503" y="342900"/>
                </a:cubicBezTo>
                <a:cubicBezTo>
                  <a:pt x="28341" y="237596"/>
                  <a:pt x="6645" y="529"/>
                  <a:pt x="135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B5CF219E-9859-4A31-A263-B7DD76760E78}"/>
              </a:ext>
            </a:extLst>
          </p:cNvPr>
          <p:cNvSpPr/>
          <p:nvPr/>
        </p:nvSpPr>
        <p:spPr>
          <a:xfrm>
            <a:off x="5822576" y="6753224"/>
            <a:ext cx="222141" cy="614120"/>
          </a:xfrm>
          <a:custGeom>
            <a:avLst/>
            <a:gdLst>
              <a:gd name="connsiteX0" fmla="*/ 374 w 222141"/>
              <a:gd name="connsiteY0" fmla="*/ 1 h 614120"/>
              <a:gd name="connsiteX1" fmla="*/ 149599 w 222141"/>
              <a:gd name="connsiteY1" fmla="*/ 222251 h 614120"/>
              <a:gd name="connsiteX2" fmla="*/ 219449 w 222141"/>
              <a:gd name="connsiteY2" fmla="*/ 612776 h 614120"/>
              <a:gd name="connsiteX3" fmla="*/ 206749 w 222141"/>
              <a:gd name="connsiteY3" fmla="*/ 346076 h 614120"/>
              <a:gd name="connsiteX4" fmla="*/ 197224 w 222141"/>
              <a:gd name="connsiteY4" fmla="*/ 225426 h 614120"/>
              <a:gd name="connsiteX5" fmla="*/ 374 w 222141"/>
              <a:gd name="connsiteY5" fmla="*/ 1 h 61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141" h="614120">
                <a:moveTo>
                  <a:pt x="374" y="1"/>
                </a:moveTo>
                <a:cubicBezTo>
                  <a:pt x="-7564" y="-528"/>
                  <a:pt x="113087" y="120122"/>
                  <a:pt x="149599" y="222251"/>
                </a:cubicBezTo>
                <a:cubicBezTo>
                  <a:pt x="186111" y="324380"/>
                  <a:pt x="209924" y="592139"/>
                  <a:pt x="219449" y="612776"/>
                </a:cubicBezTo>
                <a:cubicBezTo>
                  <a:pt x="228974" y="633413"/>
                  <a:pt x="210453" y="410634"/>
                  <a:pt x="206749" y="346076"/>
                </a:cubicBezTo>
                <a:cubicBezTo>
                  <a:pt x="203045" y="281518"/>
                  <a:pt x="228445" y="283634"/>
                  <a:pt x="197224" y="225426"/>
                </a:cubicBezTo>
                <a:cubicBezTo>
                  <a:pt x="166003" y="167218"/>
                  <a:pt x="8312" y="530"/>
                  <a:pt x="37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75802D69-3AF1-4C81-9F9F-F0448519DE2E}"/>
              </a:ext>
            </a:extLst>
          </p:cNvPr>
          <p:cNvSpPr/>
          <p:nvPr/>
        </p:nvSpPr>
        <p:spPr>
          <a:xfrm>
            <a:off x="5709222" y="6438861"/>
            <a:ext cx="120731" cy="345175"/>
          </a:xfrm>
          <a:custGeom>
            <a:avLst/>
            <a:gdLst>
              <a:gd name="connsiteX0" fmla="*/ 8953 w 120731"/>
              <a:gd name="connsiteY0" fmla="*/ 39 h 345175"/>
              <a:gd name="connsiteX1" fmla="*/ 8953 w 120731"/>
              <a:gd name="connsiteY1" fmla="*/ 101639 h 345175"/>
              <a:gd name="connsiteX2" fmla="*/ 116903 w 120731"/>
              <a:gd name="connsiteY2" fmla="*/ 339764 h 345175"/>
              <a:gd name="connsiteX3" fmla="*/ 93091 w 120731"/>
              <a:gd name="connsiteY3" fmla="*/ 261977 h 345175"/>
              <a:gd name="connsiteX4" fmla="*/ 59753 w 120731"/>
              <a:gd name="connsiteY4" fmla="*/ 190539 h 345175"/>
              <a:gd name="connsiteX5" fmla="*/ 32766 w 120731"/>
              <a:gd name="connsiteY5" fmla="*/ 111164 h 345175"/>
              <a:gd name="connsiteX6" fmla="*/ 8953 w 120731"/>
              <a:gd name="connsiteY6" fmla="*/ 39 h 34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31" h="345175">
                <a:moveTo>
                  <a:pt x="8953" y="39"/>
                </a:moveTo>
                <a:cubicBezTo>
                  <a:pt x="4984" y="-1549"/>
                  <a:pt x="-9039" y="45018"/>
                  <a:pt x="8953" y="101639"/>
                </a:cubicBezTo>
                <a:cubicBezTo>
                  <a:pt x="26945" y="158260"/>
                  <a:pt x="102880" y="313041"/>
                  <a:pt x="116903" y="339764"/>
                </a:cubicBezTo>
                <a:cubicBezTo>
                  <a:pt x="130926" y="366487"/>
                  <a:pt x="102616" y="286848"/>
                  <a:pt x="93091" y="261977"/>
                </a:cubicBezTo>
                <a:cubicBezTo>
                  <a:pt x="83566" y="237106"/>
                  <a:pt x="69807" y="215674"/>
                  <a:pt x="59753" y="190539"/>
                </a:cubicBezTo>
                <a:cubicBezTo>
                  <a:pt x="49699" y="165404"/>
                  <a:pt x="41233" y="139210"/>
                  <a:pt x="32766" y="111164"/>
                </a:cubicBezTo>
                <a:cubicBezTo>
                  <a:pt x="24299" y="83118"/>
                  <a:pt x="12922" y="1627"/>
                  <a:pt x="8953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73ACAD7E-3190-4A47-AE5E-54D6E885610B}"/>
              </a:ext>
            </a:extLst>
          </p:cNvPr>
          <p:cNvSpPr/>
          <p:nvPr/>
        </p:nvSpPr>
        <p:spPr>
          <a:xfrm>
            <a:off x="6008520" y="6309789"/>
            <a:ext cx="220976" cy="322796"/>
          </a:xfrm>
          <a:custGeom>
            <a:avLst/>
            <a:gdLst>
              <a:gd name="connsiteX0" fmla="*/ 168 w 220976"/>
              <a:gd name="connsiteY0" fmla="*/ 524 h 322796"/>
              <a:gd name="connsiteX1" fmla="*/ 117643 w 220976"/>
              <a:gd name="connsiteY1" fmla="*/ 117999 h 322796"/>
              <a:gd name="connsiteX2" fmla="*/ 212893 w 220976"/>
              <a:gd name="connsiteY2" fmla="*/ 248174 h 322796"/>
              <a:gd name="connsiteX3" fmla="*/ 214480 w 220976"/>
              <a:gd name="connsiteY3" fmla="*/ 322786 h 322796"/>
              <a:gd name="connsiteX4" fmla="*/ 201780 w 220976"/>
              <a:gd name="connsiteY4" fmla="*/ 252936 h 322796"/>
              <a:gd name="connsiteX5" fmla="*/ 144630 w 220976"/>
              <a:gd name="connsiteY5" fmla="*/ 165624 h 322796"/>
              <a:gd name="connsiteX6" fmla="*/ 168 w 220976"/>
              <a:gd name="connsiteY6" fmla="*/ 524 h 32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976" h="322796">
                <a:moveTo>
                  <a:pt x="168" y="524"/>
                </a:moveTo>
                <a:cubicBezTo>
                  <a:pt x="-4330" y="-7413"/>
                  <a:pt x="82189" y="76724"/>
                  <a:pt x="117643" y="117999"/>
                </a:cubicBezTo>
                <a:cubicBezTo>
                  <a:pt x="153097" y="159274"/>
                  <a:pt x="196754" y="214043"/>
                  <a:pt x="212893" y="248174"/>
                </a:cubicBezTo>
                <a:cubicBezTo>
                  <a:pt x="229032" y="282305"/>
                  <a:pt x="216332" y="321992"/>
                  <a:pt x="214480" y="322786"/>
                </a:cubicBezTo>
                <a:cubicBezTo>
                  <a:pt x="212628" y="323580"/>
                  <a:pt x="213422" y="279130"/>
                  <a:pt x="201780" y="252936"/>
                </a:cubicBezTo>
                <a:cubicBezTo>
                  <a:pt x="190138" y="226742"/>
                  <a:pt x="176115" y="205576"/>
                  <a:pt x="144630" y="165624"/>
                </a:cubicBezTo>
                <a:cubicBezTo>
                  <a:pt x="113145" y="125672"/>
                  <a:pt x="4666" y="8461"/>
                  <a:pt x="168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E3AFE521-2499-4730-A4D0-E31B88336491}"/>
              </a:ext>
            </a:extLst>
          </p:cNvPr>
          <p:cNvSpPr/>
          <p:nvPr/>
        </p:nvSpPr>
        <p:spPr>
          <a:xfrm>
            <a:off x="5727696" y="6357673"/>
            <a:ext cx="324474" cy="101125"/>
          </a:xfrm>
          <a:custGeom>
            <a:avLst/>
            <a:gdLst>
              <a:gd name="connsiteX0" fmla="*/ 4 w 324474"/>
              <a:gd name="connsiteY0" fmla="*/ 265 h 101125"/>
              <a:gd name="connsiteX1" fmla="*/ 57154 w 324474"/>
              <a:gd name="connsiteY1" fmla="*/ 95515 h 101125"/>
              <a:gd name="connsiteX2" fmla="*/ 90492 w 324474"/>
              <a:gd name="connsiteY2" fmla="*/ 85990 h 101125"/>
              <a:gd name="connsiteX3" fmla="*/ 139704 w 324474"/>
              <a:gd name="connsiteY3" fmla="*/ 52652 h 101125"/>
              <a:gd name="connsiteX4" fmla="*/ 173042 w 324474"/>
              <a:gd name="connsiteY4" fmla="*/ 32015 h 101125"/>
              <a:gd name="connsiteX5" fmla="*/ 217492 w 324474"/>
              <a:gd name="connsiteY5" fmla="*/ 38365 h 101125"/>
              <a:gd name="connsiteX6" fmla="*/ 323854 w 324474"/>
              <a:gd name="connsiteY6" fmla="*/ 59002 h 101125"/>
              <a:gd name="connsiteX7" fmla="*/ 257179 w 324474"/>
              <a:gd name="connsiteY7" fmla="*/ 28840 h 101125"/>
              <a:gd name="connsiteX8" fmla="*/ 171454 w 324474"/>
              <a:gd name="connsiteY8" fmla="*/ 9790 h 101125"/>
              <a:gd name="connsiteX9" fmla="*/ 133354 w 324474"/>
              <a:gd name="connsiteY9" fmla="*/ 36777 h 101125"/>
              <a:gd name="connsiteX10" fmla="*/ 82554 w 324474"/>
              <a:gd name="connsiteY10" fmla="*/ 78052 h 101125"/>
              <a:gd name="connsiteX11" fmla="*/ 60329 w 324474"/>
              <a:gd name="connsiteY11" fmla="*/ 66940 h 101125"/>
              <a:gd name="connsiteX12" fmla="*/ 4 w 324474"/>
              <a:gd name="connsiteY12" fmla="*/ 265 h 10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4474" h="101125">
                <a:moveTo>
                  <a:pt x="4" y="265"/>
                </a:moveTo>
                <a:cubicBezTo>
                  <a:pt x="-525" y="5028"/>
                  <a:pt x="42073" y="81228"/>
                  <a:pt x="57154" y="95515"/>
                </a:cubicBezTo>
                <a:cubicBezTo>
                  <a:pt x="72235" y="109803"/>
                  <a:pt x="76734" y="93134"/>
                  <a:pt x="90492" y="85990"/>
                </a:cubicBezTo>
                <a:cubicBezTo>
                  <a:pt x="104250" y="78846"/>
                  <a:pt x="125946" y="61648"/>
                  <a:pt x="139704" y="52652"/>
                </a:cubicBezTo>
                <a:cubicBezTo>
                  <a:pt x="153462" y="43656"/>
                  <a:pt x="160077" y="34396"/>
                  <a:pt x="173042" y="32015"/>
                </a:cubicBezTo>
                <a:cubicBezTo>
                  <a:pt x="186007" y="29634"/>
                  <a:pt x="192357" y="33867"/>
                  <a:pt x="217492" y="38365"/>
                </a:cubicBezTo>
                <a:cubicBezTo>
                  <a:pt x="242627" y="42863"/>
                  <a:pt x="317240" y="60589"/>
                  <a:pt x="323854" y="59002"/>
                </a:cubicBezTo>
                <a:cubicBezTo>
                  <a:pt x="330468" y="57415"/>
                  <a:pt x="282579" y="37042"/>
                  <a:pt x="257179" y="28840"/>
                </a:cubicBezTo>
                <a:cubicBezTo>
                  <a:pt x="231779" y="20638"/>
                  <a:pt x="192092" y="8467"/>
                  <a:pt x="171454" y="9790"/>
                </a:cubicBezTo>
                <a:cubicBezTo>
                  <a:pt x="150816" y="11113"/>
                  <a:pt x="148171" y="25400"/>
                  <a:pt x="133354" y="36777"/>
                </a:cubicBezTo>
                <a:cubicBezTo>
                  <a:pt x="118537" y="48154"/>
                  <a:pt x="94725" y="73025"/>
                  <a:pt x="82554" y="78052"/>
                </a:cubicBezTo>
                <a:cubicBezTo>
                  <a:pt x="70383" y="83079"/>
                  <a:pt x="71177" y="77523"/>
                  <a:pt x="60329" y="66940"/>
                </a:cubicBezTo>
                <a:cubicBezTo>
                  <a:pt x="49481" y="56357"/>
                  <a:pt x="533" y="-4498"/>
                  <a:pt x="4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85A61A16-708B-4009-9F10-1165439D223C}"/>
              </a:ext>
            </a:extLst>
          </p:cNvPr>
          <p:cNvSpPr/>
          <p:nvPr/>
        </p:nvSpPr>
        <p:spPr>
          <a:xfrm>
            <a:off x="5728582" y="6217356"/>
            <a:ext cx="240949" cy="136342"/>
          </a:xfrm>
          <a:custGeom>
            <a:avLst/>
            <a:gdLst>
              <a:gd name="connsiteX0" fmla="*/ 706 w 240949"/>
              <a:gd name="connsiteY0" fmla="*/ 135819 h 136342"/>
              <a:gd name="connsiteX1" fmla="*/ 62618 w 240949"/>
              <a:gd name="connsiteY1" fmla="*/ 51682 h 136342"/>
              <a:gd name="connsiteX2" fmla="*/ 99131 w 240949"/>
              <a:gd name="connsiteY2" fmla="*/ 26282 h 136342"/>
              <a:gd name="connsiteX3" fmla="*/ 207081 w 240949"/>
              <a:gd name="connsiteY3" fmla="*/ 31044 h 136342"/>
              <a:gd name="connsiteX4" fmla="*/ 238831 w 240949"/>
              <a:gd name="connsiteY4" fmla="*/ 34219 h 136342"/>
              <a:gd name="connsiteX5" fmla="*/ 157868 w 240949"/>
              <a:gd name="connsiteY5" fmla="*/ 10407 h 136342"/>
              <a:gd name="connsiteX6" fmla="*/ 107068 w 240949"/>
              <a:gd name="connsiteY6" fmla="*/ 7232 h 136342"/>
              <a:gd name="connsiteX7" fmla="*/ 706 w 240949"/>
              <a:gd name="connsiteY7" fmla="*/ 135819 h 136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949" h="136342">
                <a:moveTo>
                  <a:pt x="706" y="135819"/>
                </a:moveTo>
                <a:cubicBezTo>
                  <a:pt x="-6702" y="143227"/>
                  <a:pt x="46214" y="69938"/>
                  <a:pt x="62618" y="51682"/>
                </a:cubicBezTo>
                <a:cubicBezTo>
                  <a:pt x="79022" y="33426"/>
                  <a:pt x="75054" y="29722"/>
                  <a:pt x="99131" y="26282"/>
                </a:cubicBezTo>
                <a:cubicBezTo>
                  <a:pt x="123208" y="22842"/>
                  <a:pt x="183798" y="29721"/>
                  <a:pt x="207081" y="31044"/>
                </a:cubicBezTo>
                <a:cubicBezTo>
                  <a:pt x="230364" y="32367"/>
                  <a:pt x="247033" y="37658"/>
                  <a:pt x="238831" y="34219"/>
                </a:cubicBezTo>
                <a:cubicBezTo>
                  <a:pt x="230629" y="30780"/>
                  <a:pt x="179829" y="14905"/>
                  <a:pt x="157868" y="10407"/>
                </a:cubicBezTo>
                <a:cubicBezTo>
                  <a:pt x="135908" y="5909"/>
                  <a:pt x="132203" y="-8643"/>
                  <a:pt x="107068" y="7232"/>
                </a:cubicBezTo>
                <a:cubicBezTo>
                  <a:pt x="81933" y="23107"/>
                  <a:pt x="8114" y="128411"/>
                  <a:pt x="706" y="135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5D33D9FA-10C3-4E91-8189-84ACC98354A3}"/>
              </a:ext>
            </a:extLst>
          </p:cNvPr>
          <p:cNvSpPr/>
          <p:nvPr/>
        </p:nvSpPr>
        <p:spPr>
          <a:xfrm>
            <a:off x="5963732" y="6256235"/>
            <a:ext cx="110508" cy="167231"/>
          </a:xfrm>
          <a:custGeom>
            <a:avLst/>
            <a:gdLst>
              <a:gd name="connsiteX0" fmla="*/ 506 w 110508"/>
              <a:gd name="connsiteY0" fmla="*/ 103 h 167231"/>
              <a:gd name="connsiteX1" fmla="*/ 67181 w 110508"/>
              <a:gd name="connsiteY1" fmla="*/ 125515 h 167231"/>
              <a:gd name="connsiteX2" fmla="*/ 110043 w 110508"/>
              <a:gd name="connsiteY2" fmla="*/ 166790 h 167231"/>
              <a:gd name="connsiteX3" fmla="*/ 40193 w 110508"/>
              <a:gd name="connsiteY3" fmla="*/ 104878 h 167231"/>
              <a:gd name="connsiteX4" fmla="*/ 506 w 110508"/>
              <a:gd name="connsiteY4" fmla="*/ 103 h 16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508" h="167231">
                <a:moveTo>
                  <a:pt x="506" y="103"/>
                </a:moveTo>
                <a:cubicBezTo>
                  <a:pt x="5004" y="3542"/>
                  <a:pt x="48925" y="97734"/>
                  <a:pt x="67181" y="125515"/>
                </a:cubicBezTo>
                <a:cubicBezTo>
                  <a:pt x="85437" y="153296"/>
                  <a:pt x="114541" y="170229"/>
                  <a:pt x="110043" y="166790"/>
                </a:cubicBezTo>
                <a:cubicBezTo>
                  <a:pt x="105545" y="163351"/>
                  <a:pt x="57920" y="130013"/>
                  <a:pt x="40193" y="104878"/>
                </a:cubicBezTo>
                <a:cubicBezTo>
                  <a:pt x="22466" y="79743"/>
                  <a:pt x="-3992" y="-3336"/>
                  <a:pt x="506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E4F6AD41-7FFE-42BF-906C-80A74B41CA19}"/>
              </a:ext>
            </a:extLst>
          </p:cNvPr>
          <p:cNvSpPr/>
          <p:nvPr/>
        </p:nvSpPr>
        <p:spPr>
          <a:xfrm>
            <a:off x="5705136" y="6316654"/>
            <a:ext cx="38473" cy="147656"/>
          </a:xfrm>
          <a:custGeom>
            <a:avLst/>
            <a:gdLst>
              <a:gd name="connsiteX0" fmla="*/ 38439 w 38473"/>
              <a:gd name="connsiteY0" fmla="*/ 9 h 147656"/>
              <a:gd name="connsiteX1" fmla="*/ 3514 w 38473"/>
              <a:gd name="connsiteY1" fmla="*/ 79384 h 147656"/>
              <a:gd name="connsiteX2" fmla="*/ 1927 w 38473"/>
              <a:gd name="connsiteY2" fmla="*/ 147646 h 147656"/>
              <a:gd name="connsiteX3" fmla="*/ 9864 w 38473"/>
              <a:gd name="connsiteY3" fmla="*/ 74621 h 147656"/>
              <a:gd name="connsiteX4" fmla="*/ 38439 w 38473"/>
              <a:gd name="connsiteY4" fmla="*/ 9 h 14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73" h="147656">
                <a:moveTo>
                  <a:pt x="38439" y="9"/>
                </a:moveTo>
                <a:cubicBezTo>
                  <a:pt x="37381" y="803"/>
                  <a:pt x="9599" y="54778"/>
                  <a:pt x="3514" y="79384"/>
                </a:cubicBezTo>
                <a:cubicBezTo>
                  <a:pt x="-2571" y="103990"/>
                  <a:pt x="869" y="148440"/>
                  <a:pt x="1927" y="147646"/>
                </a:cubicBezTo>
                <a:cubicBezTo>
                  <a:pt x="2985" y="146852"/>
                  <a:pt x="3514" y="100550"/>
                  <a:pt x="9864" y="74621"/>
                </a:cubicBezTo>
                <a:cubicBezTo>
                  <a:pt x="16214" y="48692"/>
                  <a:pt x="39497" y="-785"/>
                  <a:pt x="38439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46EA8D31-6090-4AB1-9AB8-306BF0F0A4A4}"/>
              </a:ext>
            </a:extLst>
          </p:cNvPr>
          <p:cNvSpPr/>
          <p:nvPr/>
        </p:nvSpPr>
        <p:spPr>
          <a:xfrm>
            <a:off x="5724386" y="6396035"/>
            <a:ext cx="252930" cy="107984"/>
          </a:xfrm>
          <a:custGeom>
            <a:avLst/>
            <a:gdLst>
              <a:gd name="connsiteX0" fmla="*/ 139 w 252930"/>
              <a:gd name="connsiteY0" fmla="*/ 3 h 107984"/>
              <a:gd name="connsiteX1" fmla="*/ 50939 w 252930"/>
              <a:gd name="connsiteY1" fmla="*/ 74615 h 107984"/>
              <a:gd name="connsiteX2" fmla="*/ 60464 w 252930"/>
              <a:gd name="connsiteY2" fmla="*/ 107953 h 107984"/>
              <a:gd name="connsiteX3" fmla="*/ 98564 w 252930"/>
              <a:gd name="connsiteY3" fmla="*/ 79378 h 107984"/>
              <a:gd name="connsiteX4" fmla="*/ 252552 w 252930"/>
              <a:gd name="connsiteY4" fmla="*/ 17465 h 107984"/>
              <a:gd name="connsiteX5" fmla="*/ 139839 w 252930"/>
              <a:gd name="connsiteY5" fmla="*/ 47628 h 107984"/>
              <a:gd name="connsiteX6" fmla="*/ 68402 w 252930"/>
              <a:gd name="connsiteY6" fmla="*/ 77790 h 107984"/>
              <a:gd name="connsiteX7" fmla="*/ 139 w 252930"/>
              <a:gd name="connsiteY7" fmla="*/ 3 h 10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930" h="107984">
                <a:moveTo>
                  <a:pt x="139" y="3"/>
                </a:moveTo>
                <a:cubicBezTo>
                  <a:pt x="-2772" y="-526"/>
                  <a:pt x="40885" y="56623"/>
                  <a:pt x="50939" y="74615"/>
                </a:cubicBezTo>
                <a:cubicBezTo>
                  <a:pt x="60993" y="92607"/>
                  <a:pt x="52527" y="107159"/>
                  <a:pt x="60464" y="107953"/>
                </a:cubicBezTo>
                <a:cubicBezTo>
                  <a:pt x="68401" y="108747"/>
                  <a:pt x="66549" y="94459"/>
                  <a:pt x="98564" y="79378"/>
                </a:cubicBezTo>
                <a:cubicBezTo>
                  <a:pt x="130579" y="64297"/>
                  <a:pt x="245673" y="22757"/>
                  <a:pt x="252552" y="17465"/>
                </a:cubicBezTo>
                <a:cubicBezTo>
                  <a:pt x="259431" y="12173"/>
                  <a:pt x="170531" y="37574"/>
                  <a:pt x="139839" y="47628"/>
                </a:cubicBezTo>
                <a:cubicBezTo>
                  <a:pt x="109147" y="57682"/>
                  <a:pt x="90891" y="84140"/>
                  <a:pt x="68402" y="77790"/>
                </a:cubicBezTo>
                <a:cubicBezTo>
                  <a:pt x="45913" y="71440"/>
                  <a:pt x="3050" y="532"/>
                  <a:pt x="13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56661697-B1F7-4137-A7C1-683B291C6903}"/>
              </a:ext>
            </a:extLst>
          </p:cNvPr>
          <p:cNvSpPr/>
          <p:nvPr/>
        </p:nvSpPr>
        <p:spPr>
          <a:xfrm>
            <a:off x="6233597" y="6625826"/>
            <a:ext cx="498322" cy="499350"/>
          </a:xfrm>
          <a:custGeom>
            <a:avLst/>
            <a:gdLst>
              <a:gd name="connsiteX0" fmla="*/ 2103 w 498322"/>
              <a:gd name="connsiteY0" fmla="*/ 399 h 499350"/>
              <a:gd name="connsiteX1" fmla="*/ 68778 w 498322"/>
              <a:gd name="connsiteY1" fmla="*/ 152799 h 499350"/>
              <a:gd name="connsiteX2" fmla="*/ 179903 w 498322"/>
              <a:gd name="connsiteY2" fmla="*/ 287737 h 499350"/>
              <a:gd name="connsiteX3" fmla="*/ 486291 w 498322"/>
              <a:gd name="connsiteY3" fmla="*/ 490937 h 499350"/>
              <a:gd name="connsiteX4" fmla="*/ 414853 w 498322"/>
              <a:gd name="connsiteY4" fmla="*/ 444899 h 499350"/>
              <a:gd name="connsiteX5" fmla="*/ 213241 w 498322"/>
              <a:gd name="connsiteY5" fmla="*/ 300437 h 499350"/>
              <a:gd name="connsiteX6" fmla="*/ 146566 w 498322"/>
              <a:gd name="connsiteY6" fmla="*/ 200424 h 499350"/>
              <a:gd name="connsiteX7" fmla="*/ 2103 w 498322"/>
              <a:gd name="connsiteY7" fmla="*/ 399 h 49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322" h="499350">
                <a:moveTo>
                  <a:pt x="2103" y="399"/>
                </a:moveTo>
                <a:cubicBezTo>
                  <a:pt x="-10862" y="-7539"/>
                  <a:pt x="39145" y="104909"/>
                  <a:pt x="68778" y="152799"/>
                </a:cubicBezTo>
                <a:cubicBezTo>
                  <a:pt x="98411" y="200689"/>
                  <a:pt x="110318" y="231381"/>
                  <a:pt x="179903" y="287737"/>
                </a:cubicBezTo>
                <a:cubicBezTo>
                  <a:pt x="249489" y="344093"/>
                  <a:pt x="447133" y="464743"/>
                  <a:pt x="486291" y="490937"/>
                </a:cubicBezTo>
                <a:cubicBezTo>
                  <a:pt x="525449" y="517131"/>
                  <a:pt x="460361" y="476649"/>
                  <a:pt x="414853" y="444899"/>
                </a:cubicBezTo>
                <a:cubicBezTo>
                  <a:pt x="369345" y="413149"/>
                  <a:pt x="257955" y="341183"/>
                  <a:pt x="213241" y="300437"/>
                </a:cubicBezTo>
                <a:cubicBezTo>
                  <a:pt x="168527" y="259691"/>
                  <a:pt x="179904" y="246197"/>
                  <a:pt x="146566" y="200424"/>
                </a:cubicBezTo>
                <a:cubicBezTo>
                  <a:pt x="113229" y="154651"/>
                  <a:pt x="15068" y="8337"/>
                  <a:pt x="2103" y="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C8AE714C-4040-4285-A264-78A8EE309518}"/>
              </a:ext>
            </a:extLst>
          </p:cNvPr>
          <p:cNvSpPr/>
          <p:nvPr/>
        </p:nvSpPr>
        <p:spPr>
          <a:xfrm>
            <a:off x="6547877" y="6662262"/>
            <a:ext cx="319188" cy="350800"/>
          </a:xfrm>
          <a:custGeom>
            <a:avLst/>
            <a:gdLst>
              <a:gd name="connsiteX0" fmla="*/ 318061 w 319188"/>
              <a:gd name="connsiteY0" fmla="*/ 476 h 350800"/>
              <a:gd name="connsiteX1" fmla="*/ 140261 w 319188"/>
              <a:gd name="connsiteY1" fmla="*/ 154463 h 350800"/>
              <a:gd name="connsiteX2" fmla="*/ 561 w 319188"/>
              <a:gd name="connsiteY2" fmla="*/ 349726 h 350800"/>
              <a:gd name="connsiteX3" fmla="*/ 95811 w 319188"/>
              <a:gd name="connsiteY3" fmla="*/ 227488 h 350800"/>
              <a:gd name="connsiteX4" fmla="*/ 210111 w 319188"/>
              <a:gd name="connsiteY4" fmla="*/ 110013 h 350800"/>
              <a:gd name="connsiteX5" fmla="*/ 318061 w 319188"/>
              <a:gd name="connsiteY5" fmla="*/ 476 h 35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188" h="350800">
                <a:moveTo>
                  <a:pt x="318061" y="476"/>
                </a:moveTo>
                <a:cubicBezTo>
                  <a:pt x="306419" y="7884"/>
                  <a:pt x="193178" y="96255"/>
                  <a:pt x="140261" y="154463"/>
                </a:cubicBezTo>
                <a:cubicBezTo>
                  <a:pt x="87344" y="212671"/>
                  <a:pt x="7969" y="337555"/>
                  <a:pt x="561" y="349726"/>
                </a:cubicBezTo>
                <a:cubicBezTo>
                  <a:pt x="-6847" y="361897"/>
                  <a:pt x="60886" y="267440"/>
                  <a:pt x="95811" y="227488"/>
                </a:cubicBezTo>
                <a:cubicBezTo>
                  <a:pt x="130736" y="187536"/>
                  <a:pt x="172011" y="145996"/>
                  <a:pt x="210111" y="110013"/>
                </a:cubicBezTo>
                <a:cubicBezTo>
                  <a:pt x="248211" y="74030"/>
                  <a:pt x="329703" y="-6932"/>
                  <a:pt x="318061" y="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0ACA7B3B-0E38-4295-BF37-56F0C3C9D2E9}"/>
              </a:ext>
            </a:extLst>
          </p:cNvPr>
          <p:cNvSpPr/>
          <p:nvPr/>
        </p:nvSpPr>
        <p:spPr>
          <a:xfrm>
            <a:off x="6641100" y="6478580"/>
            <a:ext cx="109071" cy="410293"/>
          </a:xfrm>
          <a:custGeom>
            <a:avLst/>
            <a:gdLst>
              <a:gd name="connsiteX0" fmla="*/ 108950 w 109071"/>
              <a:gd name="connsiteY0" fmla="*/ 8 h 410293"/>
              <a:gd name="connsiteX1" fmla="*/ 7350 w 109071"/>
              <a:gd name="connsiteY1" fmla="*/ 119070 h 410293"/>
              <a:gd name="connsiteX2" fmla="*/ 8938 w 109071"/>
              <a:gd name="connsiteY2" fmla="*/ 406408 h 410293"/>
              <a:gd name="connsiteX3" fmla="*/ 16875 w 109071"/>
              <a:gd name="connsiteY3" fmla="*/ 274645 h 410293"/>
              <a:gd name="connsiteX4" fmla="*/ 27988 w 109071"/>
              <a:gd name="connsiteY4" fmla="*/ 123833 h 410293"/>
              <a:gd name="connsiteX5" fmla="*/ 108950 w 109071"/>
              <a:gd name="connsiteY5" fmla="*/ 8 h 41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71" h="410293">
                <a:moveTo>
                  <a:pt x="108950" y="8"/>
                </a:moveTo>
                <a:cubicBezTo>
                  <a:pt x="105510" y="-786"/>
                  <a:pt x="24019" y="51337"/>
                  <a:pt x="7350" y="119070"/>
                </a:cubicBezTo>
                <a:cubicBezTo>
                  <a:pt x="-9319" y="186803"/>
                  <a:pt x="7350" y="380479"/>
                  <a:pt x="8938" y="406408"/>
                </a:cubicBezTo>
                <a:cubicBezTo>
                  <a:pt x="10525" y="432337"/>
                  <a:pt x="13700" y="321741"/>
                  <a:pt x="16875" y="274645"/>
                </a:cubicBezTo>
                <a:cubicBezTo>
                  <a:pt x="20050" y="227549"/>
                  <a:pt x="13965" y="168018"/>
                  <a:pt x="27988" y="123833"/>
                </a:cubicBezTo>
                <a:cubicBezTo>
                  <a:pt x="42011" y="79648"/>
                  <a:pt x="112390" y="802"/>
                  <a:pt x="10895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3926B4E0-C83A-45BF-A4FA-A6ED2E4659D1}"/>
              </a:ext>
            </a:extLst>
          </p:cNvPr>
          <p:cNvSpPr/>
          <p:nvPr/>
        </p:nvSpPr>
        <p:spPr>
          <a:xfrm>
            <a:off x="6587536" y="6242077"/>
            <a:ext cx="438400" cy="336339"/>
          </a:xfrm>
          <a:custGeom>
            <a:avLst/>
            <a:gdLst>
              <a:gd name="connsiteX0" fmla="*/ 46627 w 438400"/>
              <a:gd name="connsiteY0" fmla="*/ 334936 h 336339"/>
              <a:gd name="connsiteX1" fmla="*/ 205377 w 438400"/>
              <a:gd name="connsiteY1" fmla="*/ 199998 h 336339"/>
              <a:gd name="connsiteX2" fmla="*/ 305389 w 438400"/>
              <a:gd name="connsiteY2" fmla="*/ 114273 h 336339"/>
              <a:gd name="connsiteX3" fmla="*/ 408577 w 438400"/>
              <a:gd name="connsiteY3" fmla="*/ 36486 h 336339"/>
              <a:gd name="connsiteX4" fmla="*/ 437152 w 438400"/>
              <a:gd name="connsiteY4" fmla="*/ 6323 h 336339"/>
              <a:gd name="connsiteX5" fmla="*/ 376827 w 438400"/>
              <a:gd name="connsiteY5" fmla="*/ 12673 h 336339"/>
              <a:gd name="connsiteX6" fmla="*/ 221252 w 438400"/>
              <a:gd name="connsiteY6" fmla="*/ 133323 h 336339"/>
              <a:gd name="connsiteX7" fmla="*/ 146639 w 438400"/>
              <a:gd name="connsiteY7" fmla="*/ 157136 h 336339"/>
              <a:gd name="connsiteX8" fmla="*/ 57739 w 438400"/>
              <a:gd name="connsiteY8" fmla="*/ 190473 h 336339"/>
              <a:gd name="connsiteX9" fmla="*/ 589 w 438400"/>
              <a:gd name="connsiteY9" fmla="*/ 269848 h 336339"/>
              <a:gd name="connsiteX10" fmla="*/ 92664 w 438400"/>
              <a:gd name="connsiteY10" fmla="*/ 211111 h 336339"/>
              <a:gd name="connsiteX11" fmla="*/ 195852 w 438400"/>
              <a:gd name="connsiteY11" fmla="*/ 163486 h 336339"/>
              <a:gd name="connsiteX12" fmla="*/ 67264 w 438400"/>
              <a:gd name="connsiteY12" fmla="*/ 265086 h 336339"/>
              <a:gd name="connsiteX13" fmla="*/ 46627 w 438400"/>
              <a:gd name="connsiteY13" fmla="*/ 334936 h 336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8400" h="336339">
                <a:moveTo>
                  <a:pt x="46627" y="334936"/>
                </a:moveTo>
                <a:cubicBezTo>
                  <a:pt x="69646" y="324088"/>
                  <a:pt x="205377" y="199998"/>
                  <a:pt x="205377" y="199998"/>
                </a:cubicBezTo>
                <a:cubicBezTo>
                  <a:pt x="248504" y="163221"/>
                  <a:pt x="271522" y="141525"/>
                  <a:pt x="305389" y="114273"/>
                </a:cubicBezTo>
                <a:cubicBezTo>
                  <a:pt x="339256" y="87021"/>
                  <a:pt x="386617" y="54478"/>
                  <a:pt x="408577" y="36486"/>
                </a:cubicBezTo>
                <a:cubicBezTo>
                  <a:pt x="430537" y="18494"/>
                  <a:pt x="442444" y="10292"/>
                  <a:pt x="437152" y="6323"/>
                </a:cubicBezTo>
                <a:cubicBezTo>
                  <a:pt x="431860" y="2354"/>
                  <a:pt x="412810" y="-8494"/>
                  <a:pt x="376827" y="12673"/>
                </a:cubicBezTo>
                <a:cubicBezTo>
                  <a:pt x="340844" y="33840"/>
                  <a:pt x="259617" y="109246"/>
                  <a:pt x="221252" y="133323"/>
                </a:cubicBezTo>
                <a:cubicBezTo>
                  <a:pt x="182887" y="157400"/>
                  <a:pt x="173891" y="147611"/>
                  <a:pt x="146639" y="157136"/>
                </a:cubicBezTo>
                <a:cubicBezTo>
                  <a:pt x="119387" y="166661"/>
                  <a:pt x="82081" y="171688"/>
                  <a:pt x="57739" y="190473"/>
                </a:cubicBezTo>
                <a:cubicBezTo>
                  <a:pt x="33397" y="209258"/>
                  <a:pt x="-5232" y="266408"/>
                  <a:pt x="589" y="269848"/>
                </a:cubicBezTo>
                <a:cubicBezTo>
                  <a:pt x="6410" y="273288"/>
                  <a:pt x="60120" y="228838"/>
                  <a:pt x="92664" y="211111"/>
                </a:cubicBezTo>
                <a:cubicBezTo>
                  <a:pt x="125208" y="193384"/>
                  <a:pt x="200085" y="154490"/>
                  <a:pt x="195852" y="163486"/>
                </a:cubicBezTo>
                <a:cubicBezTo>
                  <a:pt x="191619" y="172482"/>
                  <a:pt x="93193" y="239157"/>
                  <a:pt x="67264" y="265086"/>
                </a:cubicBezTo>
                <a:cubicBezTo>
                  <a:pt x="41335" y="291015"/>
                  <a:pt x="23608" y="345784"/>
                  <a:pt x="46627" y="33493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5FED32BD-C01F-4227-995D-3731C99EAE57}"/>
              </a:ext>
            </a:extLst>
          </p:cNvPr>
          <p:cNvSpPr/>
          <p:nvPr/>
        </p:nvSpPr>
        <p:spPr>
          <a:xfrm>
            <a:off x="7268224" y="6771477"/>
            <a:ext cx="61308" cy="396141"/>
          </a:xfrm>
          <a:custGeom>
            <a:avLst/>
            <a:gdLst>
              <a:gd name="connsiteX0" fmla="*/ 26339 w 61308"/>
              <a:gd name="connsiteY0" fmla="*/ 2386 h 396141"/>
              <a:gd name="connsiteX1" fmla="*/ 15226 w 61308"/>
              <a:gd name="connsiteY1" fmla="*/ 196061 h 396141"/>
              <a:gd name="connsiteX2" fmla="*/ 61264 w 61308"/>
              <a:gd name="connsiteY2" fmla="*/ 396086 h 396141"/>
              <a:gd name="connsiteX3" fmla="*/ 5701 w 61308"/>
              <a:gd name="connsiteY3" fmla="*/ 215111 h 396141"/>
              <a:gd name="connsiteX4" fmla="*/ 2526 w 61308"/>
              <a:gd name="connsiteY4" fmla="*/ 96048 h 396141"/>
              <a:gd name="connsiteX5" fmla="*/ 26339 w 61308"/>
              <a:gd name="connsiteY5" fmla="*/ 2386 h 39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08" h="396141">
                <a:moveTo>
                  <a:pt x="26339" y="2386"/>
                </a:moveTo>
                <a:cubicBezTo>
                  <a:pt x="28456" y="19055"/>
                  <a:pt x="9405" y="130444"/>
                  <a:pt x="15226" y="196061"/>
                </a:cubicBezTo>
                <a:cubicBezTo>
                  <a:pt x="21047" y="261678"/>
                  <a:pt x="62851" y="392911"/>
                  <a:pt x="61264" y="396086"/>
                </a:cubicBezTo>
                <a:cubicBezTo>
                  <a:pt x="59677" y="399261"/>
                  <a:pt x="15491" y="265117"/>
                  <a:pt x="5701" y="215111"/>
                </a:cubicBezTo>
                <a:cubicBezTo>
                  <a:pt x="-4089" y="165105"/>
                  <a:pt x="1468" y="131502"/>
                  <a:pt x="2526" y="96048"/>
                </a:cubicBezTo>
                <a:cubicBezTo>
                  <a:pt x="3584" y="60594"/>
                  <a:pt x="24222" y="-14283"/>
                  <a:pt x="26339" y="2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FD77F36E-2A2D-438B-89D5-68AAD046520A}"/>
              </a:ext>
            </a:extLst>
          </p:cNvPr>
          <p:cNvSpPr/>
          <p:nvPr/>
        </p:nvSpPr>
        <p:spPr>
          <a:xfrm>
            <a:off x="7061045" y="6420926"/>
            <a:ext cx="265071" cy="527720"/>
          </a:xfrm>
          <a:custGeom>
            <a:avLst/>
            <a:gdLst>
              <a:gd name="connsiteX0" fmla="*/ 155 w 265071"/>
              <a:gd name="connsiteY0" fmla="*/ 512 h 527720"/>
              <a:gd name="connsiteX1" fmla="*/ 147793 w 265071"/>
              <a:gd name="connsiteY1" fmla="*/ 194187 h 527720"/>
              <a:gd name="connsiteX2" fmla="*/ 206530 w 265071"/>
              <a:gd name="connsiteY2" fmla="*/ 240224 h 527720"/>
              <a:gd name="connsiteX3" fmla="*/ 258918 w 265071"/>
              <a:gd name="connsiteY3" fmla="*/ 281499 h 527720"/>
              <a:gd name="connsiteX4" fmla="*/ 260505 w 265071"/>
              <a:gd name="connsiteY4" fmla="*/ 527562 h 527720"/>
              <a:gd name="connsiteX5" fmla="*/ 227168 w 265071"/>
              <a:gd name="connsiteY5" fmla="*/ 318012 h 527720"/>
              <a:gd name="connsiteX6" fmla="*/ 177955 w 265071"/>
              <a:gd name="connsiteY6" fmla="*/ 259274 h 527720"/>
              <a:gd name="connsiteX7" fmla="*/ 155 w 265071"/>
              <a:gd name="connsiteY7" fmla="*/ 512 h 52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071" h="527720">
                <a:moveTo>
                  <a:pt x="155" y="512"/>
                </a:moveTo>
                <a:cubicBezTo>
                  <a:pt x="-4872" y="-10336"/>
                  <a:pt x="113397" y="154235"/>
                  <a:pt x="147793" y="194187"/>
                </a:cubicBezTo>
                <a:cubicBezTo>
                  <a:pt x="182189" y="234139"/>
                  <a:pt x="206530" y="240224"/>
                  <a:pt x="206530" y="240224"/>
                </a:cubicBezTo>
                <a:cubicBezTo>
                  <a:pt x="225051" y="254776"/>
                  <a:pt x="249922" y="233609"/>
                  <a:pt x="258918" y="281499"/>
                </a:cubicBezTo>
                <a:cubicBezTo>
                  <a:pt x="267914" y="329389"/>
                  <a:pt x="265797" y="521477"/>
                  <a:pt x="260505" y="527562"/>
                </a:cubicBezTo>
                <a:cubicBezTo>
                  <a:pt x="255213" y="533647"/>
                  <a:pt x="240926" y="362727"/>
                  <a:pt x="227168" y="318012"/>
                </a:cubicBezTo>
                <a:cubicBezTo>
                  <a:pt x="213410" y="273297"/>
                  <a:pt x="214732" y="309280"/>
                  <a:pt x="177955" y="259274"/>
                </a:cubicBezTo>
                <a:cubicBezTo>
                  <a:pt x="141178" y="209268"/>
                  <a:pt x="5182" y="11360"/>
                  <a:pt x="155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DCD5B176-1224-4028-9EF1-7F704149B759}"/>
              </a:ext>
            </a:extLst>
          </p:cNvPr>
          <p:cNvSpPr/>
          <p:nvPr/>
        </p:nvSpPr>
        <p:spPr>
          <a:xfrm>
            <a:off x="7340378" y="6889729"/>
            <a:ext cx="76212" cy="209608"/>
          </a:xfrm>
          <a:custGeom>
            <a:avLst/>
            <a:gdLst>
              <a:gd name="connsiteX0" fmla="*/ 222 w 76212"/>
              <a:gd name="connsiteY0" fmla="*/ 21 h 209608"/>
              <a:gd name="connsiteX1" fmla="*/ 51022 w 76212"/>
              <a:gd name="connsiteY1" fmla="*/ 127021 h 209608"/>
              <a:gd name="connsiteX2" fmla="*/ 65310 w 76212"/>
              <a:gd name="connsiteY2" fmla="*/ 209571 h 209608"/>
              <a:gd name="connsiteX3" fmla="*/ 73247 w 76212"/>
              <a:gd name="connsiteY3" fmla="*/ 117496 h 209608"/>
              <a:gd name="connsiteX4" fmla="*/ 222 w 76212"/>
              <a:gd name="connsiteY4" fmla="*/ 21 h 209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12" h="209608">
                <a:moveTo>
                  <a:pt x="222" y="21"/>
                </a:moveTo>
                <a:cubicBezTo>
                  <a:pt x="-3482" y="1608"/>
                  <a:pt x="40174" y="92096"/>
                  <a:pt x="51022" y="127021"/>
                </a:cubicBezTo>
                <a:cubicBezTo>
                  <a:pt x="61870" y="161946"/>
                  <a:pt x="61606" y="211158"/>
                  <a:pt x="65310" y="209571"/>
                </a:cubicBezTo>
                <a:cubicBezTo>
                  <a:pt x="69014" y="207984"/>
                  <a:pt x="81978" y="149775"/>
                  <a:pt x="73247" y="117496"/>
                </a:cubicBezTo>
                <a:cubicBezTo>
                  <a:pt x="64516" y="85217"/>
                  <a:pt x="3926" y="-1566"/>
                  <a:pt x="222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D223EFFA-52FD-4806-A437-4882773D5935}"/>
              </a:ext>
            </a:extLst>
          </p:cNvPr>
          <p:cNvSpPr/>
          <p:nvPr/>
        </p:nvSpPr>
        <p:spPr>
          <a:xfrm>
            <a:off x="6513157" y="6234101"/>
            <a:ext cx="141543" cy="304084"/>
          </a:xfrm>
          <a:custGeom>
            <a:avLst/>
            <a:gdLst>
              <a:gd name="connsiteX0" fmla="*/ 5118 w 141543"/>
              <a:gd name="connsiteY0" fmla="*/ 12 h 304084"/>
              <a:gd name="connsiteX1" fmla="*/ 13056 w 141543"/>
              <a:gd name="connsiteY1" fmla="*/ 139712 h 304084"/>
              <a:gd name="connsiteX2" fmla="*/ 136881 w 141543"/>
              <a:gd name="connsiteY2" fmla="*/ 300049 h 304084"/>
              <a:gd name="connsiteX3" fmla="*/ 109893 w 141543"/>
              <a:gd name="connsiteY3" fmla="*/ 249249 h 304084"/>
              <a:gd name="connsiteX4" fmla="*/ 57506 w 141543"/>
              <a:gd name="connsiteY4" fmla="*/ 176224 h 304084"/>
              <a:gd name="connsiteX5" fmla="*/ 25756 w 141543"/>
              <a:gd name="connsiteY5" fmla="*/ 131774 h 304084"/>
              <a:gd name="connsiteX6" fmla="*/ 5118 w 141543"/>
              <a:gd name="connsiteY6" fmla="*/ 12 h 304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543" h="304084">
                <a:moveTo>
                  <a:pt x="5118" y="12"/>
                </a:moveTo>
                <a:cubicBezTo>
                  <a:pt x="3001" y="1335"/>
                  <a:pt x="-8905" y="89706"/>
                  <a:pt x="13056" y="139712"/>
                </a:cubicBezTo>
                <a:cubicBezTo>
                  <a:pt x="35017" y="189718"/>
                  <a:pt x="120741" y="281793"/>
                  <a:pt x="136881" y="300049"/>
                </a:cubicBezTo>
                <a:cubicBezTo>
                  <a:pt x="153021" y="318305"/>
                  <a:pt x="123122" y="269887"/>
                  <a:pt x="109893" y="249249"/>
                </a:cubicBezTo>
                <a:cubicBezTo>
                  <a:pt x="96664" y="228611"/>
                  <a:pt x="71529" y="195803"/>
                  <a:pt x="57506" y="176224"/>
                </a:cubicBezTo>
                <a:cubicBezTo>
                  <a:pt x="43483" y="156645"/>
                  <a:pt x="32635" y="157174"/>
                  <a:pt x="25756" y="131774"/>
                </a:cubicBezTo>
                <a:cubicBezTo>
                  <a:pt x="18877" y="106374"/>
                  <a:pt x="7235" y="-1311"/>
                  <a:pt x="5118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EA78B75B-2A02-4B55-8EC0-35EDF2FFD1D5}"/>
              </a:ext>
            </a:extLst>
          </p:cNvPr>
          <p:cNvSpPr/>
          <p:nvPr/>
        </p:nvSpPr>
        <p:spPr>
          <a:xfrm>
            <a:off x="6762685" y="5968542"/>
            <a:ext cx="219175" cy="289403"/>
          </a:xfrm>
          <a:custGeom>
            <a:avLst/>
            <a:gdLst>
              <a:gd name="connsiteX0" fmla="*/ 65 w 219175"/>
              <a:gd name="connsiteY0" fmla="*/ 458 h 289403"/>
              <a:gd name="connsiteX1" fmla="*/ 76265 w 219175"/>
              <a:gd name="connsiteY1" fmla="*/ 103646 h 289403"/>
              <a:gd name="connsiteX2" fmla="*/ 104840 w 219175"/>
              <a:gd name="connsiteY2" fmla="*/ 144921 h 289403"/>
              <a:gd name="connsiteX3" fmla="*/ 219140 w 219175"/>
              <a:gd name="connsiteY3" fmla="*/ 289383 h 289403"/>
              <a:gd name="connsiteX4" fmla="*/ 92140 w 219175"/>
              <a:gd name="connsiteY4" fmla="*/ 154446 h 289403"/>
              <a:gd name="connsiteX5" fmla="*/ 65 w 219175"/>
              <a:gd name="connsiteY5" fmla="*/ 458 h 28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175" h="289403">
                <a:moveTo>
                  <a:pt x="65" y="458"/>
                </a:moveTo>
                <a:cubicBezTo>
                  <a:pt x="-2581" y="-8009"/>
                  <a:pt x="76265" y="103646"/>
                  <a:pt x="76265" y="103646"/>
                </a:cubicBezTo>
                <a:cubicBezTo>
                  <a:pt x="93727" y="127723"/>
                  <a:pt x="81028" y="113965"/>
                  <a:pt x="104840" y="144921"/>
                </a:cubicBezTo>
                <a:cubicBezTo>
                  <a:pt x="128653" y="175877"/>
                  <a:pt x="221257" y="287795"/>
                  <a:pt x="219140" y="289383"/>
                </a:cubicBezTo>
                <a:cubicBezTo>
                  <a:pt x="217023" y="290971"/>
                  <a:pt x="126536" y="200483"/>
                  <a:pt x="92140" y="154446"/>
                </a:cubicBezTo>
                <a:cubicBezTo>
                  <a:pt x="57744" y="108409"/>
                  <a:pt x="2711" y="8925"/>
                  <a:pt x="65" y="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51D2FFA8-6B5E-47A8-AB98-60CC298FF27F}"/>
              </a:ext>
            </a:extLst>
          </p:cNvPr>
          <p:cNvSpPr/>
          <p:nvPr/>
        </p:nvSpPr>
        <p:spPr>
          <a:xfrm>
            <a:off x="6217509" y="5819580"/>
            <a:ext cx="612196" cy="251022"/>
          </a:xfrm>
          <a:custGeom>
            <a:avLst/>
            <a:gdLst>
              <a:gd name="connsiteX0" fmla="*/ 2316 w 612196"/>
              <a:gd name="connsiteY0" fmla="*/ 195 h 251022"/>
              <a:gd name="connsiteX1" fmla="*/ 464279 w 612196"/>
              <a:gd name="connsiteY1" fmla="*/ 120845 h 251022"/>
              <a:gd name="connsiteX2" fmla="*/ 546829 w 612196"/>
              <a:gd name="connsiteY2" fmla="*/ 146245 h 251022"/>
              <a:gd name="connsiteX3" fmla="*/ 611916 w 612196"/>
              <a:gd name="connsiteY3" fmla="*/ 251020 h 251022"/>
              <a:gd name="connsiteX4" fmla="*/ 521429 w 612196"/>
              <a:gd name="connsiteY4" fmla="*/ 149420 h 251022"/>
              <a:gd name="connsiteX5" fmla="*/ 296004 w 612196"/>
              <a:gd name="connsiteY5" fmla="*/ 93858 h 251022"/>
              <a:gd name="connsiteX6" fmla="*/ 2316 w 612196"/>
              <a:gd name="connsiteY6" fmla="*/ 195 h 25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2196" h="251022">
                <a:moveTo>
                  <a:pt x="2316" y="195"/>
                </a:moveTo>
                <a:cubicBezTo>
                  <a:pt x="30362" y="4693"/>
                  <a:pt x="373527" y="96503"/>
                  <a:pt x="464279" y="120845"/>
                </a:cubicBezTo>
                <a:cubicBezTo>
                  <a:pt x="555031" y="145187"/>
                  <a:pt x="522223" y="124549"/>
                  <a:pt x="546829" y="146245"/>
                </a:cubicBezTo>
                <a:cubicBezTo>
                  <a:pt x="571435" y="167941"/>
                  <a:pt x="616149" y="250491"/>
                  <a:pt x="611916" y="251020"/>
                </a:cubicBezTo>
                <a:cubicBezTo>
                  <a:pt x="607683" y="251549"/>
                  <a:pt x="574081" y="175614"/>
                  <a:pt x="521429" y="149420"/>
                </a:cubicBezTo>
                <a:cubicBezTo>
                  <a:pt x="468777" y="123226"/>
                  <a:pt x="383581" y="117670"/>
                  <a:pt x="296004" y="93858"/>
                </a:cubicBezTo>
                <a:cubicBezTo>
                  <a:pt x="208427" y="70046"/>
                  <a:pt x="-25730" y="-4303"/>
                  <a:pt x="2316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B64FA0E4-633E-43E7-A202-5B72BEB03CAC}"/>
              </a:ext>
            </a:extLst>
          </p:cNvPr>
          <p:cNvSpPr/>
          <p:nvPr/>
        </p:nvSpPr>
        <p:spPr>
          <a:xfrm>
            <a:off x="6211881" y="6129204"/>
            <a:ext cx="326112" cy="139140"/>
          </a:xfrm>
          <a:custGeom>
            <a:avLst/>
            <a:gdLst>
              <a:gd name="connsiteX0" fmla="*/ 7 w 326112"/>
              <a:gd name="connsiteY0" fmla="*/ 134 h 139140"/>
              <a:gd name="connsiteX1" fmla="*/ 114307 w 326112"/>
              <a:gd name="connsiteY1" fmla="*/ 73159 h 139140"/>
              <a:gd name="connsiteX2" fmla="*/ 322269 w 326112"/>
              <a:gd name="connsiteY2" fmla="*/ 135071 h 139140"/>
              <a:gd name="connsiteX3" fmla="*/ 239719 w 326112"/>
              <a:gd name="connsiteY3" fmla="*/ 128721 h 139140"/>
              <a:gd name="connsiteX4" fmla="*/ 119069 w 326112"/>
              <a:gd name="connsiteY4" fmla="*/ 92209 h 139140"/>
              <a:gd name="connsiteX5" fmla="*/ 7 w 326112"/>
              <a:gd name="connsiteY5" fmla="*/ 134 h 1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112" h="139140">
                <a:moveTo>
                  <a:pt x="7" y="134"/>
                </a:moveTo>
                <a:cubicBezTo>
                  <a:pt x="-787" y="-3041"/>
                  <a:pt x="60597" y="50670"/>
                  <a:pt x="114307" y="73159"/>
                </a:cubicBezTo>
                <a:cubicBezTo>
                  <a:pt x="168017" y="95648"/>
                  <a:pt x="301367" y="125811"/>
                  <a:pt x="322269" y="135071"/>
                </a:cubicBezTo>
                <a:cubicBezTo>
                  <a:pt x="343171" y="144331"/>
                  <a:pt x="273586" y="135865"/>
                  <a:pt x="239719" y="128721"/>
                </a:cubicBezTo>
                <a:cubicBezTo>
                  <a:pt x="205852" y="121577"/>
                  <a:pt x="157169" y="109936"/>
                  <a:pt x="119069" y="92209"/>
                </a:cubicBezTo>
                <a:cubicBezTo>
                  <a:pt x="80969" y="74482"/>
                  <a:pt x="801" y="3309"/>
                  <a:pt x="7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61DA0B79-D5FD-4585-B7E9-0301F68F299E}"/>
              </a:ext>
            </a:extLst>
          </p:cNvPr>
          <p:cNvSpPr/>
          <p:nvPr/>
        </p:nvSpPr>
        <p:spPr>
          <a:xfrm>
            <a:off x="5820945" y="5811007"/>
            <a:ext cx="418836" cy="25238"/>
          </a:xfrm>
          <a:custGeom>
            <a:avLst/>
            <a:gdLst>
              <a:gd name="connsiteX0" fmla="*/ 418 w 418836"/>
              <a:gd name="connsiteY0" fmla="*/ 18293 h 25238"/>
              <a:gd name="connsiteX1" fmla="*/ 130593 w 418836"/>
              <a:gd name="connsiteY1" fmla="*/ 15118 h 25238"/>
              <a:gd name="connsiteX2" fmla="*/ 273468 w 418836"/>
              <a:gd name="connsiteY2" fmla="*/ 831 h 25238"/>
              <a:gd name="connsiteX3" fmla="*/ 417930 w 418836"/>
              <a:gd name="connsiteY3" fmla="*/ 4006 h 25238"/>
              <a:gd name="connsiteX4" fmla="*/ 202030 w 418836"/>
              <a:gd name="connsiteY4" fmla="*/ 23056 h 25238"/>
              <a:gd name="connsiteX5" fmla="*/ 92493 w 418836"/>
              <a:gd name="connsiteY5" fmla="*/ 24643 h 25238"/>
              <a:gd name="connsiteX6" fmla="*/ 418 w 418836"/>
              <a:gd name="connsiteY6" fmla="*/ 18293 h 25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836" h="25238">
                <a:moveTo>
                  <a:pt x="418" y="18293"/>
                </a:moveTo>
                <a:cubicBezTo>
                  <a:pt x="6768" y="16705"/>
                  <a:pt x="85085" y="18028"/>
                  <a:pt x="130593" y="15118"/>
                </a:cubicBezTo>
                <a:cubicBezTo>
                  <a:pt x="176101" y="12208"/>
                  <a:pt x="225579" y="2683"/>
                  <a:pt x="273468" y="831"/>
                </a:cubicBezTo>
                <a:cubicBezTo>
                  <a:pt x="321357" y="-1021"/>
                  <a:pt x="429836" y="302"/>
                  <a:pt x="417930" y="4006"/>
                </a:cubicBezTo>
                <a:cubicBezTo>
                  <a:pt x="406024" y="7710"/>
                  <a:pt x="256269" y="19617"/>
                  <a:pt x="202030" y="23056"/>
                </a:cubicBezTo>
                <a:cubicBezTo>
                  <a:pt x="147791" y="26495"/>
                  <a:pt x="123449" y="24908"/>
                  <a:pt x="92493" y="24643"/>
                </a:cubicBezTo>
                <a:cubicBezTo>
                  <a:pt x="61537" y="24378"/>
                  <a:pt x="-5932" y="19881"/>
                  <a:pt x="418" y="18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36F50EF7-A972-44F7-9A85-E144869D5C4B}"/>
              </a:ext>
            </a:extLst>
          </p:cNvPr>
          <p:cNvSpPr/>
          <p:nvPr/>
        </p:nvSpPr>
        <p:spPr>
          <a:xfrm>
            <a:off x="5734034" y="5810128"/>
            <a:ext cx="101682" cy="197060"/>
          </a:xfrm>
          <a:custGeom>
            <a:avLst/>
            <a:gdLst>
              <a:gd name="connsiteX0" fmla="*/ 101616 w 101682"/>
              <a:gd name="connsiteY0" fmla="*/ 122 h 197060"/>
              <a:gd name="connsiteX1" fmla="*/ 6366 w 101682"/>
              <a:gd name="connsiteY1" fmla="*/ 87435 h 197060"/>
              <a:gd name="connsiteX2" fmla="*/ 14304 w 101682"/>
              <a:gd name="connsiteY2" fmla="*/ 123947 h 197060"/>
              <a:gd name="connsiteX3" fmla="*/ 58754 w 101682"/>
              <a:gd name="connsiteY3" fmla="*/ 196972 h 197060"/>
              <a:gd name="connsiteX4" fmla="*/ 22241 w 101682"/>
              <a:gd name="connsiteY4" fmla="*/ 108072 h 197060"/>
              <a:gd name="connsiteX5" fmla="*/ 101616 w 101682"/>
              <a:gd name="connsiteY5" fmla="*/ 122 h 19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82" h="197060">
                <a:moveTo>
                  <a:pt x="101616" y="122"/>
                </a:moveTo>
                <a:cubicBezTo>
                  <a:pt x="98970" y="-3318"/>
                  <a:pt x="20918" y="66798"/>
                  <a:pt x="6366" y="87435"/>
                </a:cubicBezTo>
                <a:cubicBezTo>
                  <a:pt x="-8186" y="108072"/>
                  <a:pt x="5573" y="105691"/>
                  <a:pt x="14304" y="123947"/>
                </a:cubicBezTo>
                <a:cubicBezTo>
                  <a:pt x="23035" y="142203"/>
                  <a:pt x="57431" y="199618"/>
                  <a:pt x="58754" y="196972"/>
                </a:cubicBezTo>
                <a:cubicBezTo>
                  <a:pt x="60077" y="194326"/>
                  <a:pt x="16949" y="137705"/>
                  <a:pt x="22241" y="108072"/>
                </a:cubicBezTo>
                <a:cubicBezTo>
                  <a:pt x="27533" y="78439"/>
                  <a:pt x="104262" y="3562"/>
                  <a:pt x="101616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D3A28498-A82B-4BA4-A43C-274924305546}"/>
              </a:ext>
            </a:extLst>
          </p:cNvPr>
          <p:cNvSpPr/>
          <p:nvPr/>
        </p:nvSpPr>
        <p:spPr>
          <a:xfrm>
            <a:off x="5777773" y="5804741"/>
            <a:ext cx="240725" cy="28651"/>
          </a:xfrm>
          <a:custGeom>
            <a:avLst/>
            <a:gdLst>
              <a:gd name="connsiteX0" fmla="*/ 240440 w 240725"/>
              <a:gd name="connsiteY0" fmla="*/ 2334 h 28651"/>
              <a:gd name="connsiteX1" fmla="*/ 130902 w 240725"/>
              <a:gd name="connsiteY1" fmla="*/ 7097 h 28651"/>
              <a:gd name="connsiteX2" fmla="*/ 56290 w 240725"/>
              <a:gd name="connsiteY2" fmla="*/ 747 h 28651"/>
              <a:gd name="connsiteX3" fmla="*/ 727 w 240725"/>
              <a:gd name="connsiteY3" fmla="*/ 27734 h 28651"/>
              <a:gd name="connsiteX4" fmla="*/ 29302 w 240725"/>
              <a:gd name="connsiteY4" fmla="*/ 21384 h 28651"/>
              <a:gd name="connsiteX5" fmla="*/ 95977 w 240725"/>
              <a:gd name="connsiteY5" fmla="*/ 11859 h 28651"/>
              <a:gd name="connsiteX6" fmla="*/ 240440 w 240725"/>
              <a:gd name="connsiteY6" fmla="*/ 2334 h 2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725" h="28651">
                <a:moveTo>
                  <a:pt x="240440" y="2334"/>
                </a:moveTo>
                <a:cubicBezTo>
                  <a:pt x="246261" y="1540"/>
                  <a:pt x="161594" y="7362"/>
                  <a:pt x="130902" y="7097"/>
                </a:cubicBezTo>
                <a:cubicBezTo>
                  <a:pt x="100210" y="6833"/>
                  <a:pt x="77986" y="-2692"/>
                  <a:pt x="56290" y="747"/>
                </a:cubicBezTo>
                <a:cubicBezTo>
                  <a:pt x="34594" y="4186"/>
                  <a:pt x="5225" y="24295"/>
                  <a:pt x="727" y="27734"/>
                </a:cubicBezTo>
                <a:cubicBezTo>
                  <a:pt x="-3771" y="31173"/>
                  <a:pt x="13427" y="24030"/>
                  <a:pt x="29302" y="21384"/>
                </a:cubicBezTo>
                <a:cubicBezTo>
                  <a:pt x="45177" y="18738"/>
                  <a:pt x="64227" y="13447"/>
                  <a:pt x="95977" y="11859"/>
                </a:cubicBezTo>
                <a:cubicBezTo>
                  <a:pt x="127727" y="10271"/>
                  <a:pt x="234619" y="3128"/>
                  <a:pt x="240440" y="2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3CC1282F-6F9F-4942-92F4-BE78594D1C6F}"/>
              </a:ext>
            </a:extLst>
          </p:cNvPr>
          <p:cNvSpPr/>
          <p:nvPr/>
        </p:nvSpPr>
        <p:spPr>
          <a:xfrm>
            <a:off x="5796662" y="6013446"/>
            <a:ext cx="464468" cy="112096"/>
          </a:xfrm>
          <a:custGeom>
            <a:avLst/>
            <a:gdLst>
              <a:gd name="connsiteX0" fmla="*/ 888 w 464468"/>
              <a:gd name="connsiteY0" fmla="*/ 4 h 112096"/>
              <a:gd name="connsiteX1" fmla="*/ 150113 w 464468"/>
              <a:gd name="connsiteY1" fmla="*/ 71442 h 112096"/>
              <a:gd name="connsiteX2" fmla="*/ 332676 w 464468"/>
              <a:gd name="connsiteY2" fmla="*/ 111129 h 112096"/>
              <a:gd name="connsiteX3" fmla="*/ 464438 w 464468"/>
              <a:gd name="connsiteY3" fmla="*/ 100017 h 112096"/>
              <a:gd name="connsiteX4" fmla="*/ 343788 w 464468"/>
              <a:gd name="connsiteY4" fmla="*/ 101604 h 112096"/>
              <a:gd name="connsiteX5" fmla="*/ 219963 w 464468"/>
              <a:gd name="connsiteY5" fmla="*/ 68267 h 112096"/>
              <a:gd name="connsiteX6" fmla="*/ 888 w 464468"/>
              <a:gd name="connsiteY6" fmla="*/ 4 h 11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4468" h="112096">
                <a:moveTo>
                  <a:pt x="888" y="4"/>
                </a:moveTo>
                <a:cubicBezTo>
                  <a:pt x="-10754" y="533"/>
                  <a:pt x="94815" y="52921"/>
                  <a:pt x="150113" y="71442"/>
                </a:cubicBezTo>
                <a:cubicBezTo>
                  <a:pt x="205411" y="89963"/>
                  <a:pt x="280289" y="106367"/>
                  <a:pt x="332676" y="111129"/>
                </a:cubicBezTo>
                <a:cubicBezTo>
                  <a:pt x="385063" y="115891"/>
                  <a:pt x="462586" y="101604"/>
                  <a:pt x="464438" y="100017"/>
                </a:cubicBezTo>
                <a:cubicBezTo>
                  <a:pt x="466290" y="98430"/>
                  <a:pt x="384534" y="106896"/>
                  <a:pt x="343788" y="101604"/>
                </a:cubicBezTo>
                <a:cubicBezTo>
                  <a:pt x="303042" y="96312"/>
                  <a:pt x="274467" y="85200"/>
                  <a:pt x="219963" y="68267"/>
                </a:cubicBezTo>
                <a:cubicBezTo>
                  <a:pt x="165459" y="51334"/>
                  <a:pt x="12530" y="-525"/>
                  <a:pt x="88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FCADE33B-C1EF-4D52-866B-B21D88C43DD3}"/>
              </a:ext>
            </a:extLst>
          </p:cNvPr>
          <p:cNvSpPr/>
          <p:nvPr/>
        </p:nvSpPr>
        <p:spPr>
          <a:xfrm>
            <a:off x="5835900" y="5798216"/>
            <a:ext cx="173539" cy="18772"/>
          </a:xfrm>
          <a:custGeom>
            <a:avLst/>
            <a:gdLst>
              <a:gd name="connsiteX0" fmla="*/ 1338 w 173539"/>
              <a:gd name="connsiteY0" fmla="*/ 4097 h 18772"/>
              <a:gd name="connsiteX1" fmla="*/ 171200 w 173539"/>
              <a:gd name="connsiteY1" fmla="*/ 922 h 18772"/>
              <a:gd name="connsiteX2" fmla="*/ 95000 w 173539"/>
              <a:gd name="connsiteY2" fmla="*/ 18384 h 18772"/>
              <a:gd name="connsiteX3" fmla="*/ 1338 w 173539"/>
              <a:gd name="connsiteY3" fmla="*/ 4097 h 1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539" h="18772">
                <a:moveTo>
                  <a:pt x="1338" y="4097"/>
                </a:moveTo>
                <a:cubicBezTo>
                  <a:pt x="14038" y="1187"/>
                  <a:pt x="155590" y="-1459"/>
                  <a:pt x="171200" y="922"/>
                </a:cubicBezTo>
                <a:cubicBezTo>
                  <a:pt x="186810" y="3303"/>
                  <a:pt x="120135" y="15474"/>
                  <a:pt x="95000" y="18384"/>
                </a:cubicBezTo>
                <a:cubicBezTo>
                  <a:pt x="69865" y="21294"/>
                  <a:pt x="-11362" y="7007"/>
                  <a:pt x="1338" y="4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889E74A5-ADAB-4276-9AA8-D1BF2DE192FF}"/>
              </a:ext>
            </a:extLst>
          </p:cNvPr>
          <p:cNvSpPr/>
          <p:nvPr/>
        </p:nvSpPr>
        <p:spPr>
          <a:xfrm>
            <a:off x="6243466" y="6573168"/>
            <a:ext cx="400681" cy="280341"/>
          </a:xfrm>
          <a:custGeom>
            <a:avLst/>
            <a:gdLst>
              <a:gd name="connsiteX0" fmla="*/ 172 w 400681"/>
              <a:gd name="connsiteY0" fmla="*/ 14957 h 280341"/>
              <a:gd name="connsiteX1" fmla="*/ 112884 w 400681"/>
              <a:gd name="connsiteY1" fmla="*/ 19720 h 280341"/>
              <a:gd name="connsiteX2" fmla="*/ 193847 w 400681"/>
              <a:gd name="connsiteY2" fmla="*/ 113382 h 280341"/>
              <a:gd name="connsiteX3" fmla="*/ 284334 w 400681"/>
              <a:gd name="connsiteY3" fmla="*/ 175295 h 280341"/>
              <a:gd name="connsiteX4" fmla="*/ 398634 w 400681"/>
              <a:gd name="connsiteY4" fmla="*/ 280070 h 280341"/>
              <a:gd name="connsiteX5" fmla="*/ 346247 w 400681"/>
              <a:gd name="connsiteY5" fmla="*/ 202282 h 280341"/>
              <a:gd name="connsiteX6" fmla="*/ 204959 w 400681"/>
              <a:gd name="connsiteY6" fmla="*/ 100682 h 280341"/>
              <a:gd name="connsiteX7" fmla="*/ 139872 w 400681"/>
              <a:gd name="connsiteY7" fmla="*/ 5432 h 280341"/>
              <a:gd name="connsiteX8" fmla="*/ 172 w 400681"/>
              <a:gd name="connsiteY8" fmla="*/ 14957 h 280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0681" h="280341">
                <a:moveTo>
                  <a:pt x="172" y="14957"/>
                </a:moveTo>
                <a:cubicBezTo>
                  <a:pt x="-4326" y="17338"/>
                  <a:pt x="80605" y="3316"/>
                  <a:pt x="112884" y="19720"/>
                </a:cubicBezTo>
                <a:cubicBezTo>
                  <a:pt x="145163" y="36124"/>
                  <a:pt x="165272" y="87453"/>
                  <a:pt x="193847" y="113382"/>
                </a:cubicBezTo>
                <a:cubicBezTo>
                  <a:pt x="222422" y="139311"/>
                  <a:pt x="250203" y="147514"/>
                  <a:pt x="284334" y="175295"/>
                </a:cubicBezTo>
                <a:cubicBezTo>
                  <a:pt x="318465" y="203076"/>
                  <a:pt x="388315" y="275572"/>
                  <a:pt x="398634" y="280070"/>
                </a:cubicBezTo>
                <a:cubicBezTo>
                  <a:pt x="408953" y="284568"/>
                  <a:pt x="378526" y="232180"/>
                  <a:pt x="346247" y="202282"/>
                </a:cubicBezTo>
                <a:cubicBezTo>
                  <a:pt x="313968" y="172384"/>
                  <a:pt x="239355" y="133490"/>
                  <a:pt x="204959" y="100682"/>
                </a:cubicBezTo>
                <a:cubicBezTo>
                  <a:pt x="170563" y="67874"/>
                  <a:pt x="173210" y="21042"/>
                  <a:pt x="139872" y="5432"/>
                </a:cubicBezTo>
                <a:cubicBezTo>
                  <a:pt x="106535" y="-10178"/>
                  <a:pt x="4670" y="12576"/>
                  <a:pt x="172" y="14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B1098C34-FE19-43FA-8F10-957BCB7B55FF}"/>
              </a:ext>
            </a:extLst>
          </p:cNvPr>
          <p:cNvSpPr/>
          <p:nvPr/>
        </p:nvSpPr>
        <p:spPr>
          <a:xfrm>
            <a:off x="6244211" y="6205274"/>
            <a:ext cx="401195" cy="344752"/>
          </a:xfrm>
          <a:custGeom>
            <a:avLst/>
            <a:gdLst>
              <a:gd name="connsiteX0" fmla="*/ 401064 w 401195"/>
              <a:gd name="connsiteY0" fmla="*/ 344751 h 344752"/>
              <a:gd name="connsiteX1" fmla="*/ 264539 w 401195"/>
              <a:gd name="connsiteY1" fmla="*/ 144726 h 344752"/>
              <a:gd name="connsiteX2" fmla="*/ 226439 w 401195"/>
              <a:gd name="connsiteY2" fmla="*/ 100276 h 344752"/>
              <a:gd name="connsiteX3" fmla="*/ 1014 w 401195"/>
              <a:gd name="connsiteY3" fmla="*/ 264 h 344752"/>
              <a:gd name="connsiteX4" fmla="*/ 147064 w 401195"/>
              <a:gd name="connsiteY4" fmla="*/ 73289 h 344752"/>
              <a:gd name="connsiteX5" fmla="*/ 237552 w 401195"/>
              <a:gd name="connsiteY5" fmla="*/ 141551 h 344752"/>
              <a:gd name="connsiteX6" fmla="*/ 401064 w 401195"/>
              <a:gd name="connsiteY6" fmla="*/ 344751 h 34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195" h="344752">
                <a:moveTo>
                  <a:pt x="401064" y="344751"/>
                </a:moveTo>
                <a:cubicBezTo>
                  <a:pt x="405562" y="345280"/>
                  <a:pt x="293643" y="185472"/>
                  <a:pt x="264539" y="144726"/>
                </a:cubicBezTo>
                <a:cubicBezTo>
                  <a:pt x="235435" y="103980"/>
                  <a:pt x="270360" y="124353"/>
                  <a:pt x="226439" y="100276"/>
                </a:cubicBezTo>
                <a:cubicBezTo>
                  <a:pt x="182518" y="76199"/>
                  <a:pt x="14243" y="4762"/>
                  <a:pt x="1014" y="264"/>
                </a:cubicBezTo>
                <a:cubicBezTo>
                  <a:pt x="-12215" y="-4234"/>
                  <a:pt x="107641" y="49741"/>
                  <a:pt x="147064" y="73289"/>
                </a:cubicBezTo>
                <a:cubicBezTo>
                  <a:pt x="186487" y="96837"/>
                  <a:pt x="196277" y="101599"/>
                  <a:pt x="237552" y="141551"/>
                </a:cubicBezTo>
                <a:cubicBezTo>
                  <a:pt x="278827" y="181503"/>
                  <a:pt x="396566" y="344222"/>
                  <a:pt x="401064" y="344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1EDEAE7B-5BCD-4FFB-9367-8E98E928098A}"/>
              </a:ext>
            </a:extLst>
          </p:cNvPr>
          <p:cNvSpPr/>
          <p:nvPr/>
        </p:nvSpPr>
        <p:spPr>
          <a:xfrm>
            <a:off x="5797424" y="6192638"/>
            <a:ext cx="465523" cy="32029"/>
          </a:xfrm>
          <a:custGeom>
            <a:avLst/>
            <a:gdLst>
              <a:gd name="connsiteX0" fmla="*/ 126 w 465523"/>
              <a:gd name="connsiteY0" fmla="*/ 200 h 32029"/>
              <a:gd name="connsiteX1" fmla="*/ 268414 w 465523"/>
              <a:gd name="connsiteY1" fmla="*/ 17662 h 32029"/>
              <a:gd name="connsiteX2" fmla="*/ 465264 w 465523"/>
              <a:gd name="connsiteY2" fmla="*/ 1787 h 32029"/>
              <a:gd name="connsiteX3" fmla="*/ 303339 w 465523"/>
              <a:gd name="connsiteY3" fmla="*/ 31950 h 32029"/>
              <a:gd name="connsiteX4" fmla="*/ 126 w 465523"/>
              <a:gd name="connsiteY4" fmla="*/ 200 h 3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523" h="32029">
                <a:moveTo>
                  <a:pt x="126" y="200"/>
                </a:moveTo>
                <a:cubicBezTo>
                  <a:pt x="-5695" y="-2181"/>
                  <a:pt x="190891" y="17398"/>
                  <a:pt x="268414" y="17662"/>
                </a:cubicBezTo>
                <a:cubicBezTo>
                  <a:pt x="345937" y="17927"/>
                  <a:pt x="459443" y="-594"/>
                  <a:pt x="465264" y="1787"/>
                </a:cubicBezTo>
                <a:cubicBezTo>
                  <a:pt x="471085" y="4168"/>
                  <a:pt x="377951" y="30098"/>
                  <a:pt x="303339" y="31950"/>
                </a:cubicBezTo>
                <a:cubicBezTo>
                  <a:pt x="228727" y="33802"/>
                  <a:pt x="5947" y="2581"/>
                  <a:pt x="126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7FE547CB-F3EB-4DDC-AF85-C3E8F08A7A1E}"/>
              </a:ext>
            </a:extLst>
          </p:cNvPr>
          <p:cNvSpPr/>
          <p:nvPr/>
        </p:nvSpPr>
        <p:spPr>
          <a:xfrm>
            <a:off x="5351365" y="6192297"/>
            <a:ext cx="444498" cy="183462"/>
          </a:xfrm>
          <a:custGeom>
            <a:avLst/>
            <a:gdLst>
              <a:gd name="connsiteX0" fmla="*/ 98 w 444498"/>
              <a:gd name="connsiteY0" fmla="*/ 183103 h 183462"/>
              <a:gd name="connsiteX1" fmla="*/ 135035 w 444498"/>
              <a:gd name="connsiteY1" fmla="*/ 62453 h 183462"/>
              <a:gd name="connsiteX2" fmla="*/ 246160 w 444498"/>
              <a:gd name="connsiteY2" fmla="*/ 49753 h 183462"/>
              <a:gd name="connsiteX3" fmla="*/ 438248 w 444498"/>
              <a:gd name="connsiteY3" fmla="*/ 541 h 183462"/>
              <a:gd name="connsiteX4" fmla="*/ 377923 w 444498"/>
              <a:gd name="connsiteY4" fmla="*/ 25941 h 183462"/>
              <a:gd name="connsiteX5" fmla="*/ 182660 w 444498"/>
              <a:gd name="connsiteY5" fmla="*/ 64041 h 183462"/>
              <a:gd name="connsiteX6" fmla="*/ 114398 w 444498"/>
              <a:gd name="connsiteY6" fmla="*/ 98966 h 183462"/>
              <a:gd name="connsiteX7" fmla="*/ 98 w 444498"/>
              <a:gd name="connsiteY7" fmla="*/ 183103 h 18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498" h="183462">
                <a:moveTo>
                  <a:pt x="98" y="183103"/>
                </a:moveTo>
                <a:cubicBezTo>
                  <a:pt x="3538" y="177017"/>
                  <a:pt x="94025" y="84678"/>
                  <a:pt x="135035" y="62453"/>
                </a:cubicBezTo>
                <a:cubicBezTo>
                  <a:pt x="176045" y="40228"/>
                  <a:pt x="195625" y="60072"/>
                  <a:pt x="246160" y="49753"/>
                </a:cubicBezTo>
                <a:cubicBezTo>
                  <a:pt x="296695" y="39434"/>
                  <a:pt x="416288" y="4510"/>
                  <a:pt x="438248" y="541"/>
                </a:cubicBezTo>
                <a:cubicBezTo>
                  <a:pt x="460209" y="-3428"/>
                  <a:pt x="420521" y="15358"/>
                  <a:pt x="377923" y="25941"/>
                </a:cubicBezTo>
                <a:cubicBezTo>
                  <a:pt x="335325" y="36524"/>
                  <a:pt x="226581" y="51870"/>
                  <a:pt x="182660" y="64041"/>
                </a:cubicBezTo>
                <a:cubicBezTo>
                  <a:pt x="138739" y="76212"/>
                  <a:pt x="144296" y="81768"/>
                  <a:pt x="114398" y="98966"/>
                </a:cubicBezTo>
                <a:cubicBezTo>
                  <a:pt x="84500" y="116164"/>
                  <a:pt x="-3342" y="189189"/>
                  <a:pt x="98" y="183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D2D738E4-5493-4974-88B0-A02FDB9CEB50}"/>
              </a:ext>
            </a:extLst>
          </p:cNvPr>
          <p:cNvSpPr/>
          <p:nvPr/>
        </p:nvSpPr>
        <p:spPr>
          <a:xfrm>
            <a:off x="5359326" y="6387780"/>
            <a:ext cx="356575" cy="133670"/>
          </a:xfrm>
          <a:custGeom>
            <a:avLst/>
            <a:gdLst>
              <a:gd name="connsiteX0" fmla="*/ 74 w 356575"/>
              <a:gd name="connsiteY0" fmla="*/ 320 h 133670"/>
              <a:gd name="connsiteX1" fmla="*/ 82624 w 356575"/>
              <a:gd name="connsiteY1" fmla="*/ 95570 h 133670"/>
              <a:gd name="connsiteX2" fmla="*/ 161999 w 356575"/>
              <a:gd name="connsiteY2" fmla="*/ 108270 h 133670"/>
              <a:gd name="connsiteX3" fmla="*/ 354087 w 356575"/>
              <a:gd name="connsiteY3" fmla="*/ 133670 h 133670"/>
              <a:gd name="connsiteX4" fmla="*/ 260424 w 356575"/>
              <a:gd name="connsiteY4" fmla="*/ 108270 h 133670"/>
              <a:gd name="connsiteX5" fmla="*/ 104849 w 356575"/>
              <a:gd name="connsiteY5" fmla="*/ 79695 h 133670"/>
              <a:gd name="connsiteX6" fmla="*/ 68337 w 356575"/>
              <a:gd name="connsiteY6" fmla="*/ 65408 h 133670"/>
              <a:gd name="connsiteX7" fmla="*/ 74 w 356575"/>
              <a:gd name="connsiteY7" fmla="*/ 320 h 13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575" h="133670">
                <a:moveTo>
                  <a:pt x="74" y="320"/>
                </a:moveTo>
                <a:cubicBezTo>
                  <a:pt x="2455" y="5347"/>
                  <a:pt x="55637" y="77578"/>
                  <a:pt x="82624" y="95570"/>
                </a:cubicBezTo>
                <a:cubicBezTo>
                  <a:pt x="109611" y="113562"/>
                  <a:pt x="161999" y="108270"/>
                  <a:pt x="161999" y="108270"/>
                </a:cubicBezTo>
                <a:cubicBezTo>
                  <a:pt x="207243" y="114620"/>
                  <a:pt x="337683" y="133670"/>
                  <a:pt x="354087" y="133670"/>
                </a:cubicBezTo>
                <a:cubicBezTo>
                  <a:pt x="370491" y="133670"/>
                  <a:pt x="301964" y="117266"/>
                  <a:pt x="260424" y="108270"/>
                </a:cubicBezTo>
                <a:cubicBezTo>
                  <a:pt x="218884" y="99274"/>
                  <a:pt x="136864" y="86839"/>
                  <a:pt x="104849" y="79695"/>
                </a:cubicBezTo>
                <a:cubicBezTo>
                  <a:pt x="72835" y="72551"/>
                  <a:pt x="83947" y="79960"/>
                  <a:pt x="68337" y="65408"/>
                </a:cubicBezTo>
                <a:cubicBezTo>
                  <a:pt x="52727" y="50856"/>
                  <a:pt x="-2307" y="-4707"/>
                  <a:pt x="74" y="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9A5C2912-3C18-44AD-89A8-849BC96ABD01}"/>
              </a:ext>
            </a:extLst>
          </p:cNvPr>
          <p:cNvSpPr/>
          <p:nvPr/>
        </p:nvSpPr>
        <p:spPr>
          <a:xfrm>
            <a:off x="6262308" y="6634159"/>
            <a:ext cx="378198" cy="248138"/>
          </a:xfrm>
          <a:custGeom>
            <a:avLst/>
            <a:gdLst>
              <a:gd name="connsiteX0" fmla="*/ 373442 w 378198"/>
              <a:gd name="connsiteY0" fmla="*/ 240774 h 248138"/>
              <a:gd name="connsiteX1" fmla="*/ 214692 w 378198"/>
              <a:gd name="connsiteY1" fmla="*/ 107424 h 248138"/>
              <a:gd name="connsiteX2" fmla="*/ 117325 w 378198"/>
              <a:gd name="connsiteY2" fmla="*/ 7941 h 248138"/>
              <a:gd name="connsiteX3" fmla="*/ 909 w 378198"/>
              <a:gd name="connsiteY3" fmla="*/ 5824 h 248138"/>
              <a:gd name="connsiteX4" fmla="*/ 66525 w 378198"/>
              <a:gd name="connsiteY4" fmla="*/ 3708 h 248138"/>
              <a:gd name="connsiteX5" fmla="*/ 127909 w 378198"/>
              <a:gd name="connsiteY5" fmla="*/ 39691 h 248138"/>
              <a:gd name="connsiteX6" fmla="*/ 318409 w 378198"/>
              <a:gd name="connsiteY6" fmla="*/ 211141 h 248138"/>
              <a:gd name="connsiteX7" fmla="*/ 373442 w 378198"/>
              <a:gd name="connsiteY7" fmla="*/ 240774 h 24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198" h="248138">
                <a:moveTo>
                  <a:pt x="373442" y="240774"/>
                </a:moveTo>
                <a:cubicBezTo>
                  <a:pt x="356156" y="223488"/>
                  <a:pt x="257378" y="146229"/>
                  <a:pt x="214692" y="107424"/>
                </a:cubicBezTo>
                <a:cubicBezTo>
                  <a:pt x="172006" y="68618"/>
                  <a:pt x="152955" y="24874"/>
                  <a:pt x="117325" y="7941"/>
                </a:cubicBezTo>
                <a:cubicBezTo>
                  <a:pt x="81694" y="-8992"/>
                  <a:pt x="9376" y="6530"/>
                  <a:pt x="909" y="5824"/>
                </a:cubicBezTo>
                <a:cubicBezTo>
                  <a:pt x="-7558" y="5118"/>
                  <a:pt x="45358" y="-1936"/>
                  <a:pt x="66525" y="3708"/>
                </a:cubicBezTo>
                <a:cubicBezTo>
                  <a:pt x="87692" y="9352"/>
                  <a:pt x="85928" y="5119"/>
                  <a:pt x="127909" y="39691"/>
                </a:cubicBezTo>
                <a:cubicBezTo>
                  <a:pt x="169890" y="74263"/>
                  <a:pt x="278545" y="178685"/>
                  <a:pt x="318409" y="211141"/>
                </a:cubicBezTo>
                <a:cubicBezTo>
                  <a:pt x="358273" y="243597"/>
                  <a:pt x="390728" y="258060"/>
                  <a:pt x="373442" y="240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2BE894E3-81CA-42EC-933E-0F62369242F3}"/>
              </a:ext>
            </a:extLst>
          </p:cNvPr>
          <p:cNvSpPr/>
          <p:nvPr/>
        </p:nvSpPr>
        <p:spPr>
          <a:xfrm>
            <a:off x="5403220" y="6681566"/>
            <a:ext cx="368954" cy="126605"/>
          </a:xfrm>
          <a:custGeom>
            <a:avLst/>
            <a:gdLst>
              <a:gd name="connsiteX0" fmla="*/ 368930 w 368954"/>
              <a:gd name="connsiteY0" fmla="*/ 222 h 126605"/>
              <a:gd name="connsiteX1" fmla="*/ 205418 w 368954"/>
              <a:gd name="connsiteY1" fmla="*/ 76422 h 126605"/>
              <a:gd name="connsiteX2" fmla="*/ 175255 w 368954"/>
              <a:gd name="connsiteY2" fmla="*/ 93884 h 126605"/>
              <a:gd name="connsiteX3" fmla="*/ 143505 w 368954"/>
              <a:gd name="connsiteY3" fmla="*/ 106584 h 126605"/>
              <a:gd name="connsiteX4" fmla="*/ 76830 w 368954"/>
              <a:gd name="connsiteY4" fmla="*/ 120872 h 126605"/>
              <a:gd name="connsiteX5" fmla="*/ 630 w 368954"/>
              <a:gd name="connsiteY5" fmla="*/ 122459 h 126605"/>
              <a:gd name="connsiteX6" fmla="*/ 121280 w 368954"/>
              <a:gd name="connsiteY6" fmla="*/ 125634 h 126605"/>
              <a:gd name="connsiteX7" fmla="*/ 192718 w 368954"/>
              <a:gd name="connsiteY7" fmla="*/ 103409 h 126605"/>
              <a:gd name="connsiteX8" fmla="*/ 368930 w 368954"/>
              <a:gd name="connsiteY8" fmla="*/ 222 h 12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954" h="126605">
                <a:moveTo>
                  <a:pt x="368930" y="222"/>
                </a:moveTo>
                <a:cubicBezTo>
                  <a:pt x="371047" y="-4276"/>
                  <a:pt x="237697" y="60812"/>
                  <a:pt x="205418" y="76422"/>
                </a:cubicBezTo>
                <a:cubicBezTo>
                  <a:pt x="173139" y="92032"/>
                  <a:pt x="185574" y="88857"/>
                  <a:pt x="175255" y="93884"/>
                </a:cubicBezTo>
                <a:cubicBezTo>
                  <a:pt x="164936" y="98911"/>
                  <a:pt x="159909" y="102086"/>
                  <a:pt x="143505" y="106584"/>
                </a:cubicBezTo>
                <a:cubicBezTo>
                  <a:pt x="127101" y="111082"/>
                  <a:pt x="100642" y="118226"/>
                  <a:pt x="76830" y="120872"/>
                </a:cubicBezTo>
                <a:cubicBezTo>
                  <a:pt x="53018" y="123518"/>
                  <a:pt x="-6778" y="121665"/>
                  <a:pt x="630" y="122459"/>
                </a:cubicBezTo>
                <a:cubicBezTo>
                  <a:pt x="8038" y="123253"/>
                  <a:pt x="89265" y="128809"/>
                  <a:pt x="121280" y="125634"/>
                </a:cubicBezTo>
                <a:cubicBezTo>
                  <a:pt x="153295" y="122459"/>
                  <a:pt x="152766" y="120872"/>
                  <a:pt x="192718" y="103409"/>
                </a:cubicBezTo>
                <a:cubicBezTo>
                  <a:pt x="232670" y="85947"/>
                  <a:pt x="366813" y="4720"/>
                  <a:pt x="368930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30E2D458-4367-4693-A20F-97B733B40915}"/>
              </a:ext>
            </a:extLst>
          </p:cNvPr>
          <p:cNvSpPr/>
          <p:nvPr/>
        </p:nvSpPr>
        <p:spPr>
          <a:xfrm>
            <a:off x="5407001" y="6762990"/>
            <a:ext cx="189593" cy="41079"/>
          </a:xfrm>
          <a:custGeom>
            <a:avLst/>
            <a:gdLst>
              <a:gd name="connsiteX0" fmla="*/ 24 w 189593"/>
              <a:gd name="connsiteY0" fmla="*/ 41035 h 41079"/>
              <a:gd name="connsiteX1" fmla="*/ 82574 w 189593"/>
              <a:gd name="connsiteY1" fmla="*/ 1348 h 41079"/>
              <a:gd name="connsiteX2" fmla="*/ 188937 w 189593"/>
              <a:gd name="connsiteY2" fmla="*/ 9285 h 41079"/>
              <a:gd name="connsiteX3" fmla="*/ 130199 w 189593"/>
              <a:gd name="connsiteY3" fmla="*/ 9285 h 41079"/>
              <a:gd name="connsiteX4" fmla="*/ 90512 w 189593"/>
              <a:gd name="connsiteY4" fmla="*/ 9285 h 41079"/>
              <a:gd name="connsiteX5" fmla="*/ 24 w 189593"/>
              <a:gd name="connsiteY5" fmla="*/ 41035 h 4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593" h="41079">
                <a:moveTo>
                  <a:pt x="24" y="41035"/>
                </a:moveTo>
                <a:cubicBezTo>
                  <a:pt x="-1299" y="39712"/>
                  <a:pt x="51089" y="6640"/>
                  <a:pt x="82574" y="1348"/>
                </a:cubicBezTo>
                <a:cubicBezTo>
                  <a:pt x="114059" y="-3944"/>
                  <a:pt x="181000" y="7962"/>
                  <a:pt x="188937" y="9285"/>
                </a:cubicBezTo>
                <a:cubicBezTo>
                  <a:pt x="196875" y="10608"/>
                  <a:pt x="130199" y="9285"/>
                  <a:pt x="130199" y="9285"/>
                </a:cubicBezTo>
                <a:cubicBezTo>
                  <a:pt x="113795" y="9285"/>
                  <a:pt x="110356" y="4787"/>
                  <a:pt x="90512" y="9285"/>
                </a:cubicBezTo>
                <a:cubicBezTo>
                  <a:pt x="70668" y="13783"/>
                  <a:pt x="1347" y="42358"/>
                  <a:pt x="24" y="41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73C3A475-61B9-436C-92A8-5F41946D226E}"/>
              </a:ext>
            </a:extLst>
          </p:cNvPr>
          <p:cNvSpPr/>
          <p:nvPr/>
        </p:nvSpPr>
        <p:spPr>
          <a:xfrm>
            <a:off x="5356554" y="6806723"/>
            <a:ext cx="512442" cy="203890"/>
          </a:xfrm>
          <a:custGeom>
            <a:avLst/>
            <a:gdLst>
              <a:gd name="connsiteX0" fmla="*/ 512434 w 512442"/>
              <a:gd name="connsiteY0" fmla="*/ 175102 h 203890"/>
              <a:gd name="connsiteX1" fmla="*/ 310821 w 512442"/>
              <a:gd name="connsiteY1" fmla="*/ 178277 h 203890"/>
              <a:gd name="connsiteX2" fmla="*/ 233034 w 512442"/>
              <a:gd name="connsiteY2" fmla="*/ 195740 h 203890"/>
              <a:gd name="connsiteX3" fmla="*/ 94921 w 512442"/>
              <a:gd name="connsiteY3" fmla="*/ 202090 h 203890"/>
              <a:gd name="connsiteX4" fmla="*/ 34596 w 512442"/>
              <a:gd name="connsiteY4" fmla="*/ 163990 h 203890"/>
              <a:gd name="connsiteX5" fmla="*/ 6021 w 512442"/>
              <a:gd name="connsiteY5" fmla="*/ 103665 h 203890"/>
              <a:gd name="connsiteX6" fmla="*/ 4434 w 512442"/>
              <a:gd name="connsiteY6" fmla="*/ 70327 h 203890"/>
              <a:gd name="connsiteX7" fmla="*/ 55234 w 512442"/>
              <a:gd name="connsiteY7" fmla="*/ 477 h 203890"/>
              <a:gd name="connsiteX8" fmla="*/ 15546 w 512442"/>
              <a:gd name="connsiteY8" fmla="*/ 43340 h 203890"/>
              <a:gd name="connsiteX9" fmla="*/ 28246 w 512442"/>
              <a:gd name="connsiteY9" fmla="*/ 114777 h 203890"/>
              <a:gd name="connsiteX10" fmla="*/ 50471 w 512442"/>
              <a:gd name="connsiteY10" fmla="*/ 146527 h 203890"/>
              <a:gd name="connsiteX11" fmla="*/ 104446 w 512442"/>
              <a:gd name="connsiteY11" fmla="*/ 181452 h 203890"/>
              <a:gd name="connsiteX12" fmla="*/ 182234 w 512442"/>
              <a:gd name="connsiteY12" fmla="*/ 183040 h 203890"/>
              <a:gd name="connsiteX13" fmla="*/ 302884 w 512442"/>
              <a:gd name="connsiteY13" fmla="*/ 159227 h 203890"/>
              <a:gd name="connsiteX14" fmla="*/ 512434 w 512442"/>
              <a:gd name="connsiteY14" fmla="*/ 175102 h 20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2442" h="203890">
                <a:moveTo>
                  <a:pt x="512434" y="175102"/>
                </a:moveTo>
                <a:cubicBezTo>
                  <a:pt x="513757" y="178277"/>
                  <a:pt x="357388" y="174837"/>
                  <a:pt x="310821" y="178277"/>
                </a:cubicBezTo>
                <a:cubicBezTo>
                  <a:pt x="264254" y="181717"/>
                  <a:pt x="269017" y="191771"/>
                  <a:pt x="233034" y="195740"/>
                </a:cubicBezTo>
                <a:cubicBezTo>
                  <a:pt x="197051" y="199709"/>
                  <a:pt x="127994" y="207382"/>
                  <a:pt x="94921" y="202090"/>
                </a:cubicBezTo>
                <a:cubicBezTo>
                  <a:pt x="61848" y="196798"/>
                  <a:pt x="49413" y="180394"/>
                  <a:pt x="34596" y="163990"/>
                </a:cubicBezTo>
                <a:cubicBezTo>
                  <a:pt x="19779" y="147586"/>
                  <a:pt x="11048" y="119275"/>
                  <a:pt x="6021" y="103665"/>
                </a:cubicBezTo>
                <a:cubicBezTo>
                  <a:pt x="994" y="88055"/>
                  <a:pt x="-3768" y="87525"/>
                  <a:pt x="4434" y="70327"/>
                </a:cubicBezTo>
                <a:cubicBezTo>
                  <a:pt x="12636" y="53129"/>
                  <a:pt x="53382" y="4975"/>
                  <a:pt x="55234" y="477"/>
                </a:cubicBezTo>
                <a:cubicBezTo>
                  <a:pt x="57086" y="-4021"/>
                  <a:pt x="20044" y="24290"/>
                  <a:pt x="15546" y="43340"/>
                </a:cubicBezTo>
                <a:cubicBezTo>
                  <a:pt x="11048" y="62390"/>
                  <a:pt x="22425" y="97579"/>
                  <a:pt x="28246" y="114777"/>
                </a:cubicBezTo>
                <a:cubicBezTo>
                  <a:pt x="34067" y="131975"/>
                  <a:pt x="37771" y="135415"/>
                  <a:pt x="50471" y="146527"/>
                </a:cubicBezTo>
                <a:cubicBezTo>
                  <a:pt x="63171" y="157639"/>
                  <a:pt x="82486" y="175367"/>
                  <a:pt x="104446" y="181452"/>
                </a:cubicBezTo>
                <a:cubicBezTo>
                  <a:pt x="126406" y="187537"/>
                  <a:pt x="149161" y="186744"/>
                  <a:pt x="182234" y="183040"/>
                </a:cubicBezTo>
                <a:cubicBezTo>
                  <a:pt x="215307" y="179336"/>
                  <a:pt x="248644" y="162138"/>
                  <a:pt x="302884" y="159227"/>
                </a:cubicBezTo>
                <a:cubicBezTo>
                  <a:pt x="357124" y="156316"/>
                  <a:pt x="511111" y="171927"/>
                  <a:pt x="512434" y="175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8EA90E7F-162E-4D74-B235-AC1697BC9722}"/>
              </a:ext>
            </a:extLst>
          </p:cNvPr>
          <p:cNvSpPr/>
          <p:nvPr/>
        </p:nvSpPr>
        <p:spPr>
          <a:xfrm>
            <a:off x="5850699" y="6876904"/>
            <a:ext cx="99292" cy="93900"/>
          </a:xfrm>
          <a:custGeom>
            <a:avLst/>
            <a:gdLst>
              <a:gd name="connsiteX0" fmla="*/ 19876 w 99292"/>
              <a:gd name="connsiteY0" fmla="*/ 146 h 93900"/>
              <a:gd name="connsiteX1" fmla="*/ 32576 w 99292"/>
              <a:gd name="connsiteY1" fmla="*/ 54121 h 93900"/>
              <a:gd name="connsiteX2" fmla="*/ 826 w 99292"/>
              <a:gd name="connsiteY2" fmla="*/ 93809 h 93900"/>
              <a:gd name="connsiteX3" fmla="*/ 72264 w 99292"/>
              <a:gd name="connsiteY3" fmla="*/ 65234 h 93900"/>
              <a:gd name="connsiteX4" fmla="*/ 97664 w 99292"/>
              <a:gd name="connsiteY4" fmla="*/ 71584 h 93900"/>
              <a:gd name="connsiteX5" fmla="*/ 19876 w 99292"/>
              <a:gd name="connsiteY5" fmla="*/ 146 h 9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292" h="93900">
                <a:moveTo>
                  <a:pt x="19876" y="146"/>
                </a:moveTo>
                <a:cubicBezTo>
                  <a:pt x="9028" y="-2764"/>
                  <a:pt x="35751" y="38511"/>
                  <a:pt x="32576" y="54121"/>
                </a:cubicBezTo>
                <a:cubicBezTo>
                  <a:pt x="29401" y="69731"/>
                  <a:pt x="-5789" y="91957"/>
                  <a:pt x="826" y="93809"/>
                </a:cubicBezTo>
                <a:cubicBezTo>
                  <a:pt x="7441" y="95661"/>
                  <a:pt x="56124" y="68938"/>
                  <a:pt x="72264" y="65234"/>
                </a:cubicBezTo>
                <a:cubicBezTo>
                  <a:pt x="88404" y="61530"/>
                  <a:pt x="104543" y="80051"/>
                  <a:pt x="97664" y="71584"/>
                </a:cubicBezTo>
                <a:cubicBezTo>
                  <a:pt x="90785" y="63117"/>
                  <a:pt x="30724" y="3056"/>
                  <a:pt x="19876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46010F57-D8B1-44EC-BC2A-2932F049F975}"/>
              </a:ext>
            </a:extLst>
          </p:cNvPr>
          <p:cNvSpPr/>
          <p:nvPr/>
        </p:nvSpPr>
        <p:spPr>
          <a:xfrm>
            <a:off x="5668655" y="7088188"/>
            <a:ext cx="333683" cy="19079"/>
          </a:xfrm>
          <a:custGeom>
            <a:avLst/>
            <a:gdLst>
              <a:gd name="connsiteX0" fmla="*/ 333683 w 333683"/>
              <a:gd name="connsiteY0" fmla="*/ 0 h 19079"/>
              <a:gd name="connsiteX1" fmla="*/ 190808 w 333683"/>
              <a:gd name="connsiteY1" fmla="*/ 4762 h 19079"/>
              <a:gd name="connsiteX2" fmla="*/ 44758 w 333683"/>
              <a:gd name="connsiteY2" fmla="*/ 9525 h 19079"/>
              <a:gd name="connsiteX3" fmla="*/ 5070 w 333683"/>
              <a:gd name="connsiteY3" fmla="*/ 19050 h 19079"/>
              <a:gd name="connsiteX4" fmla="*/ 141595 w 333683"/>
              <a:gd name="connsiteY4" fmla="*/ 12700 h 19079"/>
              <a:gd name="connsiteX5" fmla="*/ 333683 w 333683"/>
              <a:gd name="connsiteY5" fmla="*/ 0 h 19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683" h="19079">
                <a:moveTo>
                  <a:pt x="333683" y="0"/>
                </a:moveTo>
                <a:lnTo>
                  <a:pt x="190808" y="4762"/>
                </a:lnTo>
                <a:cubicBezTo>
                  <a:pt x="142654" y="6349"/>
                  <a:pt x="75714" y="7144"/>
                  <a:pt x="44758" y="9525"/>
                </a:cubicBezTo>
                <a:cubicBezTo>
                  <a:pt x="13802" y="11906"/>
                  <a:pt x="-11069" y="18521"/>
                  <a:pt x="5070" y="19050"/>
                </a:cubicBezTo>
                <a:cubicBezTo>
                  <a:pt x="21209" y="19579"/>
                  <a:pt x="141595" y="12700"/>
                  <a:pt x="141595" y="12700"/>
                </a:cubicBezTo>
                <a:lnTo>
                  <a:pt x="33368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8C573A50-08F6-4366-A2C3-885F754F2022}"/>
              </a:ext>
            </a:extLst>
          </p:cNvPr>
          <p:cNvSpPr/>
          <p:nvPr/>
        </p:nvSpPr>
        <p:spPr>
          <a:xfrm>
            <a:off x="5634620" y="7100830"/>
            <a:ext cx="395266" cy="246127"/>
          </a:xfrm>
          <a:custGeom>
            <a:avLst/>
            <a:gdLst>
              <a:gd name="connsiteX0" fmla="*/ 394705 w 395266"/>
              <a:gd name="connsiteY0" fmla="*/ 246120 h 246127"/>
              <a:gd name="connsiteX1" fmla="*/ 207380 w 395266"/>
              <a:gd name="connsiteY1" fmla="*/ 209608 h 246127"/>
              <a:gd name="connsiteX2" fmla="*/ 80380 w 395266"/>
              <a:gd name="connsiteY2" fmla="*/ 187383 h 246127"/>
              <a:gd name="connsiteX3" fmla="*/ 15293 w 395266"/>
              <a:gd name="connsiteY3" fmla="*/ 147695 h 246127"/>
              <a:gd name="connsiteX4" fmla="*/ 1005 w 395266"/>
              <a:gd name="connsiteY4" fmla="*/ 55620 h 246127"/>
              <a:gd name="connsiteX5" fmla="*/ 34343 w 395266"/>
              <a:gd name="connsiteY5" fmla="*/ 58 h 246127"/>
              <a:gd name="connsiteX6" fmla="*/ 18468 w 395266"/>
              <a:gd name="connsiteY6" fmla="*/ 46095 h 246127"/>
              <a:gd name="connsiteX7" fmla="*/ 13705 w 395266"/>
              <a:gd name="connsiteY7" fmla="*/ 98483 h 246127"/>
              <a:gd name="connsiteX8" fmla="*/ 64505 w 395266"/>
              <a:gd name="connsiteY8" fmla="*/ 165158 h 246127"/>
              <a:gd name="connsiteX9" fmla="*/ 258180 w 395266"/>
              <a:gd name="connsiteY9" fmla="*/ 206433 h 246127"/>
              <a:gd name="connsiteX10" fmla="*/ 394705 w 395266"/>
              <a:gd name="connsiteY10" fmla="*/ 246120 h 24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5266" h="246127">
                <a:moveTo>
                  <a:pt x="394705" y="246120"/>
                </a:moveTo>
                <a:cubicBezTo>
                  <a:pt x="386238" y="246649"/>
                  <a:pt x="259768" y="219398"/>
                  <a:pt x="207380" y="209608"/>
                </a:cubicBezTo>
                <a:cubicBezTo>
                  <a:pt x="154992" y="199818"/>
                  <a:pt x="112394" y="197702"/>
                  <a:pt x="80380" y="187383"/>
                </a:cubicBezTo>
                <a:cubicBezTo>
                  <a:pt x="48365" y="177064"/>
                  <a:pt x="28522" y="169655"/>
                  <a:pt x="15293" y="147695"/>
                </a:cubicBezTo>
                <a:cubicBezTo>
                  <a:pt x="2064" y="125734"/>
                  <a:pt x="-2170" y="80226"/>
                  <a:pt x="1005" y="55620"/>
                </a:cubicBezTo>
                <a:cubicBezTo>
                  <a:pt x="4180" y="31014"/>
                  <a:pt x="31433" y="1645"/>
                  <a:pt x="34343" y="58"/>
                </a:cubicBezTo>
                <a:cubicBezTo>
                  <a:pt x="37253" y="-1529"/>
                  <a:pt x="21908" y="29691"/>
                  <a:pt x="18468" y="46095"/>
                </a:cubicBezTo>
                <a:cubicBezTo>
                  <a:pt x="15028" y="62499"/>
                  <a:pt x="6032" y="78639"/>
                  <a:pt x="13705" y="98483"/>
                </a:cubicBezTo>
                <a:cubicBezTo>
                  <a:pt x="21378" y="118327"/>
                  <a:pt x="23759" y="147166"/>
                  <a:pt x="64505" y="165158"/>
                </a:cubicBezTo>
                <a:cubicBezTo>
                  <a:pt x="105251" y="183150"/>
                  <a:pt x="202353" y="195585"/>
                  <a:pt x="258180" y="206433"/>
                </a:cubicBezTo>
                <a:cubicBezTo>
                  <a:pt x="314007" y="217281"/>
                  <a:pt x="403172" y="245591"/>
                  <a:pt x="394705" y="246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EE70BBFB-5BB4-4E1E-A6AD-7AD98DFCE89D}"/>
              </a:ext>
            </a:extLst>
          </p:cNvPr>
          <p:cNvSpPr/>
          <p:nvPr/>
        </p:nvSpPr>
        <p:spPr>
          <a:xfrm>
            <a:off x="6592660" y="6813966"/>
            <a:ext cx="208191" cy="217601"/>
          </a:xfrm>
          <a:custGeom>
            <a:avLst/>
            <a:gdLst>
              <a:gd name="connsiteX0" fmla="*/ 2873 w 208191"/>
              <a:gd name="connsiteY0" fmla="*/ 217601 h 217601"/>
              <a:gd name="connsiteX1" fmla="*/ 112940 w 208191"/>
              <a:gd name="connsiteY1" fmla="*/ 151984 h 217601"/>
              <a:gd name="connsiteX2" fmla="*/ 208190 w 208191"/>
              <a:gd name="connsiteY2" fmla="*/ 1701 h 217601"/>
              <a:gd name="connsiteX3" fmla="*/ 115057 w 208191"/>
              <a:gd name="connsiteY3" fmla="*/ 75784 h 217601"/>
              <a:gd name="connsiteX4" fmla="*/ 38857 w 208191"/>
              <a:gd name="connsiteY4" fmla="*/ 151984 h 217601"/>
              <a:gd name="connsiteX5" fmla="*/ 2873 w 208191"/>
              <a:gd name="connsiteY5" fmla="*/ 217601 h 217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191" h="217601">
                <a:moveTo>
                  <a:pt x="2873" y="217601"/>
                </a:moveTo>
                <a:cubicBezTo>
                  <a:pt x="15220" y="217601"/>
                  <a:pt x="78721" y="187967"/>
                  <a:pt x="112940" y="151984"/>
                </a:cubicBezTo>
                <a:cubicBezTo>
                  <a:pt x="147160" y="116001"/>
                  <a:pt x="207837" y="14401"/>
                  <a:pt x="208190" y="1701"/>
                </a:cubicBezTo>
                <a:cubicBezTo>
                  <a:pt x="208543" y="-10999"/>
                  <a:pt x="143279" y="50737"/>
                  <a:pt x="115057" y="75784"/>
                </a:cubicBezTo>
                <a:cubicBezTo>
                  <a:pt x="86835" y="100831"/>
                  <a:pt x="56849" y="130817"/>
                  <a:pt x="38857" y="151984"/>
                </a:cubicBezTo>
                <a:cubicBezTo>
                  <a:pt x="20865" y="173151"/>
                  <a:pt x="-9474" y="217601"/>
                  <a:pt x="2873" y="21760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A1DE916A-2DCA-4646-9A3A-3AE4827D0E35}"/>
              </a:ext>
            </a:extLst>
          </p:cNvPr>
          <p:cNvSpPr/>
          <p:nvPr/>
        </p:nvSpPr>
        <p:spPr>
          <a:xfrm>
            <a:off x="6250468" y="6633404"/>
            <a:ext cx="378932" cy="348263"/>
          </a:xfrm>
          <a:custGeom>
            <a:avLst/>
            <a:gdLst>
              <a:gd name="connsiteX0" fmla="*/ 49 w 378932"/>
              <a:gd name="connsiteY0" fmla="*/ 17163 h 348263"/>
              <a:gd name="connsiteX1" fmla="*/ 211715 w 378932"/>
              <a:gd name="connsiteY1" fmla="*/ 59496 h 348263"/>
              <a:gd name="connsiteX2" fmla="*/ 378932 w 378932"/>
              <a:gd name="connsiteY2" fmla="*/ 237296 h 348263"/>
              <a:gd name="connsiteX3" fmla="*/ 378932 w 378932"/>
              <a:gd name="connsiteY3" fmla="*/ 237296 h 348263"/>
              <a:gd name="connsiteX4" fmla="*/ 342949 w 378932"/>
              <a:gd name="connsiteY4" fmla="*/ 324079 h 348263"/>
              <a:gd name="connsiteX5" fmla="*/ 230765 w 378932"/>
              <a:gd name="connsiteY5" fmla="*/ 321963 h 348263"/>
              <a:gd name="connsiteX6" fmla="*/ 49 w 378932"/>
              <a:gd name="connsiteY6" fmla="*/ 17163 h 34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932" h="348263">
                <a:moveTo>
                  <a:pt x="49" y="17163"/>
                </a:moveTo>
                <a:cubicBezTo>
                  <a:pt x="-3126" y="-26581"/>
                  <a:pt x="148568" y="22807"/>
                  <a:pt x="211715" y="59496"/>
                </a:cubicBezTo>
                <a:cubicBezTo>
                  <a:pt x="274862" y="96185"/>
                  <a:pt x="378932" y="237296"/>
                  <a:pt x="378932" y="237296"/>
                </a:cubicBezTo>
                <a:lnTo>
                  <a:pt x="378932" y="237296"/>
                </a:lnTo>
                <a:cubicBezTo>
                  <a:pt x="372935" y="251760"/>
                  <a:pt x="367643" y="309968"/>
                  <a:pt x="342949" y="324079"/>
                </a:cubicBezTo>
                <a:cubicBezTo>
                  <a:pt x="318255" y="338190"/>
                  <a:pt x="284035" y="371705"/>
                  <a:pt x="230765" y="321963"/>
                </a:cubicBezTo>
                <a:cubicBezTo>
                  <a:pt x="177496" y="272221"/>
                  <a:pt x="3224" y="60907"/>
                  <a:pt x="49" y="1716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E7D0B12D-0880-4B94-B3DE-7E844B7B9AE4}"/>
              </a:ext>
            </a:extLst>
          </p:cNvPr>
          <p:cNvSpPr/>
          <p:nvPr/>
        </p:nvSpPr>
        <p:spPr>
          <a:xfrm>
            <a:off x="6506590" y="6091012"/>
            <a:ext cx="118342" cy="149546"/>
          </a:xfrm>
          <a:custGeom>
            <a:avLst/>
            <a:gdLst>
              <a:gd name="connsiteX0" fmla="*/ 573 w 118342"/>
              <a:gd name="connsiteY0" fmla="*/ 149451 h 149546"/>
              <a:gd name="connsiteX1" fmla="*/ 94235 w 118342"/>
              <a:gd name="connsiteY1" fmla="*/ 47851 h 149546"/>
              <a:gd name="connsiteX2" fmla="*/ 116460 w 118342"/>
              <a:gd name="connsiteY2" fmla="*/ 226 h 149546"/>
              <a:gd name="connsiteX3" fmla="*/ 57723 w 118342"/>
              <a:gd name="connsiteY3" fmla="*/ 65313 h 149546"/>
              <a:gd name="connsiteX4" fmla="*/ 573 w 118342"/>
              <a:gd name="connsiteY4" fmla="*/ 149451 h 14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42" h="149546">
                <a:moveTo>
                  <a:pt x="573" y="149451"/>
                </a:moveTo>
                <a:cubicBezTo>
                  <a:pt x="6658" y="146541"/>
                  <a:pt x="74921" y="72722"/>
                  <a:pt x="94235" y="47851"/>
                </a:cubicBezTo>
                <a:cubicBezTo>
                  <a:pt x="113549" y="22980"/>
                  <a:pt x="122545" y="-2684"/>
                  <a:pt x="116460" y="226"/>
                </a:cubicBezTo>
                <a:cubicBezTo>
                  <a:pt x="110375" y="3136"/>
                  <a:pt x="77038" y="42823"/>
                  <a:pt x="57723" y="65313"/>
                </a:cubicBezTo>
                <a:cubicBezTo>
                  <a:pt x="38409" y="87802"/>
                  <a:pt x="-5512" y="152361"/>
                  <a:pt x="573" y="149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D028B386-F427-4B40-8DDB-449F8792788D}"/>
              </a:ext>
            </a:extLst>
          </p:cNvPr>
          <p:cNvSpPr/>
          <p:nvPr/>
        </p:nvSpPr>
        <p:spPr>
          <a:xfrm>
            <a:off x="6162332" y="5922955"/>
            <a:ext cx="74803" cy="183216"/>
          </a:xfrm>
          <a:custGeom>
            <a:avLst/>
            <a:gdLst>
              <a:gd name="connsiteX0" fmla="*/ 343 w 74803"/>
              <a:gd name="connsiteY0" fmla="*/ 180983 h 183216"/>
              <a:gd name="connsiteX1" fmla="*/ 73368 w 74803"/>
              <a:gd name="connsiteY1" fmla="*/ 1595 h 183216"/>
              <a:gd name="connsiteX2" fmla="*/ 46381 w 74803"/>
              <a:gd name="connsiteY2" fmla="*/ 96845 h 183216"/>
              <a:gd name="connsiteX3" fmla="*/ 343 w 74803"/>
              <a:gd name="connsiteY3" fmla="*/ 180983 h 18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803" h="183216">
                <a:moveTo>
                  <a:pt x="343" y="180983"/>
                </a:moveTo>
                <a:cubicBezTo>
                  <a:pt x="4841" y="165108"/>
                  <a:pt x="65695" y="15618"/>
                  <a:pt x="73368" y="1595"/>
                </a:cubicBezTo>
                <a:cubicBezTo>
                  <a:pt x="81041" y="-12428"/>
                  <a:pt x="55906" y="69858"/>
                  <a:pt x="46381" y="96845"/>
                </a:cubicBezTo>
                <a:cubicBezTo>
                  <a:pt x="36856" y="123832"/>
                  <a:pt x="-4155" y="196858"/>
                  <a:pt x="343" y="180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B3E1CBC4-C358-446E-B6FB-4731A1072168}"/>
              </a:ext>
            </a:extLst>
          </p:cNvPr>
          <p:cNvSpPr/>
          <p:nvPr/>
        </p:nvSpPr>
        <p:spPr>
          <a:xfrm>
            <a:off x="6256881" y="6427809"/>
            <a:ext cx="110771" cy="123236"/>
          </a:xfrm>
          <a:custGeom>
            <a:avLst/>
            <a:gdLst>
              <a:gd name="connsiteX0" fmla="*/ 4219 w 110771"/>
              <a:gd name="connsiteY0" fmla="*/ 122216 h 123236"/>
              <a:gd name="connsiteX1" fmla="*/ 110582 w 110771"/>
              <a:gd name="connsiteY1" fmla="*/ 1566 h 123236"/>
              <a:gd name="connsiteX2" fmla="*/ 29619 w 110771"/>
              <a:gd name="connsiteY2" fmla="*/ 57129 h 123236"/>
              <a:gd name="connsiteX3" fmla="*/ 4219 w 110771"/>
              <a:gd name="connsiteY3" fmla="*/ 122216 h 12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771" h="123236">
                <a:moveTo>
                  <a:pt x="4219" y="122216"/>
                </a:moveTo>
                <a:cubicBezTo>
                  <a:pt x="17713" y="112955"/>
                  <a:pt x="106349" y="12414"/>
                  <a:pt x="110582" y="1566"/>
                </a:cubicBezTo>
                <a:cubicBezTo>
                  <a:pt x="114815" y="-9282"/>
                  <a:pt x="46817" y="39137"/>
                  <a:pt x="29619" y="57129"/>
                </a:cubicBezTo>
                <a:cubicBezTo>
                  <a:pt x="12421" y="75121"/>
                  <a:pt x="-9275" y="131477"/>
                  <a:pt x="4219" y="122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024E63CA-47CD-4A52-980C-40D12D1EAB28}"/>
              </a:ext>
            </a:extLst>
          </p:cNvPr>
          <p:cNvSpPr/>
          <p:nvPr/>
        </p:nvSpPr>
        <p:spPr>
          <a:xfrm>
            <a:off x="6455048" y="6529550"/>
            <a:ext cx="123983" cy="111256"/>
          </a:xfrm>
          <a:custGeom>
            <a:avLst/>
            <a:gdLst>
              <a:gd name="connsiteX0" fmla="*/ 2902 w 123983"/>
              <a:gd name="connsiteY0" fmla="*/ 110963 h 111256"/>
              <a:gd name="connsiteX1" fmla="*/ 123552 w 123983"/>
              <a:gd name="connsiteY1" fmla="*/ 3013 h 111256"/>
              <a:gd name="connsiteX2" fmla="*/ 42590 w 123983"/>
              <a:gd name="connsiteY2" fmla="*/ 34763 h 111256"/>
              <a:gd name="connsiteX3" fmla="*/ 2902 w 123983"/>
              <a:gd name="connsiteY3" fmla="*/ 110963 h 11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983" h="111256">
                <a:moveTo>
                  <a:pt x="2902" y="110963"/>
                </a:moveTo>
                <a:cubicBezTo>
                  <a:pt x="16396" y="105671"/>
                  <a:pt x="116937" y="15713"/>
                  <a:pt x="123552" y="3013"/>
                </a:cubicBezTo>
                <a:cubicBezTo>
                  <a:pt x="130167" y="-9687"/>
                  <a:pt x="58729" y="21005"/>
                  <a:pt x="42590" y="34763"/>
                </a:cubicBezTo>
                <a:cubicBezTo>
                  <a:pt x="26451" y="48521"/>
                  <a:pt x="-10592" y="116255"/>
                  <a:pt x="2902" y="110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927E7618-EB03-481B-8175-F6EAC25C27E8}"/>
              </a:ext>
            </a:extLst>
          </p:cNvPr>
          <p:cNvSpPr/>
          <p:nvPr/>
        </p:nvSpPr>
        <p:spPr>
          <a:xfrm>
            <a:off x="5819386" y="6483155"/>
            <a:ext cx="210177" cy="111339"/>
          </a:xfrm>
          <a:custGeom>
            <a:avLst/>
            <a:gdLst>
              <a:gd name="connsiteX0" fmla="*/ 389 w 210177"/>
              <a:gd name="connsiteY0" fmla="*/ 111320 h 111339"/>
              <a:gd name="connsiteX1" fmla="*/ 75002 w 210177"/>
              <a:gd name="connsiteY1" fmla="*/ 27183 h 111339"/>
              <a:gd name="connsiteX2" fmla="*/ 209939 w 210177"/>
              <a:gd name="connsiteY2" fmla="*/ 195 h 111339"/>
              <a:gd name="connsiteX3" fmla="*/ 105164 w 210177"/>
              <a:gd name="connsiteY3" fmla="*/ 19245 h 111339"/>
              <a:gd name="connsiteX4" fmla="*/ 389 w 210177"/>
              <a:gd name="connsiteY4" fmla="*/ 111320 h 11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177" h="111339">
                <a:moveTo>
                  <a:pt x="389" y="111320"/>
                </a:moveTo>
                <a:cubicBezTo>
                  <a:pt x="-4638" y="112643"/>
                  <a:pt x="40077" y="45704"/>
                  <a:pt x="75002" y="27183"/>
                </a:cubicBezTo>
                <a:cubicBezTo>
                  <a:pt x="109927" y="8662"/>
                  <a:pt x="204912" y="1518"/>
                  <a:pt x="209939" y="195"/>
                </a:cubicBezTo>
                <a:cubicBezTo>
                  <a:pt x="214966" y="-1128"/>
                  <a:pt x="139295" y="4164"/>
                  <a:pt x="105164" y="19245"/>
                </a:cubicBezTo>
                <a:cubicBezTo>
                  <a:pt x="71033" y="34326"/>
                  <a:pt x="5416" y="109997"/>
                  <a:pt x="389" y="111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7F7E7C48-1AF1-49D3-ADB1-10C0901DA72A}"/>
              </a:ext>
            </a:extLst>
          </p:cNvPr>
          <p:cNvSpPr/>
          <p:nvPr/>
        </p:nvSpPr>
        <p:spPr>
          <a:xfrm>
            <a:off x="5857563" y="6583248"/>
            <a:ext cx="299006" cy="111246"/>
          </a:xfrm>
          <a:custGeom>
            <a:avLst/>
            <a:gdLst>
              <a:gd name="connsiteX0" fmla="*/ 312 w 299006"/>
              <a:gd name="connsiteY0" fmla="*/ 111240 h 111246"/>
              <a:gd name="connsiteX1" fmla="*/ 120962 w 299006"/>
              <a:gd name="connsiteY1" fmla="*/ 20752 h 111246"/>
              <a:gd name="connsiteX2" fmla="*/ 298762 w 299006"/>
              <a:gd name="connsiteY2" fmla="*/ 115 h 111246"/>
              <a:gd name="connsiteX3" fmla="*/ 155887 w 299006"/>
              <a:gd name="connsiteY3" fmla="*/ 25515 h 111246"/>
              <a:gd name="connsiteX4" fmla="*/ 312 w 299006"/>
              <a:gd name="connsiteY4" fmla="*/ 111240 h 11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006" h="111246">
                <a:moveTo>
                  <a:pt x="312" y="111240"/>
                </a:moveTo>
                <a:cubicBezTo>
                  <a:pt x="-5509" y="110446"/>
                  <a:pt x="71220" y="39273"/>
                  <a:pt x="120962" y="20752"/>
                </a:cubicBezTo>
                <a:cubicBezTo>
                  <a:pt x="170704" y="2231"/>
                  <a:pt x="292941" y="-679"/>
                  <a:pt x="298762" y="115"/>
                </a:cubicBezTo>
                <a:cubicBezTo>
                  <a:pt x="304583" y="909"/>
                  <a:pt x="204835" y="7523"/>
                  <a:pt x="155887" y="25515"/>
                </a:cubicBezTo>
                <a:cubicBezTo>
                  <a:pt x="106939" y="43507"/>
                  <a:pt x="6133" y="112034"/>
                  <a:pt x="312" y="111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2CF5AB72-49ED-4892-A2A3-795492D409D4}"/>
              </a:ext>
            </a:extLst>
          </p:cNvPr>
          <p:cNvSpPr/>
          <p:nvPr/>
        </p:nvSpPr>
        <p:spPr>
          <a:xfrm>
            <a:off x="5890817" y="6549886"/>
            <a:ext cx="146277" cy="50939"/>
          </a:xfrm>
          <a:custGeom>
            <a:avLst/>
            <a:gdLst>
              <a:gd name="connsiteX0" fmla="*/ 396 w 146277"/>
              <a:gd name="connsiteY0" fmla="*/ 50939 h 50939"/>
              <a:gd name="connsiteX1" fmla="*/ 101996 w 146277"/>
              <a:gd name="connsiteY1" fmla="*/ 4902 h 50939"/>
              <a:gd name="connsiteX2" fmla="*/ 143271 w 146277"/>
              <a:gd name="connsiteY2" fmla="*/ 4902 h 50939"/>
              <a:gd name="connsiteX3" fmla="*/ 396 w 146277"/>
              <a:gd name="connsiteY3" fmla="*/ 50939 h 5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277" h="50939">
                <a:moveTo>
                  <a:pt x="396" y="50939"/>
                </a:moveTo>
                <a:cubicBezTo>
                  <a:pt x="-6483" y="50939"/>
                  <a:pt x="78184" y="12575"/>
                  <a:pt x="101996" y="4902"/>
                </a:cubicBezTo>
                <a:cubicBezTo>
                  <a:pt x="125808" y="-2771"/>
                  <a:pt x="155971" y="-390"/>
                  <a:pt x="143271" y="4902"/>
                </a:cubicBezTo>
                <a:cubicBezTo>
                  <a:pt x="130571" y="10194"/>
                  <a:pt x="7275" y="50939"/>
                  <a:pt x="396" y="50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90F64EB7-C833-489C-97F2-32E0BB0F1952}"/>
              </a:ext>
            </a:extLst>
          </p:cNvPr>
          <p:cNvSpPr/>
          <p:nvPr/>
        </p:nvSpPr>
        <p:spPr>
          <a:xfrm>
            <a:off x="6020312" y="6994887"/>
            <a:ext cx="660027" cy="2310610"/>
          </a:xfrm>
          <a:custGeom>
            <a:avLst/>
            <a:gdLst>
              <a:gd name="connsiteX0" fmla="*/ 33355 w 660027"/>
              <a:gd name="connsiteY0" fmla="*/ 2813 h 2310610"/>
              <a:gd name="connsiteX1" fmla="*/ 261955 w 660027"/>
              <a:gd name="connsiteY1" fmla="*/ 570080 h 2310610"/>
              <a:gd name="connsiteX2" fmla="*/ 532888 w 660027"/>
              <a:gd name="connsiteY2" fmla="*/ 1175446 h 2310610"/>
              <a:gd name="connsiteX3" fmla="*/ 659888 w 660027"/>
              <a:gd name="connsiteY3" fmla="*/ 1679213 h 2310610"/>
              <a:gd name="connsiteX4" fmla="*/ 511721 w 660027"/>
              <a:gd name="connsiteY4" fmla="*/ 2309980 h 2310610"/>
              <a:gd name="connsiteX5" fmla="*/ 473621 w 660027"/>
              <a:gd name="connsiteY5" fmla="*/ 1772346 h 2310610"/>
              <a:gd name="connsiteX6" fmla="*/ 109555 w 660027"/>
              <a:gd name="connsiteY6" fmla="*/ 633580 h 2310610"/>
              <a:gd name="connsiteX7" fmla="*/ 12188 w 660027"/>
              <a:gd name="connsiteY7" fmla="*/ 362646 h 2310610"/>
              <a:gd name="connsiteX8" fmla="*/ 33355 w 660027"/>
              <a:gd name="connsiteY8" fmla="*/ 2813 h 23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0027" h="2310610">
                <a:moveTo>
                  <a:pt x="33355" y="2813"/>
                </a:moveTo>
                <a:cubicBezTo>
                  <a:pt x="74983" y="37385"/>
                  <a:pt x="178699" y="374641"/>
                  <a:pt x="261955" y="570080"/>
                </a:cubicBezTo>
                <a:cubicBezTo>
                  <a:pt x="345211" y="765519"/>
                  <a:pt x="466566" y="990591"/>
                  <a:pt x="532888" y="1175446"/>
                </a:cubicBezTo>
                <a:cubicBezTo>
                  <a:pt x="599210" y="1360301"/>
                  <a:pt x="663416" y="1490124"/>
                  <a:pt x="659888" y="1679213"/>
                </a:cubicBezTo>
                <a:cubicBezTo>
                  <a:pt x="656360" y="1868302"/>
                  <a:pt x="542765" y="2294458"/>
                  <a:pt x="511721" y="2309980"/>
                </a:cubicBezTo>
                <a:cubicBezTo>
                  <a:pt x="480677" y="2325502"/>
                  <a:pt x="540649" y="2051746"/>
                  <a:pt x="473621" y="1772346"/>
                </a:cubicBezTo>
                <a:cubicBezTo>
                  <a:pt x="406593" y="1492946"/>
                  <a:pt x="186461" y="868530"/>
                  <a:pt x="109555" y="633580"/>
                </a:cubicBezTo>
                <a:cubicBezTo>
                  <a:pt x="32649" y="398630"/>
                  <a:pt x="29827" y="463540"/>
                  <a:pt x="12188" y="362646"/>
                </a:cubicBezTo>
                <a:cubicBezTo>
                  <a:pt x="-5451" y="261752"/>
                  <a:pt x="-8273" y="-31759"/>
                  <a:pt x="33355" y="281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27A4B2CF-F8A8-46DA-BD16-ECF244F235F5}"/>
              </a:ext>
            </a:extLst>
          </p:cNvPr>
          <p:cNvSpPr/>
          <p:nvPr/>
        </p:nvSpPr>
        <p:spPr>
          <a:xfrm>
            <a:off x="6044258" y="8869680"/>
            <a:ext cx="691822" cy="2016959"/>
          </a:xfrm>
          <a:custGeom>
            <a:avLst/>
            <a:gdLst>
              <a:gd name="connsiteX0" fmla="*/ 61902 w 691822"/>
              <a:gd name="connsiteY0" fmla="*/ 1910080 h 2016959"/>
              <a:gd name="connsiteX1" fmla="*/ 422582 w 691822"/>
              <a:gd name="connsiteY1" fmla="*/ 447040 h 2016959"/>
              <a:gd name="connsiteX2" fmla="*/ 691822 w 691822"/>
              <a:gd name="connsiteY2" fmla="*/ 0 h 2016959"/>
              <a:gd name="connsiteX3" fmla="*/ 691822 w 691822"/>
              <a:gd name="connsiteY3" fmla="*/ 0 h 2016959"/>
              <a:gd name="connsiteX4" fmla="*/ 463222 w 691822"/>
              <a:gd name="connsiteY4" fmla="*/ 1442720 h 2016959"/>
              <a:gd name="connsiteX5" fmla="*/ 163502 w 691822"/>
              <a:gd name="connsiteY5" fmla="*/ 1894840 h 2016959"/>
              <a:gd name="connsiteX6" fmla="*/ 11102 w 691822"/>
              <a:gd name="connsiteY6" fmla="*/ 1905000 h 2016959"/>
              <a:gd name="connsiteX7" fmla="*/ 61902 w 691822"/>
              <a:gd name="connsiteY7" fmla="*/ 1910080 h 201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1822" h="2016959">
                <a:moveTo>
                  <a:pt x="61902" y="1910080"/>
                </a:moveTo>
                <a:cubicBezTo>
                  <a:pt x="130482" y="1667087"/>
                  <a:pt x="317595" y="765387"/>
                  <a:pt x="422582" y="447040"/>
                </a:cubicBezTo>
                <a:cubicBezTo>
                  <a:pt x="527569" y="128693"/>
                  <a:pt x="691822" y="0"/>
                  <a:pt x="691822" y="0"/>
                </a:cubicBezTo>
                <a:lnTo>
                  <a:pt x="691822" y="0"/>
                </a:lnTo>
                <a:cubicBezTo>
                  <a:pt x="653722" y="240453"/>
                  <a:pt x="551275" y="1126914"/>
                  <a:pt x="463222" y="1442720"/>
                </a:cubicBezTo>
                <a:cubicBezTo>
                  <a:pt x="375169" y="1758526"/>
                  <a:pt x="238855" y="1817793"/>
                  <a:pt x="163502" y="1894840"/>
                </a:cubicBezTo>
                <a:cubicBezTo>
                  <a:pt x="88149" y="1971887"/>
                  <a:pt x="31422" y="1904153"/>
                  <a:pt x="11102" y="1905000"/>
                </a:cubicBezTo>
                <a:cubicBezTo>
                  <a:pt x="-9218" y="1905847"/>
                  <a:pt x="-6678" y="2153073"/>
                  <a:pt x="61902" y="191008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F11C303B-D8A5-4936-AEE3-FC46DFA1D1CB}"/>
              </a:ext>
            </a:extLst>
          </p:cNvPr>
          <p:cNvSpPr/>
          <p:nvPr/>
        </p:nvSpPr>
        <p:spPr>
          <a:xfrm>
            <a:off x="3740943" y="4519684"/>
            <a:ext cx="115873" cy="295012"/>
          </a:xfrm>
          <a:custGeom>
            <a:avLst/>
            <a:gdLst>
              <a:gd name="connsiteX0" fmla="*/ 115624 w 115873"/>
              <a:gd name="connsiteY0" fmla="*/ 1516 h 295012"/>
              <a:gd name="connsiteX1" fmla="*/ 5557 w 115873"/>
              <a:gd name="connsiteY1" fmla="*/ 107349 h 295012"/>
              <a:gd name="connsiteX2" fmla="*/ 18257 w 115873"/>
              <a:gd name="connsiteY2" fmla="*/ 293616 h 295012"/>
              <a:gd name="connsiteX3" fmla="*/ 35190 w 115873"/>
              <a:gd name="connsiteY3" fmla="*/ 183549 h 295012"/>
              <a:gd name="connsiteX4" fmla="*/ 115624 w 115873"/>
              <a:gd name="connsiteY4" fmla="*/ 1516 h 29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873" h="295012">
                <a:moveTo>
                  <a:pt x="115624" y="1516"/>
                </a:moveTo>
                <a:cubicBezTo>
                  <a:pt x="110685" y="-11184"/>
                  <a:pt x="21785" y="58666"/>
                  <a:pt x="5557" y="107349"/>
                </a:cubicBezTo>
                <a:cubicBezTo>
                  <a:pt x="-10671" y="156032"/>
                  <a:pt x="13318" y="280916"/>
                  <a:pt x="18257" y="293616"/>
                </a:cubicBezTo>
                <a:cubicBezTo>
                  <a:pt x="23196" y="306316"/>
                  <a:pt x="19668" y="229410"/>
                  <a:pt x="35190" y="183549"/>
                </a:cubicBezTo>
                <a:cubicBezTo>
                  <a:pt x="50712" y="137688"/>
                  <a:pt x="120563" y="14216"/>
                  <a:pt x="115624" y="151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8448C5BF-426B-46C1-9DCA-BBF0F466F8E3}"/>
              </a:ext>
            </a:extLst>
          </p:cNvPr>
          <p:cNvSpPr/>
          <p:nvPr/>
        </p:nvSpPr>
        <p:spPr>
          <a:xfrm>
            <a:off x="5605932" y="3878026"/>
            <a:ext cx="136791" cy="405066"/>
          </a:xfrm>
          <a:custGeom>
            <a:avLst/>
            <a:gdLst>
              <a:gd name="connsiteX0" fmla="*/ 37631 w 136791"/>
              <a:gd name="connsiteY0" fmla="*/ 60562 h 405066"/>
              <a:gd name="connsiteX1" fmla="*/ 1118 w 136791"/>
              <a:gd name="connsiteY1" fmla="*/ 236774 h 405066"/>
              <a:gd name="connsiteX2" fmla="*/ 77318 w 136791"/>
              <a:gd name="connsiteY2" fmla="*/ 398699 h 405066"/>
              <a:gd name="connsiteX3" fmla="*/ 67793 w 136791"/>
              <a:gd name="connsiteY3" fmla="*/ 363774 h 405066"/>
              <a:gd name="connsiteX4" fmla="*/ 51918 w 136791"/>
              <a:gd name="connsiteY4" fmla="*/ 282812 h 405066"/>
              <a:gd name="connsiteX5" fmla="*/ 63031 w 136791"/>
              <a:gd name="connsiteY5" fmla="*/ 168512 h 405066"/>
              <a:gd name="connsiteX6" fmla="*/ 63031 w 136791"/>
              <a:gd name="connsiteY6" fmla="*/ 168512 h 405066"/>
              <a:gd name="connsiteX7" fmla="*/ 134468 w 136791"/>
              <a:gd name="connsiteY7" fmla="*/ 9762 h 405066"/>
              <a:gd name="connsiteX8" fmla="*/ 115418 w 136791"/>
              <a:gd name="connsiteY8" fmla="*/ 20874 h 405066"/>
              <a:gd name="connsiteX9" fmla="*/ 37631 w 136791"/>
              <a:gd name="connsiteY9" fmla="*/ 60562 h 40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791" h="405066">
                <a:moveTo>
                  <a:pt x="37631" y="60562"/>
                </a:moveTo>
                <a:cubicBezTo>
                  <a:pt x="18581" y="96545"/>
                  <a:pt x="-5496" y="180418"/>
                  <a:pt x="1118" y="236774"/>
                </a:cubicBezTo>
                <a:cubicBezTo>
                  <a:pt x="7732" y="293130"/>
                  <a:pt x="66206" y="377532"/>
                  <a:pt x="77318" y="398699"/>
                </a:cubicBezTo>
                <a:cubicBezTo>
                  <a:pt x="88431" y="419866"/>
                  <a:pt x="72026" y="383088"/>
                  <a:pt x="67793" y="363774"/>
                </a:cubicBezTo>
                <a:cubicBezTo>
                  <a:pt x="63560" y="344460"/>
                  <a:pt x="52712" y="315356"/>
                  <a:pt x="51918" y="282812"/>
                </a:cubicBezTo>
                <a:cubicBezTo>
                  <a:pt x="51124" y="250268"/>
                  <a:pt x="63031" y="168512"/>
                  <a:pt x="63031" y="168512"/>
                </a:cubicBezTo>
                <a:lnTo>
                  <a:pt x="63031" y="168512"/>
                </a:lnTo>
                <a:cubicBezTo>
                  <a:pt x="74937" y="142054"/>
                  <a:pt x="125737" y="34368"/>
                  <a:pt x="134468" y="9762"/>
                </a:cubicBezTo>
                <a:cubicBezTo>
                  <a:pt x="143199" y="-14844"/>
                  <a:pt x="125207" y="13995"/>
                  <a:pt x="115418" y="20874"/>
                </a:cubicBezTo>
                <a:cubicBezTo>
                  <a:pt x="105629" y="27753"/>
                  <a:pt x="56681" y="24579"/>
                  <a:pt x="37631" y="6056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C1B1D807-2289-4179-8C45-D2D507F23F5A}"/>
              </a:ext>
            </a:extLst>
          </p:cNvPr>
          <p:cNvSpPr/>
          <p:nvPr/>
        </p:nvSpPr>
        <p:spPr>
          <a:xfrm>
            <a:off x="6192090" y="3791880"/>
            <a:ext cx="117265" cy="173697"/>
          </a:xfrm>
          <a:custGeom>
            <a:avLst/>
            <a:gdLst>
              <a:gd name="connsiteX0" fmla="*/ 748 w 117265"/>
              <a:gd name="connsiteY0" fmla="*/ 658 h 173697"/>
              <a:gd name="connsiteX1" fmla="*/ 86473 w 117265"/>
              <a:gd name="connsiteY1" fmla="*/ 22883 h 173697"/>
              <a:gd name="connsiteX2" fmla="*/ 116635 w 117265"/>
              <a:gd name="connsiteY2" fmla="*/ 56220 h 173697"/>
              <a:gd name="connsiteX3" fmla="*/ 103935 w 117265"/>
              <a:gd name="connsiteY3" fmla="*/ 129245 h 173697"/>
              <a:gd name="connsiteX4" fmla="*/ 69010 w 117265"/>
              <a:gd name="connsiteY4" fmla="*/ 173695 h 173697"/>
              <a:gd name="connsiteX5" fmla="*/ 70598 w 117265"/>
              <a:gd name="connsiteY5" fmla="*/ 127658 h 173697"/>
              <a:gd name="connsiteX6" fmla="*/ 70598 w 117265"/>
              <a:gd name="connsiteY6" fmla="*/ 97495 h 173697"/>
              <a:gd name="connsiteX7" fmla="*/ 45198 w 117265"/>
              <a:gd name="connsiteY7" fmla="*/ 48283 h 173697"/>
              <a:gd name="connsiteX8" fmla="*/ 748 w 117265"/>
              <a:gd name="connsiteY8" fmla="*/ 658 h 17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265" h="173697">
                <a:moveTo>
                  <a:pt x="748" y="658"/>
                </a:moveTo>
                <a:cubicBezTo>
                  <a:pt x="7627" y="-3575"/>
                  <a:pt x="67159" y="13623"/>
                  <a:pt x="86473" y="22883"/>
                </a:cubicBezTo>
                <a:cubicBezTo>
                  <a:pt x="105787" y="32143"/>
                  <a:pt x="113725" y="38493"/>
                  <a:pt x="116635" y="56220"/>
                </a:cubicBezTo>
                <a:cubicBezTo>
                  <a:pt x="119545" y="73947"/>
                  <a:pt x="111873" y="109666"/>
                  <a:pt x="103935" y="129245"/>
                </a:cubicBezTo>
                <a:cubicBezTo>
                  <a:pt x="95997" y="148824"/>
                  <a:pt x="74566" y="173960"/>
                  <a:pt x="69010" y="173695"/>
                </a:cubicBezTo>
                <a:cubicBezTo>
                  <a:pt x="63454" y="173431"/>
                  <a:pt x="70333" y="140358"/>
                  <a:pt x="70598" y="127658"/>
                </a:cubicBezTo>
                <a:cubicBezTo>
                  <a:pt x="70863" y="114958"/>
                  <a:pt x="74831" y="110724"/>
                  <a:pt x="70598" y="97495"/>
                </a:cubicBezTo>
                <a:cubicBezTo>
                  <a:pt x="66365" y="84266"/>
                  <a:pt x="53929" y="62306"/>
                  <a:pt x="45198" y="48283"/>
                </a:cubicBezTo>
                <a:cubicBezTo>
                  <a:pt x="36467" y="34260"/>
                  <a:pt x="-6131" y="4891"/>
                  <a:pt x="748" y="65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90FDB7AA-736A-45EA-A214-A29562341626}"/>
              </a:ext>
            </a:extLst>
          </p:cNvPr>
          <p:cNvSpPr/>
          <p:nvPr/>
        </p:nvSpPr>
        <p:spPr>
          <a:xfrm>
            <a:off x="4014009" y="3739987"/>
            <a:ext cx="318693" cy="258425"/>
          </a:xfrm>
          <a:custGeom>
            <a:avLst/>
            <a:gdLst>
              <a:gd name="connsiteX0" fmla="*/ 270124 w 318693"/>
              <a:gd name="connsiteY0" fmla="*/ 163 h 258425"/>
              <a:gd name="connsiteX1" fmla="*/ 187574 w 318693"/>
              <a:gd name="connsiteY1" fmla="*/ 91180 h 258425"/>
              <a:gd name="connsiteX2" fmla="*/ 7658 w 318693"/>
              <a:gd name="connsiteY2" fmla="*/ 171613 h 258425"/>
              <a:gd name="connsiteX3" fmla="*/ 60574 w 318693"/>
              <a:gd name="connsiteY3" fmla="*/ 163146 h 258425"/>
              <a:gd name="connsiteX4" fmla="*/ 306108 w 318693"/>
              <a:gd name="connsiteY4" fmla="*/ 256280 h 258425"/>
              <a:gd name="connsiteX5" fmla="*/ 265891 w 318693"/>
              <a:gd name="connsiteY5" fmla="*/ 222413 h 258425"/>
              <a:gd name="connsiteX6" fmla="*/ 117724 w 318693"/>
              <a:gd name="connsiteY6" fmla="*/ 152563 h 258425"/>
              <a:gd name="connsiteX7" fmla="*/ 208741 w 318693"/>
              <a:gd name="connsiteY7" fmla="*/ 114463 h 258425"/>
              <a:gd name="connsiteX8" fmla="*/ 270124 w 318693"/>
              <a:gd name="connsiteY8" fmla="*/ 163 h 25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8693" h="258425">
                <a:moveTo>
                  <a:pt x="270124" y="163"/>
                </a:moveTo>
                <a:cubicBezTo>
                  <a:pt x="266596" y="-3717"/>
                  <a:pt x="231318" y="62605"/>
                  <a:pt x="187574" y="91180"/>
                </a:cubicBezTo>
                <a:cubicBezTo>
                  <a:pt x="143830" y="119755"/>
                  <a:pt x="28825" y="159619"/>
                  <a:pt x="7658" y="171613"/>
                </a:cubicBezTo>
                <a:cubicBezTo>
                  <a:pt x="-13509" y="183607"/>
                  <a:pt x="10832" y="149035"/>
                  <a:pt x="60574" y="163146"/>
                </a:cubicBezTo>
                <a:cubicBezTo>
                  <a:pt x="110316" y="177257"/>
                  <a:pt x="271889" y="246402"/>
                  <a:pt x="306108" y="256280"/>
                </a:cubicBezTo>
                <a:cubicBezTo>
                  <a:pt x="340328" y="266158"/>
                  <a:pt x="297288" y="239699"/>
                  <a:pt x="265891" y="222413"/>
                </a:cubicBezTo>
                <a:cubicBezTo>
                  <a:pt x="234494" y="205127"/>
                  <a:pt x="127249" y="170555"/>
                  <a:pt x="117724" y="152563"/>
                </a:cubicBezTo>
                <a:cubicBezTo>
                  <a:pt x="108199" y="134571"/>
                  <a:pt x="187221" y="135630"/>
                  <a:pt x="208741" y="114463"/>
                </a:cubicBezTo>
                <a:cubicBezTo>
                  <a:pt x="230261" y="93296"/>
                  <a:pt x="273652" y="4043"/>
                  <a:pt x="270124" y="16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6B37DB9B-373C-404D-BD71-BDCD855ADB03}"/>
              </a:ext>
            </a:extLst>
          </p:cNvPr>
          <p:cNvSpPr/>
          <p:nvPr/>
        </p:nvSpPr>
        <p:spPr>
          <a:xfrm>
            <a:off x="5175305" y="1216768"/>
            <a:ext cx="1387419" cy="1100583"/>
          </a:xfrm>
          <a:custGeom>
            <a:avLst/>
            <a:gdLst>
              <a:gd name="connsiteX0" fmla="*/ 1215 w 1387419"/>
              <a:gd name="connsiteY0" fmla="*/ 17672 h 1100583"/>
              <a:gd name="connsiteX1" fmla="*/ 656535 w 1387419"/>
              <a:gd name="connsiteY1" fmla="*/ 114192 h 1100583"/>
              <a:gd name="connsiteX2" fmla="*/ 1322015 w 1387419"/>
              <a:gd name="connsiteY2" fmla="*/ 1028592 h 1100583"/>
              <a:gd name="connsiteX3" fmla="*/ 1271215 w 1387419"/>
              <a:gd name="connsiteY3" fmla="*/ 942232 h 1100583"/>
              <a:gd name="connsiteX4" fmla="*/ 514295 w 1387419"/>
              <a:gd name="connsiteY4" fmla="*/ 149752 h 1100583"/>
              <a:gd name="connsiteX5" fmla="*/ 1215 w 1387419"/>
              <a:gd name="connsiteY5" fmla="*/ 17672 h 110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7419" h="1100583">
                <a:moveTo>
                  <a:pt x="1215" y="17672"/>
                </a:moveTo>
                <a:cubicBezTo>
                  <a:pt x="24922" y="11745"/>
                  <a:pt x="436402" y="-54295"/>
                  <a:pt x="656535" y="114192"/>
                </a:cubicBezTo>
                <a:cubicBezTo>
                  <a:pt x="876668" y="282679"/>
                  <a:pt x="1219568" y="890585"/>
                  <a:pt x="1322015" y="1028592"/>
                </a:cubicBezTo>
                <a:cubicBezTo>
                  <a:pt x="1424462" y="1166599"/>
                  <a:pt x="1405835" y="1088705"/>
                  <a:pt x="1271215" y="942232"/>
                </a:cubicBezTo>
                <a:cubicBezTo>
                  <a:pt x="1136595" y="795759"/>
                  <a:pt x="722575" y="304692"/>
                  <a:pt x="514295" y="149752"/>
                </a:cubicBezTo>
                <a:cubicBezTo>
                  <a:pt x="306015" y="-5188"/>
                  <a:pt x="-22492" y="23599"/>
                  <a:pt x="1215" y="17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41A6B37A-B3AC-497D-8711-3FC525419139}"/>
              </a:ext>
            </a:extLst>
          </p:cNvPr>
          <p:cNvSpPr/>
          <p:nvPr/>
        </p:nvSpPr>
        <p:spPr>
          <a:xfrm>
            <a:off x="5303356" y="1503534"/>
            <a:ext cx="1496887" cy="1464165"/>
          </a:xfrm>
          <a:custGeom>
            <a:avLst/>
            <a:gdLst>
              <a:gd name="connsiteX0" fmla="*/ 164 w 1496887"/>
              <a:gd name="connsiteY0" fmla="*/ 146 h 1464165"/>
              <a:gd name="connsiteX1" fmla="*/ 731684 w 1496887"/>
              <a:gd name="connsiteY1" fmla="*/ 401466 h 1464165"/>
              <a:gd name="connsiteX2" fmla="*/ 1453044 w 1496887"/>
              <a:gd name="connsiteY2" fmla="*/ 1397146 h 1464165"/>
              <a:gd name="connsiteX3" fmla="*/ 1336204 w 1496887"/>
              <a:gd name="connsiteY3" fmla="*/ 1270146 h 1464165"/>
              <a:gd name="connsiteX4" fmla="*/ 670724 w 1496887"/>
              <a:gd name="connsiteY4" fmla="*/ 437026 h 1464165"/>
              <a:gd name="connsiteX5" fmla="*/ 164 w 1496887"/>
              <a:gd name="connsiteY5" fmla="*/ 146 h 146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6887" h="1464165">
                <a:moveTo>
                  <a:pt x="164" y="146"/>
                </a:moveTo>
                <a:cubicBezTo>
                  <a:pt x="10324" y="-5781"/>
                  <a:pt x="489537" y="168633"/>
                  <a:pt x="731684" y="401466"/>
                </a:cubicBezTo>
                <a:cubicBezTo>
                  <a:pt x="973831" y="634299"/>
                  <a:pt x="1352291" y="1252366"/>
                  <a:pt x="1453044" y="1397146"/>
                </a:cubicBezTo>
                <a:cubicBezTo>
                  <a:pt x="1553797" y="1541926"/>
                  <a:pt x="1466591" y="1430166"/>
                  <a:pt x="1336204" y="1270146"/>
                </a:cubicBezTo>
                <a:cubicBezTo>
                  <a:pt x="1205817" y="1110126"/>
                  <a:pt x="889164" y="646153"/>
                  <a:pt x="670724" y="437026"/>
                </a:cubicBezTo>
                <a:cubicBezTo>
                  <a:pt x="452284" y="227899"/>
                  <a:pt x="-9996" y="6073"/>
                  <a:pt x="164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6703A028-B8E4-446C-88C8-BF194FFF9CDF}"/>
              </a:ext>
            </a:extLst>
          </p:cNvPr>
          <p:cNvSpPr/>
          <p:nvPr/>
        </p:nvSpPr>
        <p:spPr>
          <a:xfrm>
            <a:off x="6230848" y="1549345"/>
            <a:ext cx="467632" cy="1022035"/>
          </a:xfrm>
          <a:custGeom>
            <a:avLst/>
            <a:gdLst>
              <a:gd name="connsiteX0" fmla="*/ 2312 w 467632"/>
              <a:gd name="connsiteY0" fmla="*/ 55 h 1022035"/>
              <a:gd name="connsiteX1" fmla="*/ 286792 w 467632"/>
              <a:gd name="connsiteY1" fmla="*/ 309935 h 1022035"/>
              <a:gd name="connsiteX2" fmla="*/ 464592 w 467632"/>
              <a:gd name="connsiteY2" fmla="*/ 1000815 h 1022035"/>
              <a:gd name="connsiteX3" fmla="*/ 403632 w 467632"/>
              <a:gd name="connsiteY3" fmla="*/ 858575 h 1022035"/>
              <a:gd name="connsiteX4" fmla="*/ 164872 w 467632"/>
              <a:gd name="connsiteY4" fmla="*/ 289615 h 1022035"/>
              <a:gd name="connsiteX5" fmla="*/ 2312 w 467632"/>
              <a:gd name="connsiteY5" fmla="*/ 55 h 102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632" h="1022035">
                <a:moveTo>
                  <a:pt x="2312" y="55"/>
                </a:moveTo>
                <a:cubicBezTo>
                  <a:pt x="22632" y="3442"/>
                  <a:pt x="209745" y="143142"/>
                  <a:pt x="286792" y="309935"/>
                </a:cubicBezTo>
                <a:cubicBezTo>
                  <a:pt x="363839" y="476728"/>
                  <a:pt x="445119" y="909375"/>
                  <a:pt x="464592" y="1000815"/>
                </a:cubicBezTo>
                <a:cubicBezTo>
                  <a:pt x="484065" y="1092255"/>
                  <a:pt x="403632" y="858575"/>
                  <a:pt x="403632" y="858575"/>
                </a:cubicBezTo>
                <a:cubicBezTo>
                  <a:pt x="353679" y="740042"/>
                  <a:pt x="229219" y="431008"/>
                  <a:pt x="164872" y="289615"/>
                </a:cubicBezTo>
                <a:cubicBezTo>
                  <a:pt x="100525" y="148222"/>
                  <a:pt x="-18008" y="-3332"/>
                  <a:pt x="2312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012D45ED-123F-4C05-87AB-E09EB57E0069}"/>
              </a:ext>
            </a:extLst>
          </p:cNvPr>
          <p:cNvSpPr/>
          <p:nvPr/>
        </p:nvSpPr>
        <p:spPr>
          <a:xfrm>
            <a:off x="5481424" y="2175250"/>
            <a:ext cx="752725" cy="1317659"/>
          </a:xfrm>
          <a:custGeom>
            <a:avLst/>
            <a:gdLst>
              <a:gd name="connsiteX0" fmla="*/ 26143 w 752725"/>
              <a:gd name="connsiteY0" fmla="*/ 9150 h 1317659"/>
              <a:gd name="connsiteX1" fmla="*/ 496043 w 752725"/>
              <a:gd name="connsiteY1" fmla="*/ 631450 h 1317659"/>
              <a:gd name="connsiteX2" fmla="*/ 741576 w 752725"/>
              <a:gd name="connsiteY2" fmla="*/ 1266450 h 1317659"/>
              <a:gd name="connsiteX3" fmla="*/ 686543 w 752725"/>
              <a:gd name="connsiteY3" fmla="*/ 1228350 h 1317659"/>
              <a:gd name="connsiteX4" fmla="*/ 470643 w 752725"/>
              <a:gd name="connsiteY4" fmla="*/ 821950 h 1317659"/>
              <a:gd name="connsiteX5" fmla="*/ 106576 w 752725"/>
              <a:gd name="connsiteY5" fmla="*/ 301250 h 1317659"/>
              <a:gd name="connsiteX6" fmla="*/ 26143 w 752725"/>
              <a:gd name="connsiteY6" fmla="*/ 9150 h 131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725" h="1317659">
                <a:moveTo>
                  <a:pt x="26143" y="9150"/>
                </a:moveTo>
                <a:cubicBezTo>
                  <a:pt x="91054" y="64183"/>
                  <a:pt x="376804" y="421900"/>
                  <a:pt x="496043" y="631450"/>
                </a:cubicBezTo>
                <a:cubicBezTo>
                  <a:pt x="615282" y="841000"/>
                  <a:pt x="709826" y="1166967"/>
                  <a:pt x="741576" y="1266450"/>
                </a:cubicBezTo>
                <a:cubicBezTo>
                  <a:pt x="773326" y="1365933"/>
                  <a:pt x="731698" y="1302433"/>
                  <a:pt x="686543" y="1228350"/>
                </a:cubicBezTo>
                <a:cubicBezTo>
                  <a:pt x="641388" y="1154267"/>
                  <a:pt x="567304" y="976467"/>
                  <a:pt x="470643" y="821950"/>
                </a:cubicBezTo>
                <a:cubicBezTo>
                  <a:pt x="373982" y="667433"/>
                  <a:pt x="184893" y="443067"/>
                  <a:pt x="106576" y="301250"/>
                </a:cubicBezTo>
                <a:cubicBezTo>
                  <a:pt x="28259" y="159433"/>
                  <a:pt x="-38768" y="-45883"/>
                  <a:pt x="26143" y="91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EC154E46-8567-4195-9F0B-BF332DDE27EC}"/>
              </a:ext>
            </a:extLst>
          </p:cNvPr>
          <p:cNvSpPr/>
          <p:nvPr/>
        </p:nvSpPr>
        <p:spPr>
          <a:xfrm>
            <a:off x="3689070" y="2825198"/>
            <a:ext cx="918904" cy="445781"/>
          </a:xfrm>
          <a:custGeom>
            <a:avLst/>
            <a:gdLst>
              <a:gd name="connsiteX0" fmla="*/ 916797 w 918904"/>
              <a:gd name="connsiteY0" fmla="*/ 15369 h 445781"/>
              <a:gd name="connsiteX1" fmla="*/ 353763 w 918904"/>
              <a:gd name="connsiteY1" fmla="*/ 294769 h 445781"/>
              <a:gd name="connsiteX2" fmla="*/ 2397 w 918904"/>
              <a:gd name="connsiteY2" fmla="*/ 438702 h 445781"/>
              <a:gd name="connsiteX3" fmla="*/ 523097 w 918904"/>
              <a:gd name="connsiteY3" fmla="*/ 78869 h 445781"/>
              <a:gd name="connsiteX4" fmla="*/ 916797 w 918904"/>
              <a:gd name="connsiteY4" fmla="*/ 15369 h 44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04" h="445781">
                <a:moveTo>
                  <a:pt x="916797" y="15369"/>
                </a:moveTo>
                <a:cubicBezTo>
                  <a:pt x="888575" y="51352"/>
                  <a:pt x="506163" y="224214"/>
                  <a:pt x="353763" y="294769"/>
                </a:cubicBezTo>
                <a:cubicBezTo>
                  <a:pt x="201363" y="365324"/>
                  <a:pt x="-25825" y="474685"/>
                  <a:pt x="2397" y="438702"/>
                </a:cubicBezTo>
                <a:cubicBezTo>
                  <a:pt x="30619" y="402719"/>
                  <a:pt x="362936" y="148719"/>
                  <a:pt x="523097" y="78869"/>
                </a:cubicBezTo>
                <a:cubicBezTo>
                  <a:pt x="683258" y="9019"/>
                  <a:pt x="945019" y="-20614"/>
                  <a:pt x="916797" y="153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1E815DF0-FF41-4F51-9A16-83DA5CE264F2}"/>
              </a:ext>
            </a:extLst>
          </p:cNvPr>
          <p:cNvSpPr/>
          <p:nvPr/>
        </p:nvSpPr>
        <p:spPr>
          <a:xfrm>
            <a:off x="4889499" y="696109"/>
            <a:ext cx="1086086" cy="236643"/>
          </a:xfrm>
          <a:custGeom>
            <a:avLst/>
            <a:gdLst>
              <a:gd name="connsiteX0" fmla="*/ 1 w 1086086"/>
              <a:gd name="connsiteY0" fmla="*/ 57424 h 236643"/>
              <a:gd name="connsiteX1" fmla="*/ 495301 w 1086086"/>
              <a:gd name="connsiteY1" fmla="*/ 6624 h 236643"/>
              <a:gd name="connsiteX2" fmla="*/ 1062568 w 1086086"/>
              <a:gd name="connsiteY2" fmla="*/ 226758 h 236643"/>
              <a:gd name="connsiteX3" fmla="*/ 986368 w 1086086"/>
              <a:gd name="connsiteY3" fmla="*/ 201358 h 236643"/>
              <a:gd name="connsiteX4" fmla="*/ 499534 w 1086086"/>
              <a:gd name="connsiteY4" fmla="*/ 57424 h 236643"/>
              <a:gd name="connsiteX5" fmla="*/ 1 w 1086086"/>
              <a:gd name="connsiteY5" fmla="*/ 57424 h 23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6086" h="236643">
                <a:moveTo>
                  <a:pt x="1" y="57424"/>
                </a:moveTo>
                <a:cubicBezTo>
                  <a:pt x="-705" y="48957"/>
                  <a:pt x="318207" y="-21598"/>
                  <a:pt x="495301" y="6624"/>
                </a:cubicBezTo>
                <a:cubicBezTo>
                  <a:pt x="672395" y="34846"/>
                  <a:pt x="980724" y="194302"/>
                  <a:pt x="1062568" y="226758"/>
                </a:cubicBezTo>
                <a:cubicBezTo>
                  <a:pt x="1144412" y="259214"/>
                  <a:pt x="986368" y="201358"/>
                  <a:pt x="986368" y="201358"/>
                </a:cubicBezTo>
                <a:cubicBezTo>
                  <a:pt x="892529" y="173136"/>
                  <a:pt x="656873" y="82824"/>
                  <a:pt x="499534" y="57424"/>
                </a:cubicBezTo>
                <a:cubicBezTo>
                  <a:pt x="342195" y="32024"/>
                  <a:pt x="707" y="65891"/>
                  <a:pt x="1" y="57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18717879-F77F-485A-911C-407E440D5A72}"/>
              </a:ext>
            </a:extLst>
          </p:cNvPr>
          <p:cNvSpPr/>
          <p:nvPr/>
        </p:nvSpPr>
        <p:spPr>
          <a:xfrm>
            <a:off x="4745342" y="436030"/>
            <a:ext cx="681390" cy="165945"/>
          </a:xfrm>
          <a:custGeom>
            <a:avLst/>
            <a:gdLst>
              <a:gd name="connsiteX0" fmla="*/ 225 w 681390"/>
              <a:gd name="connsiteY0" fmla="*/ 118537 h 165945"/>
              <a:gd name="connsiteX1" fmla="*/ 419325 w 681390"/>
              <a:gd name="connsiteY1" fmla="*/ 63503 h 165945"/>
              <a:gd name="connsiteX2" fmla="*/ 673325 w 681390"/>
              <a:gd name="connsiteY2" fmla="*/ 165103 h 165945"/>
              <a:gd name="connsiteX3" fmla="*/ 605591 w 681390"/>
              <a:gd name="connsiteY3" fmla="*/ 105837 h 165945"/>
              <a:gd name="connsiteX4" fmla="*/ 478591 w 681390"/>
              <a:gd name="connsiteY4" fmla="*/ 3 h 165945"/>
              <a:gd name="connsiteX5" fmla="*/ 225 w 681390"/>
              <a:gd name="connsiteY5" fmla="*/ 118537 h 165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1390" h="165945">
                <a:moveTo>
                  <a:pt x="225" y="118537"/>
                </a:moveTo>
                <a:cubicBezTo>
                  <a:pt x="-9653" y="129120"/>
                  <a:pt x="307142" y="55742"/>
                  <a:pt x="419325" y="63503"/>
                </a:cubicBezTo>
                <a:cubicBezTo>
                  <a:pt x="531508" y="71264"/>
                  <a:pt x="642281" y="158047"/>
                  <a:pt x="673325" y="165103"/>
                </a:cubicBezTo>
                <a:cubicBezTo>
                  <a:pt x="704369" y="172159"/>
                  <a:pt x="638047" y="133354"/>
                  <a:pt x="605591" y="105837"/>
                </a:cubicBezTo>
                <a:cubicBezTo>
                  <a:pt x="573135" y="78320"/>
                  <a:pt x="573135" y="709"/>
                  <a:pt x="478591" y="3"/>
                </a:cubicBezTo>
                <a:cubicBezTo>
                  <a:pt x="384047" y="-703"/>
                  <a:pt x="10103" y="107954"/>
                  <a:pt x="225" y="118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67D9DB65-AB85-432C-9996-1111A324616C}"/>
              </a:ext>
            </a:extLst>
          </p:cNvPr>
          <p:cNvSpPr/>
          <p:nvPr/>
        </p:nvSpPr>
        <p:spPr>
          <a:xfrm>
            <a:off x="3722260" y="486741"/>
            <a:ext cx="1044503" cy="379542"/>
          </a:xfrm>
          <a:custGeom>
            <a:avLst/>
            <a:gdLst>
              <a:gd name="connsiteX0" fmla="*/ 1044473 w 1044503"/>
              <a:gd name="connsiteY0" fmla="*/ 97459 h 379542"/>
              <a:gd name="connsiteX1" fmla="*/ 773540 w 1044503"/>
              <a:gd name="connsiteY1" fmla="*/ 17026 h 379542"/>
              <a:gd name="connsiteX2" fmla="*/ 45407 w 1044503"/>
              <a:gd name="connsiteY2" fmla="*/ 364159 h 379542"/>
              <a:gd name="connsiteX3" fmla="*/ 108907 w 1044503"/>
              <a:gd name="connsiteY3" fmla="*/ 296426 h 379542"/>
              <a:gd name="connsiteX4" fmla="*/ 371373 w 1044503"/>
              <a:gd name="connsiteY4" fmla="*/ 97459 h 379542"/>
              <a:gd name="connsiteX5" fmla="*/ 760840 w 1044503"/>
              <a:gd name="connsiteY5" fmla="*/ 92 h 379542"/>
              <a:gd name="connsiteX6" fmla="*/ 1044473 w 1044503"/>
              <a:gd name="connsiteY6" fmla="*/ 97459 h 379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4503" h="379542">
                <a:moveTo>
                  <a:pt x="1044473" y="97459"/>
                </a:moveTo>
                <a:cubicBezTo>
                  <a:pt x="1046590" y="100281"/>
                  <a:pt x="940051" y="-27424"/>
                  <a:pt x="773540" y="17026"/>
                </a:cubicBezTo>
                <a:cubicBezTo>
                  <a:pt x="607029" y="61476"/>
                  <a:pt x="156179" y="317592"/>
                  <a:pt x="45407" y="364159"/>
                </a:cubicBezTo>
                <a:cubicBezTo>
                  <a:pt x="-65365" y="410726"/>
                  <a:pt x="54579" y="340876"/>
                  <a:pt x="108907" y="296426"/>
                </a:cubicBezTo>
                <a:cubicBezTo>
                  <a:pt x="163235" y="251976"/>
                  <a:pt x="262717" y="146848"/>
                  <a:pt x="371373" y="97459"/>
                </a:cubicBezTo>
                <a:cubicBezTo>
                  <a:pt x="480028" y="48070"/>
                  <a:pt x="648657" y="3620"/>
                  <a:pt x="760840" y="92"/>
                </a:cubicBezTo>
                <a:cubicBezTo>
                  <a:pt x="873023" y="-3436"/>
                  <a:pt x="1042356" y="94637"/>
                  <a:pt x="1044473" y="97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D2740B1F-646F-4206-9010-DC02409A741A}"/>
              </a:ext>
            </a:extLst>
          </p:cNvPr>
          <p:cNvSpPr/>
          <p:nvPr/>
        </p:nvSpPr>
        <p:spPr>
          <a:xfrm>
            <a:off x="2878391" y="958522"/>
            <a:ext cx="714484" cy="858822"/>
          </a:xfrm>
          <a:custGeom>
            <a:avLst/>
            <a:gdLst>
              <a:gd name="connsiteX0" fmla="*/ 711476 w 714484"/>
              <a:gd name="connsiteY0" fmla="*/ 2445 h 858822"/>
              <a:gd name="connsiteX1" fmla="*/ 347409 w 714484"/>
              <a:gd name="connsiteY1" fmla="*/ 281845 h 858822"/>
              <a:gd name="connsiteX2" fmla="*/ 21442 w 714484"/>
              <a:gd name="connsiteY2" fmla="*/ 823711 h 858822"/>
              <a:gd name="connsiteX3" fmla="*/ 42609 w 714484"/>
              <a:gd name="connsiteY3" fmla="*/ 764445 h 858822"/>
              <a:gd name="connsiteX4" fmla="*/ 135742 w 714484"/>
              <a:gd name="connsiteY4" fmla="*/ 430011 h 858822"/>
              <a:gd name="connsiteX5" fmla="*/ 711476 w 714484"/>
              <a:gd name="connsiteY5" fmla="*/ 2445 h 858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484" h="858822">
                <a:moveTo>
                  <a:pt x="711476" y="2445"/>
                </a:moveTo>
                <a:cubicBezTo>
                  <a:pt x="746754" y="-22249"/>
                  <a:pt x="462415" y="144967"/>
                  <a:pt x="347409" y="281845"/>
                </a:cubicBezTo>
                <a:cubicBezTo>
                  <a:pt x="232403" y="418723"/>
                  <a:pt x="72242" y="743278"/>
                  <a:pt x="21442" y="823711"/>
                </a:cubicBezTo>
                <a:cubicBezTo>
                  <a:pt x="-29358" y="904144"/>
                  <a:pt x="23559" y="830062"/>
                  <a:pt x="42609" y="764445"/>
                </a:cubicBezTo>
                <a:cubicBezTo>
                  <a:pt x="61659" y="698828"/>
                  <a:pt x="27792" y="553483"/>
                  <a:pt x="135742" y="430011"/>
                </a:cubicBezTo>
                <a:cubicBezTo>
                  <a:pt x="243692" y="306539"/>
                  <a:pt x="676198" y="27139"/>
                  <a:pt x="711476" y="2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18943F68-EC0F-4018-8847-7C7764BE9B75}"/>
              </a:ext>
            </a:extLst>
          </p:cNvPr>
          <p:cNvSpPr/>
          <p:nvPr/>
        </p:nvSpPr>
        <p:spPr>
          <a:xfrm>
            <a:off x="3020550" y="1003077"/>
            <a:ext cx="642978" cy="876948"/>
          </a:xfrm>
          <a:custGeom>
            <a:avLst/>
            <a:gdLst>
              <a:gd name="connsiteX0" fmla="*/ 641283 w 642978"/>
              <a:gd name="connsiteY0" fmla="*/ 223 h 876948"/>
              <a:gd name="connsiteX1" fmla="*/ 251817 w 642978"/>
              <a:gd name="connsiteY1" fmla="*/ 338890 h 876948"/>
              <a:gd name="connsiteX2" fmla="*/ 6283 w 642978"/>
              <a:gd name="connsiteY2" fmla="*/ 868056 h 876948"/>
              <a:gd name="connsiteX3" fmla="*/ 99417 w 642978"/>
              <a:gd name="connsiteY3" fmla="*/ 643690 h 876948"/>
              <a:gd name="connsiteX4" fmla="*/ 383050 w 642978"/>
              <a:gd name="connsiteY4" fmla="*/ 292323 h 876948"/>
              <a:gd name="connsiteX5" fmla="*/ 641283 w 642978"/>
              <a:gd name="connsiteY5" fmla="*/ 223 h 87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978" h="876948">
                <a:moveTo>
                  <a:pt x="641283" y="223"/>
                </a:moveTo>
                <a:cubicBezTo>
                  <a:pt x="619411" y="7984"/>
                  <a:pt x="357650" y="194251"/>
                  <a:pt x="251817" y="338890"/>
                </a:cubicBezTo>
                <a:cubicBezTo>
                  <a:pt x="145984" y="483529"/>
                  <a:pt x="31683" y="817256"/>
                  <a:pt x="6283" y="868056"/>
                </a:cubicBezTo>
                <a:cubicBezTo>
                  <a:pt x="-19117" y="918856"/>
                  <a:pt x="36622" y="739646"/>
                  <a:pt x="99417" y="643690"/>
                </a:cubicBezTo>
                <a:cubicBezTo>
                  <a:pt x="162212" y="547734"/>
                  <a:pt x="298383" y="396040"/>
                  <a:pt x="383050" y="292323"/>
                </a:cubicBezTo>
                <a:cubicBezTo>
                  <a:pt x="467717" y="188606"/>
                  <a:pt x="663155" y="-7538"/>
                  <a:pt x="641283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3F55A350-2968-4306-B9D3-4AC361508A19}"/>
              </a:ext>
            </a:extLst>
          </p:cNvPr>
          <p:cNvSpPr/>
          <p:nvPr/>
        </p:nvSpPr>
        <p:spPr>
          <a:xfrm>
            <a:off x="3996195" y="711190"/>
            <a:ext cx="834926" cy="394742"/>
          </a:xfrm>
          <a:custGeom>
            <a:avLst/>
            <a:gdLst>
              <a:gd name="connsiteX0" fmla="*/ 817105 w 834926"/>
              <a:gd name="connsiteY0" fmla="*/ 10 h 394742"/>
              <a:gd name="connsiteX1" fmla="*/ 317572 w 834926"/>
              <a:gd name="connsiteY1" fmla="*/ 186277 h 394742"/>
              <a:gd name="connsiteX2" fmla="*/ 72 w 834926"/>
              <a:gd name="connsiteY2" fmla="*/ 393710 h 394742"/>
              <a:gd name="connsiteX3" fmla="*/ 292172 w 834926"/>
              <a:gd name="connsiteY3" fmla="*/ 262477 h 394742"/>
              <a:gd name="connsiteX4" fmla="*/ 681638 w 834926"/>
              <a:gd name="connsiteY4" fmla="*/ 177810 h 394742"/>
              <a:gd name="connsiteX5" fmla="*/ 817105 w 834926"/>
              <a:gd name="connsiteY5" fmla="*/ 10 h 39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4926" h="394742">
                <a:moveTo>
                  <a:pt x="817105" y="10"/>
                </a:moveTo>
                <a:cubicBezTo>
                  <a:pt x="756427" y="1421"/>
                  <a:pt x="453744" y="120660"/>
                  <a:pt x="317572" y="186277"/>
                </a:cubicBezTo>
                <a:cubicBezTo>
                  <a:pt x="181400" y="251894"/>
                  <a:pt x="4305" y="381010"/>
                  <a:pt x="72" y="393710"/>
                </a:cubicBezTo>
                <a:cubicBezTo>
                  <a:pt x="-4161" y="406410"/>
                  <a:pt x="178578" y="298460"/>
                  <a:pt x="292172" y="262477"/>
                </a:cubicBezTo>
                <a:cubicBezTo>
                  <a:pt x="405766" y="226494"/>
                  <a:pt x="592033" y="218027"/>
                  <a:pt x="681638" y="177810"/>
                </a:cubicBezTo>
                <a:cubicBezTo>
                  <a:pt x="771243" y="137593"/>
                  <a:pt x="877783" y="-1401"/>
                  <a:pt x="817105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943A426D-AC7D-464D-82EE-38A059E87F1B}"/>
              </a:ext>
            </a:extLst>
          </p:cNvPr>
          <p:cNvSpPr/>
          <p:nvPr/>
        </p:nvSpPr>
        <p:spPr>
          <a:xfrm>
            <a:off x="5198424" y="1811535"/>
            <a:ext cx="1210383" cy="752410"/>
          </a:xfrm>
          <a:custGeom>
            <a:avLst/>
            <a:gdLst>
              <a:gd name="connsiteX0" fmla="*/ 109 w 1210383"/>
              <a:gd name="connsiteY0" fmla="*/ 63832 h 752410"/>
              <a:gd name="connsiteX1" fmla="*/ 457309 w 1210383"/>
              <a:gd name="connsiteY1" fmla="*/ 46898 h 752410"/>
              <a:gd name="connsiteX2" fmla="*/ 1147343 w 1210383"/>
              <a:gd name="connsiteY2" fmla="*/ 703065 h 752410"/>
              <a:gd name="connsiteX3" fmla="*/ 1105009 w 1210383"/>
              <a:gd name="connsiteY3" fmla="*/ 643798 h 752410"/>
              <a:gd name="connsiteX4" fmla="*/ 495409 w 1210383"/>
              <a:gd name="connsiteY4" fmla="*/ 152732 h 752410"/>
              <a:gd name="connsiteX5" fmla="*/ 109 w 1210383"/>
              <a:gd name="connsiteY5" fmla="*/ 63832 h 752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0383" h="752410">
                <a:moveTo>
                  <a:pt x="109" y="63832"/>
                </a:moveTo>
                <a:cubicBezTo>
                  <a:pt x="-6241" y="46193"/>
                  <a:pt x="266103" y="-59641"/>
                  <a:pt x="457309" y="46898"/>
                </a:cubicBezTo>
                <a:cubicBezTo>
                  <a:pt x="648515" y="153437"/>
                  <a:pt x="1039393" y="603582"/>
                  <a:pt x="1147343" y="703065"/>
                </a:cubicBezTo>
                <a:cubicBezTo>
                  <a:pt x="1255293" y="802548"/>
                  <a:pt x="1213665" y="735520"/>
                  <a:pt x="1105009" y="643798"/>
                </a:cubicBezTo>
                <a:cubicBezTo>
                  <a:pt x="996353" y="552076"/>
                  <a:pt x="672503" y="249393"/>
                  <a:pt x="495409" y="152732"/>
                </a:cubicBezTo>
                <a:cubicBezTo>
                  <a:pt x="318315" y="56071"/>
                  <a:pt x="6459" y="81471"/>
                  <a:pt x="109" y="63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655807D2-5D4C-49FA-9E67-3B83EAB7F735}"/>
              </a:ext>
            </a:extLst>
          </p:cNvPr>
          <p:cNvSpPr/>
          <p:nvPr/>
        </p:nvSpPr>
        <p:spPr>
          <a:xfrm>
            <a:off x="5037202" y="1337735"/>
            <a:ext cx="1076394" cy="511057"/>
          </a:xfrm>
          <a:custGeom>
            <a:avLst/>
            <a:gdLst>
              <a:gd name="connsiteX0" fmla="*/ 465 w 1076394"/>
              <a:gd name="connsiteY0" fmla="*/ 21165 h 511057"/>
              <a:gd name="connsiteX1" fmla="*/ 495765 w 1076394"/>
              <a:gd name="connsiteY1" fmla="*/ 46565 h 511057"/>
              <a:gd name="connsiteX2" fmla="*/ 1050331 w 1076394"/>
              <a:gd name="connsiteY2" fmla="*/ 491065 h 511057"/>
              <a:gd name="connsiteX3" fmla="*/ 927565 w 1076394"/>
              <a:gd name="connsiteY3" fmla="*/ 402165 h 511057"/>
              <a:gd name="connsiteX4" fmla="*/ 415331 w 1076394"/>
              <a:gd name="connsiteY4" fmla="*/ 114298 h 511057"/>
              <a:gd name="connsiteX5" fmla="*/ 465 w 1076394"/>
              <a:gd name="connsiteY5" fmla="*/ 21165 h 51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6394" h="511057">
                <a:moveTo>
                  <a:pt x="465" y="21165"/>
                </a:moveTo>
                <a:cubicBezTo>
                  <a:pt x="13871" y="9876"/>
                  <a:pt x="320787" y="-31752"/>
                  <a:pt x="495765" y="46565"/>
                </a:cubicBezTo>
                <a:cubicBezTo>
                  <a:pt x="670743" y="124882"/>
                  <a:pt x="978364" y="431798"/>
                  <a:pt x="1050331" y="491065"/>
                </a:cubicBezTo>
                <a:cubicBezTo>
                  <a:pt x="1122298" y="550332"/>
                  <a:pt x="1033398" y="464959"/>
                  <a:pt x="927565" y="402165"/>
                </a:cubicBezTo>
                <a:cubicBezTo>
                  <a:pt x="821732" y="339371"/>
                  <a:pt x="564203" y="179209"/>
                  <a:pt x="415331" y="114298"/>
                </a:cubicBezTo>
                <a:cubicBezTo>
                  <a:pt x="266459" y="49387"/>
                  <a:pt x="-12941" y="32454"/>
                  <a:pt x="465" y="2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7B9F5998-CB53-4E5A-B82C-F2A0FD66B084}"/>
              </a:ext>
            </a:extLst>
          </p:cNvPr>
          <p:cNvSpPr/>
          <p:nvPr/>
        </p:nvSpPr>
        <p:spPr>
          <a:xfrm>
            <a:off x="4850890" y="827270"/>
            <a:ext cx="809982" cy="112979"/>
          </a:xfrm>
          <a:custGeom>
            <a:avLst/>
            <a:gdLst>
              <a:gd name="connsiteX0" fmla="*/ 510 w 809982"/>
              <a:gd name="connsiteY0" fmla="*/ 112530 h 112979"/>
              <a:gd name="connsiteX1" fmla="*/ 432310 w 809982"/>
              <a:gd name="connsiteY1" fmla="*/ 2463 h 112979"/>
              <a:gd name="connsiteX2" fmla="*/ 809077 w 809982"/>
              <a:gd name="connsiteY2" fmla="*/ 36330 h 112979"/>
              <a:gd name="connsiteX3" fmla="*/ 521210 w 809982"/>
              <a:gd name="connsiteY3" fmla="*/ 40563 h 112979"/>
              <a:gd name="connsiteX4" fmla="*/ 510 w 809982"/>
              <a:gd name="connsiteY4" fmla="*/ 112530 h 11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9982" h="112979">
                <a:moveTo>
                  <a:pt x="510" y="112530"/>
                </a:moveTo>
                <a:cubicBezTo>
                  <a:pt x="-14307" y="106180"/>
                  <a:pt x="297549" y="15163"/>
                  <a:pt x="432310" y="2463"/>
                </a:cubicBezTo>
                <a:cubicBezTo>
                  <a:pt x="567071" y="-10237"/>
                  <a:pt x="794260" y="29980"/>
                  <a:pt x="809077" y="36330"/>
                </a:cubicBezTo>
                <a:cubicBezTo>
                  <a:pt x="823894" y="42680"/>
                  <a:pt x="653854" y="25041"/>
                  <a:pt x="521210" y="40563"/>
                </a:cubicBezTo>
                <a:cubicBezTo>
                  <a:pt x="388566" y="56085"/>
                  <a:pt x="15327" y="118880"/>
                  <a:pt x="510" y="112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E8556472-6715-44FE-A19A-67DD0C7615DE}"/>
              </a:ext>
            </a:extLst>
          </p:cNvPr>
          <p:cNvSpPr/>
          <p:nvPr/>
        </p:nvSpPr>
        <p:spPr>
          <a:xfrm>
            <a:off x="2927446" y="3650493"/>
            <a:ext cx="219226" cy="659544"/>
          </a:xfrm>
          <a:custGeom>
            <a:avLst/>
            <a:gdLst>
              <a:gd name="connsiteX0" fmla="*/ 218979 w 219226"/>
              <a:gd name="connsiteY0" fmla="*/ 757 h 659544"/>
              <a:gd name="connsiteX1" fmla="*/ 60229 w 219226"/>
              <a:gd name="connsiteY1" fmla="*/ 232532 h 659544"/>
              <a:gd name="connsiteX2" fmla="*/ 190404 w 219226"/>
              <a:gd name="connsiteY2" fmla="*/ 642107 h 659544"/>
              <a:gd name="connsiteX3" fmla="*/ 171354 w 219226"/>
              <a:gd name="connsiteY3" fmla="*/ 572257 h 659544"/>
              <a:gd name="connsiteX4" fmla="*/ 25304 w 219226"/>
              <a:gd name="connsiteY4" fmla="*/ 464307 h 659544"/>
              <a:gd name="connsiteX5" fmla="*/ 15779 w 219226"/>
              <a:gd name="connsiteY5" fmla="*/ 305557 h 659544"/>
              <a:gd name="connsiteX6" fmla="*/ 218979 w 219226"/>
              <a:gd name="connsiteY6" fmla="*/ 757 h 65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226" h="659544">
                <a:moveTo>
                  <a:pt x="218979" y="757"/>
                </a:moveTo>
                <a:cubicBezTo>
                  <a:pt x="226387" y="-11414"/>
                  <a:pt x="64991" y="125640"/>
                  <a:pt x="60229" y="232532"/>
                </a:cubicBezTo>
                <a:cubicBezTo>
                  <a:pt x="55466" y="339424"/>
                  <a:pt x="171883" y="585486"/>
                  <a:pt x="190404" y="642107"/>
                </a:cubicBezTo>
                <a:cubicBezTo>
                  <a:pt x="208925" y="698728"/>
                  <a:pt x="198871" y="601890"/>
                  <a:pt x="171354" y="572257"/>
                </a:cubicBezTo>
                <a:cubicBezTo>
                  <a:pt x="143837" y="542624"/>
                  <a:pt x="51233" y="508757"/>
                  <a:pt x="25304" y="464307"/>
                </a:cubicBezTo>
                <a:cubicBezTo>
                  <a:pt x="-625" y="419857"/>
                  <a:pt x="-11209" y="380170"/>
                  <a:pt x="15779" y="305557"/>
                </a:cubicBezTo>
                <a:cubicBezTo>
                  <a:pt x="42766" y="230945"/>
                  <a:pt x="211571" y="12928"/>
                  <a:pt x="218979" y="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2386F28C-CB3E-4FA7-B429-F1C55A201603}"/>
              </a:ext>
            </a:extLst>
          </p:cNvPr>
          <p:cNvSpPr/>
          <p:nvPr/>
        </p:nvSpPr>
        <p:spPr>
          <a:xfrm>
            <a:off x="2799687" y="4209783"/>
            <a:ext cx="281152" cy="126530"/>
          </a:xfrm>
          <a:custGeom>
            <a:avLst/>
            <a:gdLst>
              <a:gd name="connsiteX0" fmla="*/ 663 w 281152"/>
              <a:gd name="connsiteY0" fmla="*/ 32017 h 126530"/>
              <a:gd name="connsiteX1" fmla="*/ 194338 w 281152"/>
              <a:gd name="connsiteY1" fmla="*/ 3442 h 126530"/>
              <a:gd name="connsiteX2" fmla="*/ 280063 w 281152"/>
              <a:gd name="connsiteY2" fmla="*/ 124092 h 126530"/>
              <a:gd name="connsiteX3" fmla="*/ 235613 w 281152"/>
              <a:gd name="connsiteY3" fmla="*/ 79642 h 126530"/>
              <a:gd name="connsiteX4" fmla="*/ 134013 w 281152"/>
              <a:gd name="connsiteY4" fmla="*/ 22492 h 126530"/>
              <a:gd name="connsiteX5" fmla="*/ 663 w 281152"/>
              <a:gd name="connsiteY5" fmla="*/ 32017 h 12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152" h="126530">
                <a:moveTo>
                  <a:pt x="663" y="32017"/>
                </a:moveTo>
                <a:cubicBezTo>
                  <a:pt x="10717" y="28842"/>
                  <a:pt x="147771" y="-11904"/>
                  <a:pt x="194338" y="3442"/>
                </a:cubicBezTo>
                <a:cubicBezTo>
                  <a:pt x="240905" y="18788"/>
                  <a:pt x="273184" y="111392"/>
                  <a:pt x="280063" y="124092"/>
                </a:cubicBezTo>
                <a:cubicBezTo>
                  <a:pt x="286942" y="136792"/>
                  <a:pt x="259955" y="96575"/>
                  <a:pt x="235613" y="79642"/>
                </a:cubicBezTo>
                <a:cubicBezTo>
                  <a:pt x="211271" y="62709"/>
                  <a:pt x="170525" y="31488"/>
                  <a:pt x="134013" y="22492"/>
                </a:cubicBezTo>
                <a:cubicBezTo>
                  <a:pt x="97501" y="13496"/>
                  <a:pt x="-9391" y="35192"/>
                  <a:pt x="663" y="32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941B8F39-133C-4B68-9F48-447EABF1AEBA}"/>
              </a:ext>
            </a:extLst>
          </p:cNvPr>
          <p:cNvSpPr/>
          <p:nvPr/>
        </p:nvSpPr>
        <p:spPr>
          <a:xfrm>
            <a:off x="4030581" y="3244724"/>
            <a:ext cx="1340534" cy="396021"/>
          </a:xfrm>
          <a:custGeom>
            <a:avLst/>
            <a:gdLst>
              <a:gd name="connsiteX0" fmla="*/ 52469 w 1340534"/>
              <a:gd name="connsiteY0" fmla="*/ 276351 h 396021"/>
              <a:gd name="connsiteX1" fmla="*/ 252494 w 1340534"/>
              <a:gd name="connsiteY1" fmla="*/ 120776 h 396021"/>
              <a:gd name="connsiteX2" fmla="*/ 566819 w 1340534"/>
              <a:gd name="connsiteY2" fmla="*/ 126 h 396021"/>
              <a:gd name="connsiteX3" fmla="*/ 979569 w 1340534"/>
              <a:gd name="connsiteY3" fmla="*/ 143001 h 396021"/>
              <a:gd name="connsiteX4" fmla="*/ 1331994 w 1340534"/>
              <a:gd name="connsiteY4" fmla="*/ 336676 h 396021"/>
              <a:gd name="connsiteX5" fmla="*/ 1214519 w 1340534"/>
              <a:gd name="connsiteY5" fmla="*/ 393826 h 396021"/>
              <a:gd name="connsiteX6" fmla="*/ 1024019 w 1340534"/>
              <a:gd name="connsiteY6" fmla="*/ 276351 h 396021"/>
              <a:gd name="connsiteX7" fmla="*/ 887494 w 1340534"/>
              <a:gd name="connsiteY7" fmla="*/ 225551 h 396021"/>
              <a:gd name="connsiteX8" fmla="*/ 468394 w 1340534"/>
              <a:gd name="connsiteY8" fmla="*/ 196976 h 396021"/>
              <a:gd name="connsiteX9" fmla="*/ 33419 w 1340534"/>
              <a:gd name="connsiteY9" fmla="*/ 349376 h 396021"/>
              <a:gd name="connsiteX10" fmla="*/ 52469 w 1340534"/>
              <a:gd name="connsiteY10" fmla="*/ 276351 h 39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0534" h="396021">
                <a:moveTo>
                  <a:pt x="52469" y="276351"/>
                </a:moveTo>
                <a:cubicBezTo>
                  <a:pt x="88981" y="238251"/>
                  <a:pt x="166769" y="166813"/>
                  <a:pt x="252494" y="120776"/>
                </a:cubicBezTo>
                <a:cubicBezTo>
                  <a:pt x="338219" y="74739"/>
                  <a:pt x="445640" y="-3578"/>
                  <a:pt x="566819" y="126"/>
                </a:cubicBezTo>
                <a:cubicBezTo>
                  <a:pt x="687998" y="3830"/>
                  <a:pt x="852040" y="86909"/>
                  <a:pt x="979569" y="143001"/>
                </a:cubicBezTo>
                <a:cubicBezTo>
                  <a:pt x="1107098" y="199093"/>
                  <a:pt x="1292836" y="294872"/>
                  <a:pt x="1331994" y="336676"/>
                </a:cubicBezTo>
                <a:cubicBezTo>
                  <a:pt x="1371152" y="378480"/>
                  <a:pt x="1265848" y="403880"/>
                  <a:pt x="1214519" y="393826"/>
                </a:cubicBezTo>
                <a:cubicBezTo>
                  <a:pt x="1163190" y="383772"/>
                  <a:pt x="1078523" y="304397"/>
                  <a:pt x="1024019" y="276351"/>
                </a:cubicBezTo>
                <a:cubicBezTo>
                  <a:pt x="969515" y="248305"/>
                  <a:pt x="980098" y="238780"/>
                  <a:pt x="887494" y="225551"/>
                </a:cubicBezTo>
                <a:cubicBezTo>
                  <a:pt x="794890" y="212322"/>
                  <a:pt x="610740" y="176338"/>
                  <a:pt x="468394" y="196976"/>
                </a:cubicBezTo>
                <a:cubicBezTo>
                  <a:pt x="326048" y="217613"/>
                  <a:pt x="101152" y="331914"/>
                  <a:pt x="33419" y="349376"/>
                </a:cubicBezTo>
                <a:cubicBezTo>
                  <a:pt x="-34314" y="366838"/>
                  <a:pt x="15957" y="314451"/>
                  <a:pt x="52469" y="27635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D2E55089-2C00-4090-AF53-02EFF94036B4}"/>
              </a:ext>
            </a:extLst>
          </p:cNvPr>
          <p:cNvSpPr/>
          <p:nvPr/>
        </p:nvSpPr>
        <p:spPr>
          <a:xfrm>
            <a:off x="5672232" y="3430161"/>
            <a:ext cx="734079" cy="240600"/>
          </a:xfrm>
          <a:custGeom>
            <a:avLst/>
            <a:gdLst>
              <a:gd name="connsiteX0" fmla="*/ 1493 w 734079"/>
              <a:gd name="connsiteY0" fmla="*/ 240139 h 240600"/>
              <a:gd name="connsiteX1" fmla="*/ 312643 w 734079"/>
              <a:gd name="connsiteY1" fmla="*/ 87739 h 240600"/>
              <a:gd name="connsiteX2" fmla="*/ 544418 w 734079"/>
              <a:gd name="connsiteY2" fmla="*/ 2014 h 240600"/>
              <a:gd name="connsiteX3" fmla="*/ 731743 w 734079"/>
              <a:gd name="connsiteY3" fmla="*/ 170289 h 240600"/>
              <a:gd name="connsiteX4" fmla="*/ 636493 w 734079"/>
              <a:gd name="connsiteY4" fmla="*/ 154414 h 240600"/>
              <a:gd name="connsiteX5" fmla="*/ 449168 w 734079"/>
              <a:gd name="connsiteY5" fmla="*/ 135364 h 240600"/>
              <a:gd name="connsiteX6" fmla="*/ 1493 w 734079"/>
              <a:gd name="connsiteY6" fmla="*/ 240139 h 24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079" h="240600">
                <a:moveTo>
                  <a:pt x="1493" y="240139"/>
                </a:moveTo>
                <a:cubicBezTo>
                  <a:pt x="-21261" y="232201"/>
                  <a:pt x="222155" y="127427"/>
                  <a:pt x="312643" y="87739"/>
                </a:cubicBezTo>
                <a:cubicBezTo>
                  <a:pt x="403131" y="48051"/>
                  <a:pt x="474568" y="-11744"/>
                  <a:pt x="544418" y="2014"/>
                </a:cubicBezTo>
                <a:cubicBezTo>
                  <a:pt x="614268" y="15772"/>
                  <a:pt x="716397" y="144889"/>
                  <a:pt x="731743" y="170289"/>
                </a:cubicBezTo>
                <a:cubicBezTo>
                  <a:pt x="747089" y="195689"/>
                  <a:pt x="683589" y="160235"/>
                  <a:pt x="636493" y="154414"/>
                </a:cubicBezTo>
                <a:cubicBezTo>
                  <a:pt x="589397" y="148593"/>
                  <a:pt x="552885" y="119489"/>
                  <a:pt x="449168" y="135364"/>
                </a:cubicBezTo>
                <a:cubicBezTo>
                  <a:pt x="345451" y="151239"/>
                  <a:pt x="24247" y="248077"/>
                  <a:pt x="1493" y="24013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2A200A60-2E73-48DC-85AD-BA7E5A411413}"/>
              </a:ext>
            </a:extLst>
          </p:cNvPr>
          <p:cNvSpPr/>
          <p:nvPr/>
        </p:nvSpPr>
        <p:spPr>
          <a:xfrm>
            <a:off x="4649575" y="5325291"/>
            <a:ext cx="1098229" cy="217421"/>
          </a:xfrm>
          <a:custGeom>
            <a:avLst/>
            <a:gdLst>
              <a:gd name="connsiteX0" fmla="*/ 7092 w 1098229"/>
              <a:gd name="connsiteY0" fmla="*/ 67976 h 217421"/>
              <a:gd name="connsiteX1" fmla="*/ 305542 w 1098229"/>
              <a:gd name="connsiteY1" fmla="*/ 93376 h 217421"/>
              <a:gd name="connsiteX2" fmla="*/ 690775 w 1098229"/>
              <a:gd name="connsiteY2" fmla="*/ 19292 h 217421"/>
              <a:gd name="connsiteX3" fmla="*/ 754275 w 1098229"/>
              <a:gd name="connsiteY3" fmla="*/ 31992 h 217421"/>
              <a:gd name="connsiteX4" fmla="*/ 838942 w 1098229"/>
              <a:gd name="connsiteY4" fmla="*/ 8709 h 217421"/>
              <a:gd name="connsiteX5" fmla="*/ 906675 w 1098229"/>
              <a:gd name="connsiteY5" fmla="*/ 4476 h 217421"/>
              <a:gd name="connsiteX6" fmla="*/ 1092942 w 1098229"/>
              <a:gd name="connsiteY6" fmla="*/ 70092 h 217421"/>
              <a:gd name="connsiteX7" fmla="*/ 1016742 w 1098229"/>
              <a:gd name="connsiteY7" fmla="*/ 123009 h 217421"/>
              <a:gd name="connsiteX8" fmla="*/ 707708 w 1098229"/>
              <a:gd name="connsiteY8" fmla="*/ 203442 h 217421"/>
              <a:gd name="connsiteX9" fmla="*/ 532025 w 1098229"/>
              <a:gd name="connsiteY9" fmla="*/ 216142 h 217421"/>
              <a:gd name="connsiteX10" fmla="*/ 394442 w 1098229"/>
              <a:gd name="connsiteY10" fmla="*/ 188626 h 217421"/>
              <a:gd name="connsiteX11" fmla="*/ 117158 w 1098229"/>
              <a:gd name="connsiteY11" fmla="*/ 127242 h 217421"/>
              <a:gd name="connsiteX12" fmla="*/ 7092 w 1098229"/>
              <a:gd name="connsiteY12" fmla="*/ 67976 h 21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98229" h="217421">
                <a:moveTo>
                  <a:pt x="7092" y="67976"/>
                </a:moveTo>
                <a:cubicBezTo>
                  <a:pt x="38489" y="62332"/>
                  <a:pt x="191595" y="101490"/>
                  <a:pt x="305542" y="93376"/>
                </a:cubicBezTo>
                <a:cubicBezTo>
                  <a:pt x="419489" y="85262"/>
                  <a:pt x="615986" y="29523"/>
                  <a:pt x="690775" y="19292"/>
                </a:cubicBezTo>
                <a:cubicBezTo>
                  <a:pt x="765564" y="9061"/>
                  <a:pt x="729581" y="33756"/>
                  <a:pt x="754275" y="31992"/>
                </a:cubicBezTo>
                <a:cubicBezTo>
                  <a:pt x="778969" y="30228"/>
                  <a:pt x="813542" y="13295"/>
                  <a:pt x="838942" y="8709"/>
                </a:cubicBezTo>
                <a:cubicBezTo>
                  <a:pt x="864342" y="4123"/>
                  <a:pt x="864342" y="-5754"/>
                  <a:pt x="906675" y="4476"/>
                </a:cubicBezTo>
                <a:cubicBezTo>
                  <a:pt x="949008" y="14706"/>
                  <a:pt x="1074598" y="50337"/>
                  <a:pt x="1092942" y="70092"/>
                </a:cubicBezTo>
                <a:cubicBezTo>
                  <a:pt x="1111286" y="89847"/>
                  <a:pt x="1080948" y="100784"/>
                  <a:pt x="1016742" y="123009"/>
                </a:cubicBezTo>
                <a:cubicBezTo>
                  <a:pt x="952536" y="145234"/>
                  <a:pt x="788494" y="187920"/>
                  <a:pt x="707708" y="203442"/>
                </a:cubicBezTo>
                <a:cubicBezTo>
                  <a:pt x="626922" y="218964"/>
                  <a:pt x="584236" y="218611"/>
                  <a:pt x="532025" y="216142"/>
                </a:cubicBezTo>
                <a:cubicBezTo>
                  <a:pt x="479814" y="213673"/>
                  <a:pt x="394442" y="188626"/>
                  <a:pt x="394442" y="188626"/>
                </a:cubicBezTo>
                <a:lnTo>
                  <a:pt x="117158" y="127242"/>
                </a:lnTo>
                <a:cubicBezTo>
                  <a:pt x="55069" y="113131"/>
                  <a:pt x="-24305" y="73620"/>
                  <a:pt x="7092" y="67976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B9788DD7-3704-463E-AEC8-0EF2FE2E80BA}"/>
              </a:ext>
            </a:extLst>
          </p:cNvPr>
          <p:cNvSpPr/>
          <p:nvPr/>
        </p:nvSpPr>
        <p:spPr>
          <a:xfrm>
            <a:off x="4643673" y="5398579"/>
            <a:ext cx="1090800" cy="358055"/>
          </a:xfrm>
          <a:custGeom>
            <a:avLst/>
            <a:gdLst>
              <a:gd name="connsiteX0" fmla="*/ 21460 w 1090800"/>
              <a:gd name="connsiteY0" fmla="*/ 15854 h 358055"/>
              <a:gd name="connsiteX1" fmla="*/ 377060 w 1090800"/>
              <a:gd name="connsiteY1" fmla="*/ 96288 h 358055"/>
              <a:gd name="connsiteX2" fmla="*/ 751710 w 1090800"/>
              <a:gd name="connsiteY2" fmla="*/ 115338 h 358055"/>
              <a:gd name="connsiteX3" fmla="*/ 1073444 w 1090800"/>
              <a:gd name="connsiteY3" fmla="*/ 1038 h 358055"/>
              <a:gd name="connsiteX4" fmla="*/ 1039577 w 1090800"/>
              <a:gd name="connsiteY4" fmla="*/ 68771 h 358055"/>
              <a:gd name="connsiteX5" fmla="*/ 971844 w 1090800"/>
              <a:gd name="connsiteY5" fmla="*/ 231754 h 358055"/>
              <a:gd name="connsiteX6" fmla="*/ 774994 w 1090800"/>
              <a:gd name="connsiteY6" fmla="*/ 348171 h 358055"/>
              <a:gd name="connsiteX7" fmla="*/ 525227 w 1090800"/>
              <a:gd name="connsiteY7" fmla="*/ 339704 h 358055"/>
              <a:gd name="connsiteX8" fmla="*/ 258527 w 1090800"/>
              <a:gd name="connsiteY8" fmla="*/ 242338 h 358055"/>
              <a:gd name="connsiteX9" fmla="*/ 68027 w 1090800"/>
              <a:gd name="connsiteY9" fmla="*/ 94171 h 358055"/>
              <a:gd name="connsiteX10" fmla="*/ 21460 w 1090800"/>
              <a:gd name="connsiteY10" fmla="*/ 15854 h 35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0800" h="358055">
                <a:moveTo>
                  <a:pt x="21460" y="15854"/>
                </a:moveTo>
                <a:cubicBezTo>
                  <a:pt x="72965" y="16207"/>
                  <a:pt x="255352" y="79707"/>
                  <a:pt x="377060" y="96288"/>
                </a:cubicBezTo>
                <a:cubicBezTo>
                  <a:pt x="498768" y="112869"/>
                  <a:pt x="635646" y="131213"/>
                  <a:pt x="751710" y="115338"/>
                </a:cubicBezTo>
                <a:cubicBezTo>
                  <a:pt x="867774" y="99463"/>
                  <a:pt x="1025466" y="8799"/>
                  <a:pt x="1073444" y="1038"/>
                </a:cubicBezTo>
                <a:cubicBezTo>
                  <a:pt x="1121422" y="-6723"/>
                  <a:pt x="1056510" y="30318"/>
                  <a:pt x="1039577" y="68771"/>
                </a:cubicBezTo>
                <a:cubicBezTo>
                  <a:pt x="1022644" y="107224"/>
                  <a:pt x="1015941" y="185187"/>
                  <a:pt x="971844" y="231754"/>
                </a:cubicBezTo>
                <a:cubicBezTo>
                  <a:pt x="927747" y="278321"/>
                  <a:pt x="849430" y="330179"/>
                  <a:pt x="774994" y="348171"/>
                </a:cubicBezTo>
                <a:cubicBezTo>
                  <a:pt x="700558" y="366163"/>
                  <a:pt x="611305" y="357343"/>
                  <a:pt x="525227" y="339704"/>
                </a:cubicBezTo>
                <a:cubicBezTo>
                  <a:pt x="439149" y="322065"/>
                  <a:pt x="334727" y="283260"/>
                  <a:pt x="258527" y="242338"/>
                </a:cubicBezTo>
                <a:cubicBezTo>
                  <a:pt x="182327" y="201416"/>
                  <a:pt x="114594" y="129096"/>
                  <a:pt x="68027" y="94171"/>
                </a:cubicBezTo>
                <a:cubicBezTo>
                  <a:pt x="21460" y="59246"/>
                  <a:pt x="-30045" y="15501"/>
                  <a:pt x="21460" y="1585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44193045-CBE0-43A2-94C6-97213AC43AF7}"/>
              </a:ext>
            </a:extLst>
          </p:cNvPr>
          <p:cNvSpPr/>
          <p:nvPr/>
        </p:nvSpPr>
        <p:spPr>
          <a:xfrm>
            <a:off x="5009881" y="5410078"/>
            <a:ext cx="632993" cy="65858"/>
          </a:xfrm>
          <a:custGeom>
            <a:avLst/>
            <a:gdLst>
              <a:gd name="connsiteX0" fmla="*/ 269 w 632993"/>
              <a:gd name="connsiteY0" fmla="*/ 33989 h 65858"/>
              <a:gd name="connsiteX1" fmla="*/ 332586 w 632993"/>
              <a:gd name="connsiteY1" fmla="*/ 29755 h 65858"/>
              <a:gd name="connsiteX2" fmla="*/ 618336 w 632993"/>
              <a:gd name="connsiteY2" fmla="*/ 2239 h 65858"/>
              <a:gd name="connsiteX3" fmla="*/ 578119 w 632993"/>
              <a:gd name="connsiteY3" fmla="*/ 8589 h 65858"/>
              <a:gd name="connsiteX4" fmla="*/ 461702 w 632993"/>
              <a:gd name="connsiteY4" fmla="*/ 63622 h 65858"/>
              <a:gd name="connsiteX5" fmla="*/ 377036 w 632993"/>
              <a:gd name="connsiteY5" fmla="*/ 55155 h 65858"/>
              <a:gd name="connsiteX6" fmla="*/ 277552 w 632993"/>
              <a:gd name="connsiteY6" fmla="*/ 55155 h 65858"/>
              <a:gd name="connsiteX7" fmla="*/ 269 w 632993"/>
              <a:gd name="connsiteY7" fmla="*/ 33989 h 65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2993" h="65858">
                <a:moveTo>
                  <a:pt x="269" y="33989"/>
                </a:moveTo>
                <a:cubicBezTo>
                  <a:pt x="9441" y="29756"/>
                  <a:pt x="229575" y="35047"/>
                  <a:pt x="332586" y="29755"/>
                </a:cubicBezTo>
                <a:cubicBezTo>
                  <a:pt x="435597" y="24463"/>
                  <a:pt x="577414" y="5767"/>
                  <a:pt x="618336" y="2239"/>
                </a:cubicBezTo>
                <a:cubicBezTo>
                  <a:pt x="659258" y="-1289"/>
                  <a:pt x="604225" y="-1641"/>
                  <a:pt x="578119" y="8589"/>
                </a:cubicBezTo>
                <a:cubicBezTo>
                  <a:pt x="552013" y="18819"/>
                  <a:pt x="495216" y="55861"/>
                  <a:pt x="461702" y="63622"/>
                </a:cubicBezTo>
                <a:cubicBezTo>
                  <a:pt x="428188" y="71383"/>
                  <a:pt x="407728" y="56566"/>
                  <a:pt x="377036" y="55155"/>
                </a:cubicBezTo>
                <a:cubicBezTo>
                  <a:pt x="346344" y="53744"/>
                  <a:pt x="336466" y="57272"/>
                  <a:pt x="277552" y="55155"/>
                </a:cubicBezTo>
                <a:cubicBezTo>
                  <a:pt x="218638" y="53038"/>
                  <a:pt x="-8903" y="38222"/>
                  <a:pt x="269" y="339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FDC074A9-A86C-44CF-93E6-F5BB34152D70}"/>
              </a:ext>
            </a:extLst>
          </p:cNvPr>
          <p:cNvSpPr/>
          <p:nvPr/>
        </p:nvSpPr>
        <p:spPr>
          <a:xfrm>
            <a:off x="5084090" y="5532769"/>
            <a:ext cx="439454" cy="78711"/>
          </a:xfrm>
          <a:custGeom>
            <a:avLst/>
            <a:gdLst>
              <a:gd name="connsiteX0" fmla="*/ 143 w 439454"/>
              <a:gd name="connsiteY0" fmla="*/ 31948 h 78711"/>
              <a:gd name="connsiteX1" fmla="*/ 249910 w 439454"/>
              <a:gd name="connsiteY1" fmla="*/ 46764 h 78711"/>
              <a:gd name="connsiteX2" fmla="*/ 434060 w 439454"/>
              <a:gd name="connsiteY2" fmla="*/ 198 h 78711"/>
              <a:gd name="connsiteX3" fmla="*/ 381143 w 439454"/>
              <a:gd name="connsiteY3" fmla="*/ 31948 h 78711"/>
              <a:gd name="connsiteX4" fmla="*/ 285893 w 439454"/>
              <a:gd name="connsiteY4" fmla="*/ 78514 h 78711"/>
              <a:gd name="connsiteX5" fmla="*/ 143 w 439454"/>
              <a:gd name="connsiteY5" fmla="*/ 31948 h 78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454" h="78711">
                <a:moveTo>
                  <a:pt x="143" y="31948"/>
                </a:moveTo>
                <a:cubicBezTo>
                  <a:pt x="-5854" y="26656"/>
                  <a:pt x="177591" y="52056"/>
                  <a:pt x="249910" y="46764"/>
                </a:cubicBezTo>
                <a:cubicBezTo>
                  <a:pt x="322229" y="41472"/>
                  <a:pt x="412188" y="2667"/>
                  <a:pt x="434060" y="198"/>
                </a:cubicBezTo>
                <a:cubicBezTo>
                  <a:pt x="455932" y="-2271"/>
                  <a:pt x="405838" y="18895"/>
                  <a:pt x="381143" y="31948"/>
                </a:cubicBezTo>
                <a:cubicBezTo>
                  <a:pt x="356448" y="45001"/>
                  <a:pt x="348335" y="74986"/>
                  <a:pt x="285893" y="78514"/>
                </a:cubicBezTo>
                <a:cubicBezTo>
                  <a:pt x="223451" y="82042"/>
                  <a:pt x="6140" y="37240"/>
                  <a:pt x="143" y="319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9EB9F588-528A-4805-84E6-1756215C0176}"/>
              </a:ext>
            </a:extLst>
          </p:cNvPr>
          <p:cNvSpPr/>
          <p:nvPr/>
        </p:nvSpPr>
        <p:spPr>
          <a:xfrm>
            <a:off x="5726061" y="6232002"/>
            <a:ext cx="333752" cy="214937"/>
          </a:xfrm>
          <a:custGeom>
            <a:avLst/>
            <a:gdLst>
              <a:gd name="connsiteX0" fmla="*/ 52 w 333752"/>
              <a:gd name="connsiteY0" fmla="*/ 124348 h 214937"/>
              <a:gd name="connsiteX1" fmla="*/ 82602 w 333752"/>
              <a:gd name="connsiteY1" fmla="*/ 22748 h 214937"/>
              <a:gd name="connsiteX2" fmla="*/ 138164 w 333752"/>
              <a:gd name="connsiteY2" fmla="*/ 523 h 214937"/>
              <a:gd name="connsiteX3" fmla="*/ 244527 w 333752"/>
              <a:gd name="connsiteY3" fmla="*/ 35448 h 214937"/>
              <a:gd name="connsiteX4" fmla="*/ 301677 w 333752"/>
              <a:gd name="connsiteY4" fmla="*/ 146573 h 214937"/>
              <a:gd name="connsiteX5" fmla="*/ 330252 w 333752"/>
              <a:gd name="connsiteY5" fmla="*/ 184673 h 214937"/>
              <a:gd name="connsiteX6" fmla="*/ 222302 w 333752"/>
              <a:gd name="connsiteY6" fmla="*/ 154511 h 214937"/>
              <a:gd name="connsiteX7" fmla="*/ 154039 w 333752"/>
              <a:gd name="connsiteY7" fmla="*/ 157686 h 214937"/>
              <a:gd name="connsiteX8" fmla="*/ 71489 w 333752"/>
              <a:gd name="connsiteY8" fmla="*/ 214836 h 214937"/>
              <a:gd name="connsiteX9" fmla="*/ 52 w 333752"/>
              <a:gd name="connsiteY9" fmla="*/ 124348 h 21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752" h="214937">
                <a:moveTo>
                  <a:pt x="52" y="124348"/>
                </a:moveTo>
                <a:cubicBezTo>
                  <a:pt x="1904" y="92333"/>
                  <a:pt x="59583" y="43385"/>
                  <a:pt x="82602" y="22748"/>
                </a:cubicBezTo>
                <a:cubicBezTo>
                  <a:pt x="105621" y="2111"/>
                  <a:pt x="111177" y="-1594"/>
                  <a:pt x="138164" y="523"/>
                </a:cubicBezTo>
                <a:cubicBezTo>
                  <a:pt x="165152" y="2640"/>
                  <a:pt x="217275" y="11106"/>
                  <a:pt x="244527" y="35448"/>
                </a:cubicBezTo>
                <a:cubicBezTo>
                  <a:pt x="271779" y="59790"/>
                  <a:pt x="287390" y="121702"/>
                  <a:pt x="301677" y="146573"/>
                </a:cubicBezTo>
                <a:cubicBezTo>
                  <a:pt x="315965" y="171444"/>
                  <a:pt x="343481" y="183350"/>
                  <a:pt x="330252" y="184673"/>
                </a:cubicBezTo>
                <a:cubicBezTo>
                  <a:pt x="317023" y="185996"/>
                  <a:pt x="251671" y="159009"/>
                  <a:pt x="222302" y="154511"/>
                </a:cubicBezTo>
                <a:cubicBezTo>
                  <a:pt x="192933" y="150013"/>
                  <a:pt x="179174" y="147632"/>
                  <a:pt x="154039" y="157686"/>
                </a:cubicBezTo>
                <a:cubicBezTo>
                  <a:pt x="128904" y="167740"/>
                  <a:pt x="96889" y="217482"/>
                  <a:pt x="71489" y="214836"/>
                </a:cubicBezTo>
                <a:cubicBezTo>
                  <a:pt x="46089" y="212190"/>
                  <a:pt x="-1800" y="156363"/>
                  <a:pt x="52" y="12434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25F8600E-78A4-4395-B362-CCBBF08DA72C}"/>
              </a:ext>
            </a:extLst>
          </p:cNvPr>
          <p:cNvSpPr/>
          <p:nvPr/>
        </p:nvSpPr>
        <p:spPr>
          <a:xfrm>
            <a:off x="5815493" y="5781668"/>
            <a:ext cx="438467" cy="47876"/>
          </a:xfrm>
          <a:custGeom>
            <a:avLst/>
            <a:gdLst>
              <a:gd name="connsiteX0" fmla="*/ 375757 w 438467"/>
              <a:gd name="connsiteY0" fmla="*/ 25407 h 47876"/>
              <a:gd name="connsiteX1" fmla="*/ 134457 w 438467"/>
              <a:gd name="connsiteY1" fmla="*/ 47632 h 47876"/>
              <a:gd name="connsiteX2" fmla="*/ 1107 w 438467"/>
              <a:gd name="connsiteY2" fmla="*/ 34932 h 47876"/>
              <a:gd name="connsiteX3" fmla="*/ 204307 w 438467"/>
              <a:gd name="connsiteY3" fmla="*/ 7 h 47876"/>
              <a:gd name="connsiteX4" fmla="*/ 426557 w 438467"/>
              <a:gd name="connsiteY4" fmla="*/ 31757 h 47876"/>
              <a:gd name="connsiteX5" fmla="*/ 375757 w 438467"/>
              <a:gd name="connsiteY5" fmla="*/ 25407 h 4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467" h="47876">
                <a:moveTo>
                  <a:pt x="375757" y="25407"/>
                </a:moveTo>
                <a:cubicBezTo>
                  <a:pt x="327074" y="28053"/>
                  <a:pt x="196899" y="46045"/>
                  <a:pt x="134457" y="47632"/>
                </a:cubicBezTo>
                <a:cubicBezTo>
                  <a:pt x="72015" y="49219"/>
                  <a:pt x="-10535" y="42870"/>
                  <a:pt x="1107" y="34932"/>
                </a:cubicBezTo>
                <a:cubicBezTo>
                  <a:pt x="12749" y="26995"/>
                  <a:pt x="133399" y="536"/>
                  <a:pt x="204307" y="7"/>
                </a:cubicBezTo>
                <a:cubicBezTo>
                  <a:pt x="275215" y="-522"/>
                  <a:pt x="395865" y="25407"/>
                  <a:pt x="426557" y="31757"/>
                </a:cubicBezTo>
                <a:cubicBezTo>
                  <a:pt x="457249" y="38107"/>
                  <a:pt x="424440" y="22761"/>
                  <a:pt x="375757" y="25407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CC317E8B-40B0-474E-AAB5-F7ACFA877854}"/>
              </a:ext>
            </a:extLst>
          </p:cNvPr>
          <p:cNvSpPr/>
          <p:nvPr/>
        </p:nvSpPr>
        <p:spPr>
          <a:xfrm>
            <a:off x="5419714" y="6756715"/>
            <a:ext cx="221352" cy="55662"/>
          </a:xfrm>
          <a:custGeom>
            <a:avLst/>
            <a:gdLst>
              <a:gd name="connsiteX0" fmla="*/ 11 w 221352"/>
              <a:gd name="connsiteY0" fmla="*/ 47310 h 55662"/>
              <a:gd name="connsiteX1" fmla="*/ 111136 w 221352"/>
              <a:gd name="connsiteY1" fmla="*/ 6035 h 55662"/>
              <a:gd name="connsiteX2" fmla="*/ 220674 w 221352"/>
              <a:gd name="connsiteY2" fmla="*/ 2860 h 55662"/>
              <a:gd name="connsiteX3" fmla="*/ 155586 w 221352"/>
              <a:gd name="connsiteY3" fmla="*/ 31435 h 55662"/>
              <a:gd name="connsiteX4" fmla="*/ 117486 w 221352"/>
              <a:gd name="connsiteY4" fmla="*/ 53660 h 55662"/>
              <a:gd name="connsiteX5" fmla="*/ 11 w 221352"/>
              <a:gd name="connsiteY5" fmla="*/ 47310 h 5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352" h="55662">
                <a:moveTo>
                  <a:pt x="11" y="47310"/>
                </a:moveTo>
                <a:cubicBezTo>
                  <a:pt x="-1047" y="39373"/>
                  <a:pt x="74359" y="13443"/>
                  <a:pt x="111136" y="6035"/>
                </a:cubicBezTo>
                <a:cubicBezTo>
                  <a:pt x="147913" y="-1373"/>
                  <a:pt x="213266" y="-1373"/>
                  <a:pt x="220674" y="2860"/>
                </a:cubicBezTo>
                <a:cubicBezTo>
                  <a:pt x="228082" y="7093"/>
                  <a:pt x="172784" y="22968"/>
                  <a:pt x="155586" y="31435"/>
                </a:cubicBezTo>
                <a:cubicBezTo>
                  <a:pt x="138388" y="39902"/>
                  <a:pt x="143415" y="49427"/>
                  <a:pt x="117486" y="53660"/>
                </a:cubicBezTo>
                <a:cubicBezTo>
                  <a:pt x="91557" y="57893"/>
                  <a:pt x="1069" y="55247"/>
                  <a:pt x="11" y="4731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楕円 1025">
            <a:extLst>
              <a:ext uri="{FF2B5EF4-FFF2-40B4-BE49-F238E27FC236}">
                <a16:creationId xmlns:a16="http://schemas.microsoft.com/office/drawing/2014/main" id="{637D51A1-282F-4BF2-B5E4-548C1CFC85E5}"/>
              </a:ext>
            </a:extLst>
          </p:cNvPr>
          <p:cNvSpPr/>
          <p:nvPr/>
        </p:nvSpPr>
        <p:spPr>
          <a:xfrm>
            <a:off x="3814477" y="4450346"/>
            <a:ext cx="848094" cy="848094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楕円 324">
            <a:extLst>
              <a:ext uri="{FF2B5EF4-FFF2-40B4-BE49-F238E27FC236}">
                <a16:creationId xmlns:a16="http://schemas.microsoft.com/office/drawing/2014/main" id="{868CF6F2-53B3-402C-A710-D2C9497C43E4}"/>
              </a:ext>
            </a:extLst>
          </p:cNvPr>
          <p:cNvSpPr/>
          <p:nvPr/>
        </p:nvSpPr>
        <p:spPr>
          <a:xfrm>
            <a:off x="5881370" y="4493260"/>
            <a:ext cx="406400" cy="406400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55580E18-DBCF-454D-BF08-0729CFA8F627}"/>
              </a:ext>
            </a:extLst>
          </p:cNvPr>
          <p:cNvSpPr/>
          <p:nvPr/>
        </p:nvSpPr>
        <p:spPr>
          <a:xfrm>
            <a:off x="5581088" y="3362917"/>
            <a:ext cx="334798" cy="158844"/>
          </a:xfrm>
          <a:custGeom>
            <a:avLst/>
            <a:gdLst>
              <a:gd name="connsiteX0" fmla="*/ 562 w 334798"/>
              <a:gd name="connsiteY0" fmla="*/ 158158 h 158844"/>
              <a:gd name="connsiteX1" fmla="*/ 216462 w 334798"/>
              <a:gd name="connsiteY1" fmla="*/ 31158 h 158844"/>
              <a:gd name="connsiteX2" fmla="*/ 333937 w 334798"/>
              <a:gd name="connsiteY2" fmla="*/ 2583 h 158844"/>
              <a:gd name="connsiteX3" fmla="*/ 159312 w 334798"/>
              <a:gd name="connsiteY3" fmla="*/ 78783 h 158844"/>
              <a:gd name="connsiteX4" fmla="*/ 562 w 334798"/>
              <a:gd name="connsiteY4" fmla="*/ 158158 h 15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798" h="158844">
                <a:moveTo>
                  <a:pt x="562" y="158158"/>
                </a:moveTo>
                <a:cubicBezTo>
                  <a:pt x="10087" y="150221"/>
                  <a:pt x="160900" y="57087"/>
                  <a:pt x="216462" y="31158"/>
                </a:cubicBezTo>
                <a:cubicBezTo>
                  <a:pt x="272024" y="5229"/>
                  <a:pt x="343462" y="-5354"/>
                  <a:pt x="333937" y="2583"/>
                </a:cubicBezTo>
                <a:cubicBezTo>
                  <a:pt x="324412" y="10520"/>
                  <a:pt x="213816" y="54441"/>
                  <a:pt x="159312" y="78783"/>
                </a:cubicBezTo>
                <a:cubicBezTo>
                  <a:pt x="104808" y="103125"/>
                  <a:pt x="-8963" y="166095"/>
                  <a:pt x="562" y="15815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A14EA46B-D3BE-4D93-AB8B-57CBDA3BC86F}"/>
              </a:ext>
            </a:extLst>
          </p:cNvPr>
          <p:cNvSpPr/>
          <p:nvPr/>
        </p:nvSpPr>
        <p:spPr>
          <a:xfrm>
            <a:off x="5049715" y="3233840"/>
            <a:ext cx="288119" cy="190719"/>
          </a:xfrm>
          <a:custGeom>
            <a:avLst/>
            <a:gdLst>
              <a:gd name="connsiteX0" fmla="*/ 2768 w 288119"/>
              <a:gd name="connsiteY0" fmla="*/ 427 h 190719"/>
              <a:gd name="connsiteX1" fmla="*/ 195385 w 288119"/>
              <a:gd name="connsiteY1" fmla="*/ 150710 h 190719"/>
              <a:gd name="connsiteX2" fmla="*/ 286402 w 288119"/>
              <a:gd name="connsiteY2" fmla="*/ 188810 h 190719"/>
              <a:gd name="connsiteX3" fmla="*/ 246185 w 288119"/>
              <a:gd name="connsiteY3" fmla="*/ 180343 h 190719"/>
              <a:gd name="connsiteX4" fmla="*/ 140352 w 288119"/>
              <a:gd name="connsiteY4" fmla="*/ 140127 h 190719"/>
              <a:gd name="connsiteX5" fmla="*/ 85318 w 288119"/>
              <a:gd name="connsiteY5" fmla="*/ 106260 h 190719"/>
              <a:gd name="connsiteX6" fmla="*/ 2768 w 288119"/>
              <a:gd name="connsiteY6" fmla="*/ 427 h 190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119" h="190719">
                <a:moveTo>
                  <a:pt x="2768" y="427"/>
                </a:moveTo>
                <a:cubicBezTo>
                  <a:pt x="21113" y="7835"/>
                  <a:pt x="148113" y="119313"/>
                  <a:pt x="195385" y="150710"/>
                </a:cubicBezTo>
                <a:cubicBezTo>
                  <a:pt x="242657" y="182107"/>
                  <a:pt x="277935" y="183871"/>
                  <a:pt x="286402" y="188810"/>
                </a:cubicBezTo>
                <a:cubicBezTo>
                  <a:pt x="294869" y="193749"/>
                  <a:pt x="270527" y="188457"/>
                  <a:pt x="246185" y="180343"/>
                </a:cubicBezTo>
                <a:cubicBezTo>
                  <a:pt x="221843" y="172229"/>
                  <a:pt x="167163" y="152474"/>
                  <a:pt x="140352" y="140127"/>
                </a:cubicBezTo>
                <a:cubicBezTo>
                  <a:pt x="113541" y="127780"/>
                  <a:pt x="108249" y="128485"/>
                  <a:pt x="85318" y="106260"/>
                </a:cubicBezTo>
                <a:cubicBezTo>
                  <a:pt x="62387" y="84035"/>
                  <a:pt x="-15577" y="-6981"/>
                  <a:pt x="2768" y="4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C2CE9E0D-25AB-4F2A-B3FE-F5AEF7914FF3}"/>
              </a:ext>
            </a:extLst>
          </p:cNvPr>
          <p:cNvSpPr/>
          <p:nvPr/>
        </p:nvSpPr>
        <p:spPr>
          <a:xfrm>
            <a:off x="4107922" y="3066390"/>
            <a:ext cx="607911" cy="255268"/>
          </a:xfrm>
          <a:custGeom>
            <a:avLst/>
            <a:gdLst>
              <a:gd name="connsiteX0" fmla="*/ 528 w 607911"/>
              <a:gd name="connsiteY0" fmla="*/ 254660 h 255268"/>
              <a:gd name="connsiteX1" fmla="*/ 403753 w 607911"/>
              <a:gd name="connsiteY1" fmla="*/ 3835 h 255268"/>
              <a:gd name="connsiteX2" fmla="*/ 606953 w 607911"/>
              <a:gd name="connsiteY2" fmla="*/ 99085 h 255268"/>
              <a:gd name="connsiteX3" fmla="*/ 473603 w 607911"/>
              <a:gd name="connsiteY3" fmla="*/ 48285 h 255268"/>
              <a:gd name="connsiteX4" fmla="*/ 321203 w 607911"/>
              <a:gd name="connsiteY4" fmla="*/ 73685 h 255268"/>
              <a:gd name="connsiteX5" fmla="*/ 528 w 607911"/>
              <a:gd name="connsiteY5" fmla="*/ 254660 h 25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7911" h="255268">
                <a:moveTo>
                  <a:pt x="528" y="254660"/>
                </a:moveTo>
                <a:cubicBezTo>
                  <a:pt x="14286" y="243018"/>
                  <a:pt x="302682" y="29764"/>
                  <a:pt x="403753" y="3835"/>
                </a:cubicBezTo>
                <a:cubicBezTo>
                  <a:pt x="504824" y="-22094"/>
                  <a:pt x="595311" y="91677"/>
                  <a:pt x="606953" y="99085"/>
                </a:cubicBezTo>
                <a:cubicBezTo>
                  <a:pt x="618595" y="106493"/>
                  <a:pt x="521228" y="52518"/>
                  <a:pt x="473603" y="48285"/>
                </a:cubicBezTo>
                <a:cubicBezTo>
                  <a:pt x="425978" y="44052"/>
                  <a:pt x="396874" y="39818"/>
                  <a:pt x="321203" y="73685"/>
                </a:cubicBezTo>
                <a:cubicBezTo>
                  <a:pt x="245532" y="107552"/>
                  <a:pt x="-13230" y="266302"/>
                  <a:pt x="528" y="2546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0B159D95-1A80-41A5-9055-55B982F32206}"/>
              </a:ext>
            </a:extLst>
          </p:cNvPr>
          <p:cNvSpPr/>
          <p:nvPr/>
        </p:nvSpPr>
        <p:spPr>
          <a:xfrm>
            <a:off x="3580653" y="3627016"/>
            <a:ext cx="285181" cy="777922"/>
          </a:xfrm>
          <a:custGeom>
            <a:avLst/>
            <a:gdLst>
              <a:gd name="connsiteX0" fmla="*/ 259827 w 285181"/>
              <a:gd name="connsiteY0" fmla="*/ 104 h 777922"/>
              <a:gd name="connsiteX1" fmla="*/ 87107 w 285181"/>
              <a:gd name="connsiteY1" fmla="*/ 177904 h 777922"/>
              <a:gd name="connsiteX2" fmla="*/ 275067 w 285181"/>
              <a:gd name="connsiteY2" fmla="*/ 609704 h 777922"/>
              <a:gd name="connsiteX3" fmla="*/ 249667 w 285181"/>
              <a:gd name="connsiteY3" fmla="*/ 574144 h 777922"/>
              <a:gd name="connsiteX4" fmla="*/ 163307 w 285181"/>
              <a:gd name="connsiteY4" fmla="*/ 528424 h 777922"/>
              <a:gd name="connsiteX5" fmla="*/ 163307 w 285181"/>
              <a:gd name="connsiteY5" fmla="*/ 777344 h 777922"/>
              <a:gd name="connsiteX6" fmla="*/ 117587 w 285181"/>
              <a:gd name="connsiteY6" fmla="*/ 447144 h 777922"/>
              <a:gd name="connsiteX7" fmla="*/ 36307 w 285181"/>
              <a:gd name="connsiteY7" fmla="*/ 370944 h 777922"/>
              <a:gd name="connsiteX8" fmla="*/ 15987 w 285181"/>
              <a:gd name="connsiteY8" fmla="*/ 198224 h 777922"/>
              <a:gd name="connsiteX9" fmla="*/ 259827 w 285181"/>
              <a:gd name="connsiteY9" fmla="*/ 104 h 77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5181" h="777922">
                <a:moveTo>
                  <a:pt x="259827" y="104"/>
                </a:moveTo>
                <a:cubicBezTo>
                  <a:pt x="271680" y="-3283"/>
                  <a:pt x="84567" y="76304"/>
                  <a:pt x="87107" y="177904"/>
                </a:cubicBezTo>
                <a:cubicBezTo>
                  <a:pt x="89647" y="279504"/>
                  <a:pt x="247974" y="543664"/>
                  <a:pt x="275067" y="609704"/>
                </a:cubicBezTo>
                <a:cubicBezTo>
                  <a:pt x="302160" y="675744"/>
                  <a:pt x="268294" y="587691"/>
                  <a:pt x="249667" y="574144"/>
                </a:cubicBezTo>
                <a:cubicBezTo>
                  <a:pt x="231040" y="560597"/>
                  <a:pt x="177700" y="494557"/>
                  <a:pt x="163307" y="528424"/>
                </a:cubicBezTo>
                <a:cubicBezTo>
                  <a:pt x="148914" y="562291"/>
                  <a:pt x="170927" y="790891"/>
                  <a:pt x="163307" y="777344"/>
                </a:cubicBezTo>
                <a:cubicBezTo>
                  <a:pt x="155687" y="763797"/>
                  <a:pt x="138754" y="514877"/>
                  <a:pt x="117587" y="447144"/>
                </a:cubicBezTo>
                <a:cubicBezTo>
                  <a:pt x="96420" y="379411"/>
                  <a:pt x="53240" y="412431"/>
                  <a:pt x="36307" y="370944"/>
                </a:cubicBezTo>
                <a:cubicBezTo>
                  <a:pt x="19374" y="329457"/>
                  <a:pt x="-22960" y="259184"/>
                  <a:pt x="15987" y="198224"/>
                </a:cubicBezTo>
                <a:cubicBezTo>
                  <a:pt x="54934" y="137264"/>
                  <a:pt x="247974" y="3491"/>
                  <a:pt x="259827" y="10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C37331E9-05B3-4EAC-90A2-19C970C3A3E0}"/>
              </a:ext>
            </a:extLst>
          </p:cNvPr>
          <p:cNvSpPr/>
          <p:nvPr/>
        </p:nvSpPr>
        <p:spPr>
          <a:xfrm>
            <a:off x="3597050" y="5133972"/>
            <a:ext cx="359825" cy="303070"/>
          </a:xfrm>
          <a:custGeom>
            <a:avLst/>
            <a:gdLst>
              <a:gd name="connsiteX0" fmla="*/ 225 w 359825"/>
              <a:gd name="connsiteY0" fmla="*/ 3 h 303070"/>
              <a:gd name="connsiteX1" fmla="*/ 292325 w 359825"/>
              <a:gd name="connsiteY1" fmla="*/ 111128 h 303070"/>
              <a:gd name="connsiteX2" fmla="*/ 359000 w 359825"/>
              <a:gd name="connsiteY2" fmla="*/ 298453 h 303070"/>
              <a:gd name="connsiteX3" fmla="*/ 324075 w 359825"/>
              <a:gd name="connsiteY3" fmla="*/ 234953 h 303070"/>
              <a:gd name="connsiteX4" fmla="*/ 244700 w 359825"/>
              <a:gd name="connsiteY4" fmla="*/ 114303 h 303070"/>
              <a:gd name="connsiteX5" fmla="*/ 225 w 359825"/>
              <a:gd name="connsiteY5" fmla="*/ 3 h 30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825" h="303070">
                <a:moveTo>
                  <a:pt x="225" y="3"/>
                </a:moveTo>
                <a:cubicBezTo>
                  <a:pt x="8163" y="-526"/>
                  <a:pt x="232529" y="61386"/>
                  <a:pt x="292325" y="111128"/>
                </a:cubicBezTo>
                <a:cubicBezTo>
                  <a:pt x="352121" y="160870"/>
                  <a:pt x="353708" y="277816"/>
                  <a:pt x="359000" y="298453"/>
                </a:cubicBezTo>
                <a:cubicBezTo>
                  <a:pt x="364292" y="319090"/>
                  <a:pt x="343125" y="265645"/>
                  <a:pt x="324075" y="234953"/>
                </a:cubicBezTo>
                <a:cubicBezTo>
                  <a:pt x="305025" y="204261"/>
                  <a:pt x="293383" y="152932"/>
                  <a:pt x="244700" y="114303"/>
                </a:cubicBezTo>
                <a:cubicBezTo>
                  <a:pt x="196017" y="75674"/>
                  <a:pt x="-7713" y="532"/>
                  <a:pt x="225" y="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E48FF02E-66B8-4CDD-9A82-754D025A4B15}"/>
              </a:ext>
            </a:extLst>
          </p:cNvPr>
          <p:cNvSpPr/>
          <p:nvPr/>
        </p:nvSpPr>
        <p:spPr>
          <a:xfrm>
            <a:off x="6812539" y="6271419"/>
            <a:ext cx="280472" cy="163845"/>
          </a:xfrm>
          <a:custGeom>
            <a:avLst/>
            <a:gdLst>
              <a:gd name="connsiteX0" fmla="*/ 1011 w 280472"/>
              <a:gd name="connsiteY0" fmla="*/ 163248 h 163845"/>
              <a:gd name="connsiteX1" fmla="*/ 180928 w 280472"/>
              <a:gd name="connsiteY1" fmla="*/ 91281 h 163845"/>
              <a:gd name="connsiteX2" fmla="*/ 235961 w 280472"/>
              <a:gd name="connsiteY2" fmla="*/ 106098 h 163845"/>
              <a:gd name="connsiteX3" fmla="*/ 280411 w 280472"/>
              <a:gd name="connsiteY3" fmla="*/ 32014 h 163845"/>
              <a:gd name="connsiteX4" fmla="*/ 244428 w 280472"/>
              <a:gd name="connsiteY4" fmla="*/ 2381 h 163845"/>
              <a:gd name="connsiteX5" fmla="*/ 195744 w 280472"/>
              <a:gd name="connsiteY5" fmla="*/ 6614 h 163845"/>
              <a:gd name="connsiteX6" fmla="*/ 111078 w 280472"/>
              <a:gd name="connsiteY6" fmla="*/ 44714 h 163845"/>
              <a:gd name="connsiteX7" fmla="*/ 1011 w 280472"/>
              <a:gd name="connsiteY7" fmla="*/ 163248 h 16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472" h="163845">
                <a:moveTo>
                  <a:pt x="1011" y="163248"/>
                </a:moveTo>
                <a:cubicBezTo>
                  <a:pt x="12653" y="171009"/>
                  <a:pt x="141770" y="100806"/>
                  <a:pt x="180928" y="91281"/>
                </a:cubicBezTo>
                <a:cubicBezTo>
                  <a:pt x="220086" y="81756"/>
                  <a:pt x="219381" y="115976"/>
                  <a:pt x="235961" y="106098"/>
                </a:cubicBezTo>
                <a:cubicBezTo>
                  <a:pt x="252541" y="96220"/>
                  <a:pt x="279000" y="49300"/>
                  <a:pt x="280411" y="32014"/>
                </a:cubicBezTo>
                <a:cubicBezTo>
                  <a:pt x="281822" y="14728"/>
                  <a:pt x="258539" y="6614"/>
                  <a:pt x="244428" y="2381"/>
                </a:cubicBezTo>
                <a:cubicBezTo>
                  <a:pt x="230317" y="-1852"/>
                  <a:pt x="217969" y="-441"/>
                  <a:pt x="195744" y="6614"/>
                </a:cubicBezTo>
                <a:cubicBezTo>
                  <a:pt x="173519" y="13669"/>
                  <a:pt x="140711" y="22489"/>
                  <a:pt x="111078" y="44714"/>
                </a:cubicBezTo>
                <a:cubicBezTo>
                  <a:pt x="81445" y="66939"/>
                  <a:pt x="-10631" y="155487"/>
                  <a:pt x="1011" y="163248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86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日本語吹替初挑戦の今田美桜に直撃！ Mにまつわる18のこと。 | ViVi" hidden="1">
            <a:extLst>
              <a:ext uri="{FF2B5EF4-FFF2-40B4-BE49-F238E27FC236}">
                <a16:creationId xmlns:a16="http://schemas.microsoft.com/office/drawing/2014/main" id="{C10BEE00-CC88-4859-8732-9DB2046A3B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70" r="20299"/>
          <a:stretch/>
        </p:blipFill>
        <p:spPr bwMode="auto">
          <a:xfrm>
            <a:off x="7883" y="790230"/>
            <a:ext cx="9593317" cy="1201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97658C35-CD1A-47DD-BAF4-3B12DA1F1BD0}"/>
              </a:ext>
            </a:extLst>
          </p:cNvPr>
          <p:cNvSpPr/>
          <p:nvPr/>
        </p:nvSpPr>
        <p:spPr>
          <a:xfrm>
            <a:off x="4275192" y="3670337"/>
            <a:ext cx="297302" cy="170752"/>
          </a:xfrm>
          <a:custGeom>
            <a:avLst/>
            <a:gdLst>
              <a:gd name="connsiteX0" fmla="*/ 9471 w 297302"/>
              <a:gd name="connsiteY0" fmla="*/ 168238 h 170752"/>
              <a:gd name="connsiteX1" fmla="*/ 230133 w 297302"/>
              <a:gd name="connsiteY1" fmla="*/ 20601 h 170752"/>
              <a:gd name="connsiteX2" fmla="*/ 296808 w 297302"/>
              <a:gd name="connsiteY2" fmla="*/ 7901 h 170752"/>
              <a:gd name="connsiteX3" fmla="*/ 204733 w 297302"/>
              <a:gd name="connsiteY3" fmla="*/ 7901 h 170752"/>
              <a:gd name="connsiteX4" fmla="*/ 55508 w 297302"/>
              <a:gd name="connsiteY4" fmla="*/ 107913 h 170752"/>
              <a:gd name="connsiteX5" fmla="*/ 9471 w 297302"/>
              <a:gd name="connsiteY5" fmla="*/ 168238 h 17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302" h="170752">
                <a:moveTo>
                  <a:pt x="9471" y="168238"/>
                </a:moveTo>
                <a:cubicBezTo>
                  <a:pt x="38575" y="153686"/>
                  <a:pt x="182244" y="47324"/>
                  <a:pt x="230133" y="20601"/>
                </a:cubicBezTo>
                <a:cubicBezTo>
                  <a:pt x="278022" y="-6122"/>
                  <a:pt x="301041" y="10018"/>
                  <a:pt x="296808" y="7901"/>
                </a:cubicBezTo>
                <a:cubicBezTo>
                  <a:pt x="292575" y="5784"/>
                  <a:pt x="244950" y="-8768"/>
                  <a:pt x="204733" y="7901"/>
                </a:cubicBezTo>
                <a:cubicBezTo>
                  <a:pt x="164516" y="24570"/>
                  <a:pt x="86200" y="85424"/>
                  <a:pt x="55508" y="107913"/>
                </a:cubicBezTo>
                <a:cubicBezTo>
                  <a:pt x="24816" y="130402"/>
                  <a:pt x="-19633" y="182790"/>
                  <a:pt x="9471" y="16823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6A6CF6E-7A35-4FBF-8D12-DC1CA75FA1A7}"/>
              </a:ext>
            </a:extLst>
          </p:cNvPr>
          <p:cNvSpPr/>
          <p:nvPr/>
        </p:nvSpPr>
        <p:spPr>
          <a:xfrm>
            <a:off x="4519605" y="3639771"/>
            <a:ext cx="427045" cy="84504"/>
          </a:xfrm>
          <a:custGeom>
            <a:avLst/>
            <a:gdLst>
              <a:gd name="connsiteX0" fmla="*/ 8 w 427045"/>
              <a:gd name="connsiteY0" fmla="*/ 22592 h 84504"/>
              <a:gd name="connsiteX1" fmla="*/ 215908 w 427045"/>
              <a:gd name="connsiteY1" fmla="*/ 367 h 84504"/>
              <a:gd name="connsiteX2" fmla="*/ 354020 w 427045"/>
              <a:gd name="connsiteY2" fmla="*/ 43229 h 84504"/>
              <a:gd name="connsiteX3" fmla="*/ 427045 w 427045"/>
              <a:gd name="connsiteY3" fmla="*/ 84504 h 84504"/>
              <a:gd name="connsiteX4" fmla="*/ 427045 w 427045"/>
              <a:gd name="connsiteY4" fmla="*/ 84504 h 84504"/>
              <a:gd name="connsiteX5" fmla="*/ 303220 w 427045"/>
              <a:gd name="connsiteY5" fmla="*/ 47992 h 84504"/>
              <a:gd name="connsiteX6" fmla="*/ 207970 w 427045"/>
              <a:gd name="connsiteY6" fmla="*/ 24179 h 84504"/>
              <a:gd name="connsiteX7" fmla="*/ 8 w 427045"/>
              <a:gd name="connsiteY7" fmla="*/ 22592 h 8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7045" h="84504">
                <a:moveTo>
                  <a:pt x="8" y="22592"/>
                </a:moveTo>
                <a:cubicBezTo>
                  <a:pt x="1331" y="18623"/>
                  <a:pt x="156906" y="-3072"/>
                  <a:pt x="215908" y="367"/>
                </a:cubicBezTo>
                <a:cubicBezTo>
                  <a:pt x="274910" y="3806"/>
                  <a:pt x="318831" y="29206"/>
                  <a:pt x="354020" y="43229"/>
                </a:cubicBezTo>
                <a:cubicBezTo>
                  <a:pt x="389209" y="57252"/>
                  <a:pt x="427045" y="84504"/>
                  <a:pt x="427045" y="84504"/>
                </a:cubicBezTo>
                <a:lnTo>
                  <a:pt x="427045" y="84504"/>
                </a:lnTo>
                <a:lnTo>
                  <a:pt x="303220" y="47992"/>
                </a:lnTo>
                <a:cubicBezTo>
                  <a:pt x="266708" y="37938"/>
                  <a:pt x="256124" y="26296"/>
                  <a:pt x="207970" y="24179"/>
                </a:cubicBezTo>
                <a:cubicBezTo>
                  <a:pt x="159816" y="22062"/>
                  <a:pt x="-1315" y="26561"/>
                  <a:pt x="8" y="2259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0EEEA97D-24F9-4C74-B838-7025A30F3E1C}"/>
              </a:ext>
            </a:extLst>
          </p:cNvPr>
          <p:cNvSpPr/>
          <p:nvPr/>
        </p:nvSpPr>
        <p:spPr>
          <a:xfrm>
            <a:off x="4864891" y="3687455"/>
            <a:ext cx="204089" cy="251066"/>
          </a:xfrm>
          <a:custGeom>
            <a:avLst/>
            <a:gdLst>
              <a:gd name="connsiteX0" fmla="*/ 59534 w 204089"/>
              <a:gd name="connsiteY0" fmla="*/ 32058 h 251066"/>
              <a:gd name="connsiteX1" fmla="*/ 159547 w 204089"/>
              <a:gd name="connsiteY1" fmla="*/ 127308 h 251066"/>
              <a:gd name="connsiteX2" fmla="*/ 203997 w 204089"/>
              <a:gd name="connsiteY2" fmla="*/ 247958 h 251066"/>
              <a:gd name="connsiteX3" fmla="*/ 169072 w 204089"/>
              <a:gd name="connsiteY3" fmla="*/ 205095 h 251066"/>
              <a:gd name="connsiteX4" fmla="*/ 99222 w 204089"/>
              <a:gd name="connsiteY4" fmla="*/ 93970 h 251066"/>
              <a:gd name="connsiteX5" fmla="*/ 797 w 204089"/>
              <a:gd name="connsiteY5" fmla="*/ 3483 h 251066"/>
              <a:gd name="connsiteX6" fmla="*/ 59534 w 204089"/>
              <a:gd name="connsiteY6" fmla="*/ 32058 h 25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089" h="251066">
                <a:moveTo>
                  <a:pt x="59534" y="32058"/>
                </a:moveTo>
                <a:cubicBezTo>
                  <a:pt x="85992" y="52696"/>
                  <a:pt x="135470" y="91325"/>
                  <a:pt x="159547" y="127308"/>
                </a:cubicBezTo>
                <a:cubicBezTo>
                  <a:pt x="183624" y="163291"/>
                  <a:pt x="202410" y="234994"/>
                  <a:pt x="203997" y="247958"/>
                </a:cubicBezTo>
                <a:cubicBezTo>
                  <a:pt x="205584" y="260922"/>
                  <a:pt x="186534" y="230760"/>
                  <a:pt x="169072" y="205095"/>
                </a:cubicBezTo>
                <a:cubicBezTo>
                  <a:pt x="151610" y="179430"/>
                  <a:pt x="127268" y="127572"/>
                  <a:pt x="99222" y="93970"/>
                </a:cubicBezTo>
                <a:cubicBezTo>
                  <a:pt x="71176" y="60368"/>
                  <a:pt x="7676" y="15125"/>
                  <a:pt x="797" y="3483"/>
                </a:cubicBezTo>
                <a:cubicBezTo>
                  <a:pt x="-6082" y="-8159"/>
                  <a:pt x="33076" y="11420"/>
                  <a:pt x="59534" y="3205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FDFF01FF-45D9-43A8-8A5E-900EFC664BF6}"/>
              </a:ext>
            </a:extLst>
          </p:cNvPr>
          <p:cNvSpPr/>
          <p:nvPr/>
        </p:nvSpPr>
        <p:spPr>
          <a:xfrm>
            <a:off x="4304645" y="3694201"/>
            <a:ext cx="348028" cy="179830"/>
          </a:xfrm>
          <a:custGeom>
            <a:avLst/>
            <a:gdLst>
              <a:gd name="connsiteX0" fmla="*/ 10180 w 348028"/>
              <a:gd name="connsiteY0" fmla="*/ 177712 h 179830"/>
              <a:gd name="connsiteX1" fmla="*/ 203855 w 348028"/>
              <a:gd name="connsiteY1" fmla="*/ 44362 h 179830"/>
              <a:gd name="connsiteX2" fmla="*/ 346730 w 348028"/>
              <a:gd name="connsiteY2" fmla="*/ 4674 h 179830"/>
              <a:gd name="connsiteX3" fmla="*/ 267355 w 348028"/>
              <a:gd name="connsiteY3" fmla="*/ 6262 h 179830"/>
              <a:gd name="connsiteX4" fmla="*/ 146705 w 348028"/>
              <a:gd name="connsiteY4" fmla="*/ 53887 h 179830"/>
              <a:gd name="connsiteX5" fmla="*/ 41930 w 348028"/>
              <a:gd name="connsiteY5" fmla="*/ 122149 h 179830"/>
              <a:gd name="connsiteX6" fmla="*/ 10180 w 348028"/>
              <a:gd name="connsiteY6" fmla="*/ 177712 h 179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028" h="179830">
                <a:moveTo>
                  <a:pt x="10180" y="177712"/>
                </a:moveTo>
                <a:cubicBezTo>
                  <a:pt x="37167" y="164748"/>
                  <a:pt x="147763" y="73202"/>
                  <a:pt x="203855" y="44362"/>
                </a:cubicBezTo>
                <a:cubicBezTo>
                  <a:pt x="259947" y="15522"/>
                  <a:pt x="336147" y="11024"/>
                  <a:pt x="346730" y="4674"/>
                </a:cubicBezTo>
                <a:cubicBezTo>
                  <a:pt x="357313" y="-1676"/>
                  <a:pt x="300693" y="-1940"/>
                  <a:pt x="267355" y="6262"/>
                </a:cubicBezTo>
                <a:cubicBezTo>
                  <a:pt x="234018" y="14464"/>
                  <a:pt x="184276" y="34573"/>
                  <a:pt x="146705" y="53887"/>
                </a:cubicBezTo>
                <a:cubicBezTo>
                  <a:pt x="109134" y="73201"/>
                  <a:pt x="68388" y="103628"/>
                  <a:pt x="41930" y="122149"/>
                </a:cubicBezTo>
                <a:cubicBezTo>
                  <a:pt x="15472" y="140670"/>
                  <a:pt x="-16807" y="190676"/>
                  <a:pt x="10180" y="1777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4E1937B-F12A-4AFD-9983-431AE6CBDDE2}"/>
              </a:ext>
            </a:extLst>
          </p:cNvPr>
          <p:cNvSpPr/>
          <p:nvPr/>
        </p:nvSpPr>
        <p:spPr>
          <a:xfrm>
            <a:off x="4661437" y="3684585"/>
            <a:ext cx="422687" cy="373961"/>
          </a:xfrm>
          <a:custGeom>
            <a:avLst/>
            <a:gdLst>
              <a:gd name="connsiteX0" fmla="*/ 1051 w 422687"/>
              <a:gd name="connsiteY0" fmla="*/ 3 h 373961"/>
              <a:gd name="connsiteX1" fmla="*/ 180438 w 422687"/>
              <a:gd name="connsiteY1" fmla="*/ 42865 h 373961"/>
              <a:gd name="connsiteX2" fmla="*/ 312201 w 422687"/>
              <a:gd name="connsiteY2" fmla="*/ 180978 h 373961"/>
              <a:gd name="connsiteX3" fmla="*/ 420151 w 422687"/>
              <a:gd name="connsiteY3" fmla="*/ 354015 h 373961"/>
              <a:gd name="connsiteX4" fmla="*/ 385226 w 422687"/>
              <a:gd name="connsiteY4" fmla="*/ 363540 h 373961"/>
              <a:gd name="connsiteX5" fmla="*/ 347126 w 422687"/>
              <a:gd name="connsiteY5" fmla="*/ 293690 h 373961"/>
              <a:gd name="connsiteX6" fmla="*/ 251876 w 422687"/>
              <a:gd name="connsiteY6" fmla="*/ 152403 h 373961"/>
              <a:gd name="connsiteX7" fmla="*/ 221713 w 422687"/>
              <a:gd name="connsiteY7" fmla="*/ 112715 h 373961"/>
              <a:gd name="connsiteX8" fmla="*/ 143926 w 422687"/>
              <a:gd name="connsiteY8" fmla="*/ 73028 h 373961"/>
              <a:gd name="connsiteX9" fmla="*/ 107413 w 422687"/>
              <a:gd name="connsiteY9" fmla="*/ 44453 h 373961"/>
              <a:gd name="connsiteX10" fmla="*/ 1051 w 422687"/>
              <a:gd name="connsiteY10" fmla="*/ 3 h 37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2687" h="373961">
                <a:moveTo>
                  <a:pt x="1051" y="3"/>
                </a:moveTo>
                <a:cubicBezTo>
                  <a:pt x="13222" y="-262"/>
                  <a:pt x="128580" y="12703"/>
                  <a:pt x="180438" y="42865"/>
                </a:cubicBezTo>
                <a:cubicBezTo>
                  <a:pt x="232296" y="73028"/>
                  <a:pt x="272249" y="129120"/>
                  <a:pt x="312201" y="180978"/>
                </a:cubicBezTo>
                <a:cubicBezTo>
                  <a:pt x="352153" y="232836"/>
                  <a:pt x="407980" y="323588"/>
                  <a:pt x="420151" y="354015"/>
                </a:cubicBezTo>
                <a:cubicBezTo>
                  <a:pt x="432322" y="384442"/>
                  <a:pt x="397397" y="373594"/>
                  <a:pt x="385226" y="363540"/>
                </a:cubicBezTo>
                <a:cubicBezTo>
                  <a:pt x="373055" y="353486"/>
                  <a:pt x="369351" y="328880"/>
                  <a:pt x="347126" y="293690"/>
                </a:cubicBezTo>
                <a:cubicBezTo>
                  <a:pt x="324901" y="258501"/>
                  <a:pt x="272778" y="182565"/>
                  <a:pt x="251876" y="152403"/>
                </a:cubicBezTo>
                <a:cubicBezTo>
                  <a:pt x="230974" y="122241"/>
                  <a:pt x="239705" y="125944"/>
                  <a:pt x="221713" y="112715"/>
                </a:cubicBezTo>
                <a:cubicBezTo>
                  <a:pt x="203721" y="99486"/>
                  <a:pt x="162976" y="84405"/>
                  <a:pt x="143926" y="73028"/>
                </a:cubicBezTo>
                <a:cubicBezTo>
                  <a:pt x="124876" y="61651"/>
                  <a:pt x="128844" y="55830"/>
                  <a:pt x="107413" y="44453"/>
                </a:cubicBezTo>
                <a:cubicBezTo>
                  <a:pt x="85982" y="33076"/>
                  <a:pt x="-11120" y="268"/>
                  <a:pt x="1051" y="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804E0A76-92B8-45CD-8CBD-38A8C0262E97}"/>
              </a:ext>
            </a:extLst>
          </p:cNvPr>
          <p:cNvSpPr/>
          <p:nvPr/>
        </p:nvSpPr>
        <p:spPr>
          <a:xfrm>
            <a:off x="4710099" y="4019078"/>
            <a:ext cx="346798" cy="56081"/>
          </a:xfrm>
          <a:custGeom>
            <a:avLst/>
            <a:gdLst>
              <a:gd name="connsiteX0" fmla="*/ 14 w 346798"/>
              <a:gd name="connsiteY0" fmla="*/ 56035 h 56081"/>
              <a:gd name="connsiteX1" fmla="*/ 180989 w 346798"/>
              <a:gd name="connsiteY1" fmla="*/ 13172 h 56081"/>
              <a:gd name="connsiteX2" fmla="*/ 344501 w 346798"/>
              <a:gd name="connsiteY2" fmla="*/ 25872 h 56081"/>
              <a:gd name="connsiteX3" fmla="*/ 269889 w 346798"/>
              <a:gd name="connsiteY3" fmla="*/ 6822 h 56081"/>
              <a:gd name="connsiteX4" fmla="*/ 171464 w 346798"/>
              <a:gd name="connsiteY4" fmla="*/ 3647 h 56081"/>
              <a:gd name="connsiteX5" fmla="*/ 14 w 346798"/>
              <a:gd name="connsiteY5" fmla="*/ 56035 h 5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798" h="56081">
                <a:moveTo>
                  <a:pt x="14" y="56035"/>
                </a:moveTo>
                <a:cubicBezTo>
                  <a:pt x="1601" y="57622"/>
                  <a:pt x="123575" y="18199"/>
                  <a:pt x="180989" y="13172"/>
                </a:cubicBezTo>
                <a:cubicBezTo>
                  <a:pt x="238403" y="8145"/>
                  <a:pt x="329684" y="26930"/>
                  <a:pt x="344501" y="25872"/>
                </a:cubicBezTo>
                <a:cubicBezTo>
                  <a:pt x="359318" y="24814"/>
                  <a:pt x="298728" y="10526"/>
                  <a:pt x="269889" y="6822"/>
                </a:cubicBezTo>
                <a:cubicBezTo>
                  <a:pt x="241050" y="3118"/>
                  <a:pt x="217501" y="-4555"/>
                  <a:pt x="171464" y="3647"/>
                </a:cubicBezTo>
                <a:cubicBezTo>
                  <a:pt x="125427" y="11849"/>
                  <a:pt x="-1573" y="54448"/>
                  <a:pt x="14" y="5603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0318ECE9-606D-4500-A040-28BC8E3ACE20}"/>
              </a:ext>
            </a:extLst>
          </p:cNvPr>
          <p:cNvSpPr/>
          <p:nvPr/>
        </p:nvSpPr>
        <p:spPr>
          <a:xfrm>
            <a:off x="4955993" y="3925880"/>
            <a:ext cx="44077" cy="90607"/>
          </a:xfrm>
          <a:custGeom>
            <a:avLst/>
            <a:gdLst>
              <a:gd name="connsiteX0" fmla="*/ 43045 w 44077"/>
              <a:gd name="connsiteY0" fmla="*/ 8 h 90607"/>
              <a:gd name="connsiteX1" fmla="*/ 36695 w 44077"/>
              <a:gd name="connsiteY1" fmla="*/ 73033 h 90607"/>
              <a:gd name="connsiteX2" fmla="*/ 182 w 44077"/>
              <a:gd name="connsiteY2" fmla="*/ 90495 h 90607"/>
              <a:gd name="connsiteX3" fmla="*/ 22407 w 44077"/>
              <a:gd name="connsiteY3" fmla="*/ 68270 h 90607"/>
              <a:gd name="connsiteX4" fmla="*/ 43045 w 44077"/>
              <a:gd name="connsiteY4" fmla="*/ 8 h 9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77" h="90607">
                <a:moveTo>
                  <a:pt x="43045" y="8"/>
                </a:moveTo>
                <a:cubicBezTo>
                  <a:pt x="45426" y="802"/>
                  <a:pt x="43839" y="57952"/>
                  <a:pt x="36695" y="73033"/>
                </a:cubicBezTo>
                <a:cubicBezTo>
                  <a:pt x="29551" y="88114"/>
                  <a:pt x="2563" y="91289"/>
                  <a:pt x="182" y="90495"/>
                </a:cubicBezTo>
                <a:cubicBezTo>
                  <a:pt x="-2199" y="89701"/>
                  <a:pt x="19496" y="79647"/>
                  <a:pt x="22407" y="68270"/>
                </a:cubicBezTo>
                <a:cubicBezTo>
                  <a:pt x="25317" y="56893"/>
                  <a:pt x="40664" y="-786"/>
                  <a:pt x="43045" y="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FF970C72-1CBE-47F8-A007-B4E9774D3A88}"/>
              </a:ext>
            </a:extLst>
          </p:cNvPr>
          <p:cNvSpPr/>
          <p:nvPr/>
        </p:nvSpPr>
        <p:spPr>
          <a:xfrm>
            <a:off x="4625759" y="3997281"/>
            <a:ext cx="318876" cy="35149"/>
          </a:xfrm>
          <a:custGeom>
            <a:avLst/>
            <a:gdLst>
              <a:gd name="connsiteX0" fmla="*/ 317716 w 318876"/>
              <a:gd name="connsiteY0" fmla="*/ 44 h 35149"/>
              <a:gd name="connsiteX1" fmla="*/ 133566 w 318876"/>
              <a:gd name="connsiteY1" fmla="*/ 20682 h 35149"/>
              <a:gd name="connsiteX2" fmla="*/ 216 w 318876"/>
              <a:gd name="connsiteY2" fmla="*/ 20682 h 35149"/>
              <a:gd name="connsiteX3" fmla="*/ 104991 w 318876"/>
              <a:gd name="connsiteY3" fmla="*/ 34969 h 35149"/>
              <a:gd name="connsiteX4" fmla="*/ 206591 w 318876"/>
              <a:gd name="connsiteY4" fmla="*/ 27032 h 35149"/>
              <a:gd name="connsiteX5" fmla="*/ 317716 w 318876"/>
              <a:gd name="connsiteY5" fmla="*/ 44 h 3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876" h="35149">
                <a:moveTo>
                  <a:pt x="317716" y="44"/>
                </a:moveTo>
                <a:cubicBezTo>
                  <a:pt x="305545" y="-1014"/>
                  <a:pt x="186483" y="17242"/>
                  <a:pt x="133566" y="20682"/>
                </a:cubicBezTo>
                <a:cubicBezTo>
                  <a:pt x="80649" y="24122"/>
                  <a:pt x="4978" y="18301"/>
                  <a:pt x="216" y="20682"/>
                </a:cubicBezTo>
                <a:cubicBezTo>
                  <a:pt x="-4546" y="23063"/>
                  <a:pt x="70595" y="33911"/>
                  <a:pt x="104991" y="34969"/>
                </a:cubicBezTo>
                <a:cubicBezTo>
                  <a:pt x="139387" y="36027"/>
                  <a:pt x="170078" y="32324"/>
                  <a:pt x="206591" y="27032"/>
                </a:cubicBezTo>
                <a:cubicBezTo>
                  <a:pt x="243104" y="21740"/>
                  <a:pt x="329887" y="1102"/>
                  <a:pt x="317716" y="4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EF5286D1-DA00-49DE-916E-80D7ADB7B5D1}"/>
              </a:ext>
            </a:extLst>
          </p:cNvPr>
          <p:cNvSpPr/>
          <p:nvPr/>
        </p:nvSpPr>
        <p:spPr>
          <a:xfrm>
            <a:off x="4428730" y="3976609"/>
            <a:ext cx="329165" cy="91979"/>
          </a:xfrm>
          <a:custGeom>
            <a:avLst/>
            <a:gdLst>
              <a:gd name="connsiteX0" fmla="*/ 3570 w 329165"/>
              <a:gd name="connsiteY0" fmla="*/ 3254 h 91979"/>
              <a:gd name="connsiteX1" fmla="*/ 211533 w 329165"/>
              <a:gd name="connsiteY1" fmla="*/ 85804 h 91979"/>
              <a:gd name="connsiteX2" fmla="*/ 329008 w 329165"/>
              <a:gd name="connsiteY2" fmla="*/ 84216 h 91979"/>
              <a:gd name="connsiteX3" fmla="*/ 235345 w 329165"/>
              <a:gd name="connsiteY3" fmla="*/ 69929 h 91979"/>
              <a:gd name="connsiteX4" fmla="*/ 175020 w 329165"/>
              <a:gd name="connsiteY4" fmla="*/ 61991 h 91979"/>
              <a:gd name="connsiteX5" fmla="*/ 128983 w 329165"/>
              <a:gd name="connsiteY5" fmla="*/ 46116 h 91979"/>
              <a:gd name="connsiteX6" fmla="*/ 81358 w 329165"/>
              <a:gd name="connsiteY6" fmla="*/ 19129 h 91979"/>
              <a:gd name="connsiteX7" fmla="*/ 3570 w 329165"/>
              <a:gd name="connsiteY7" fmla="*/ 3254 h 91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165" h="91979">
                <a:moveTo>
                  <a:pt x="3570" y="3254"/>
                </a:moveTo>
                <a:cubicBezTo>
                  <a:pt x="25266" y="14366"/>
                  <a:pt x="157294" y="72310"/>
                  <a:pt x="211533" y="85804"/>
                </a:cubicBezTo>
                <a:cubicBezTo>
                  <a:pt x="265772" y="99298"/>
                  <a:pt x="325039" y="86862"/>
                  <a:pt x="329008" y="84216"/>
                </a:cubicBezTo>
                <a:cubicBezTo>
                  <a:pt x="332977" y="81570"/>
                  <a:pt x="261010" y="73633"/>
                  <a:pt x="235345" y="69929"/>
                </a:cubicBezTo>
                <a:cubicBezTo>
                  <a:pt x="209680" y="66225"/>
                  <a:pt x="192747" y="65960"/>
                  <a:pt x="175020" y="61991"/>
                </a:cubicBezTo>
                <a:cubicBezTo>
                  <a:pt x="157293" y="58022"/>
                  <a:pt x="144593" y="53260"/>
                  <a:pt x="128983" y="46116"/>
                </a:cubicBezTo>
                <a:cubicBezTo>
                  <a:pt x="113373" y="38972"/>
                  <a:pt x="97233" y="25743"/>
                  <a:pt x="81358" y="19129"/>
                </a:cubicBezTo>
                <a:cubicBezTo>
                  <a:pt x="65483" y="12515"/>
                  <a:pt x="-18126" y="-7858"/>
                  <a:pt x="3570" y="325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4B9B9711-EE55-435F-B227-EA1CA28768B0}"/>
              </a:ext>
            </a:extLst>
          </p:cNvPr>
          <p:cNvSpPr/>
          <p:nvPr/>
        </p:nvSpPr>
        <p:spPr>
          <a:xfrm>
            <a:off x="4362233" y="3813104"/>
            <a:ext cx="317781" cy="220734"/>
          </a:xfrm>
          <a:custGeom>
            <a:avLst/>
            <a:gdLst>
              <a:gd name="connsiteX0" fmla="*/ 317717 w 317781"/>
              <a:gd name="connsiteY0" fmla="*/ 220734 h 220734"/>
              <a:gd name="connsiteX1" fmla="*/ 103405 w 317781"/>
              <a:gd name="connsiteY1" fmla="*/ 125484 h 220734"/>
              <a:gd name="connsiteX2" fmla="*/ 8155 w 317781"/>
              <a:gd name="connsiteY2" fmla="*/ 60396 h 220734"/>
              <a:gd name="connsiteX3" fmla="*/ 6567 w 317781"/>
              <a:gd name="connsiteY3" fmla="*/ 1659 h 220734"/>
              <a:gd name="connsiteX4" fmla="*/ 20855 w 317781"/>
              <a:gd name="connsiteY4" fmla="*/ 20709 h 220734"/>
              <a:gd name="connsiteX5" fmla="*/ 47842 w 317781"/>
              <a:gd name="connsiteY5" fmla="*/ 68334 h 220734"/>
              <a:gd name="connsiteX6" fmla="*/ 125630 w 317781"/>
              <a:gd name="connsiteY6" fmla="*/ 125484 h 220734"/>
              <a:gd name="connsiteX7" fmla="*/ 317717 w 317781"/>
              <a:gd name="connsiteY7" fmla="*/ 220734 h 22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781" h="220734">
                <a:moveTo>
                  <a:pt x="317717" y="220734"/>
                </a:moveTo>
                <a:cubicBezTo>
                  <a:pt x="314013" y="220734"/>
                  <a:pt x="154999" y="152207"/>
                  <a:pt x="103405" y="125484"/>
                </a:cubicBezTo>
                <a:cubicBezTo>
                  <a:pt x="51811" y="98761"/>
                  <a:pt x="24295" y="81033"/>
                  <a:pt x="8155" y="60396"/>
                </a:cubicBezTo>
                <a:cubicBezTo>
                  <a:pt x="-7985" y="39759"/>
                  <a:pt x="4450" y="8273"/>
                  <a:pt x="6567" y="1659"/>
                </a:cubicBezTo>
                <a:cubicBezTo>
                  <a:pt x="8684" y="-4955"/>
                  <a:pt x="13976" y="9597"/>
                  <a:pt x="20855" y="20709"/>
                </a:cubicBezTo>
                <a:cubicBezTo>
                  <a:pt x="27734" y="31821"/>
                  <a:pt x="30380" y="50872"/>
                  <a:pt x="47842" y="68334"/>
                </a:cubicBezTo>
                <a:cubicBezTo>
                  <a:pt x="65304" y="85796"/>
                  <a:pt x="85678" y="102201"/>
                  <a:pt x="125630" y="125484"/>
                </a:cubicBezTo>
                <a:cubicBezTo>
                  <a:pt x="165582" y="148767"/>
                  <a:pt x="321421" y="220734"/>
                  <a:pt x="317717" y="22073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FC7AD352-5A65-41E5-9A82-426F13D96C36}"/>
              </a:ext>
            </a:extLst>
          </p:cNvPr>
          <p:cNvSpPr/>
          <p:nvPr/>
        </p:nvSpPr>
        <p:spPr>
          <a:xfrm>
            <a:off x="4513983" y="3716827"/>
            <a:ext cx="269259" cy="25109"/>
          </a:xfrm>
          <a:custGeom>
            <a:avLst/>
            <a:gdLst>
              <a:gd name="connsiteX0" fmla="*/ 867 w 269259"/>
              <a:gd name="connsiteY0" fmla="*/ 15386 h 25109"/>
              <a:gd name="connsiteX1" fmla="*/ 89767 w 269259"/>
              <a:gd name="connsiteY1" fmla="*/ 24911 h 25109"/>
              <a:gd name="connsiteX2" fmla="*/ 162792 w 269259"/>
              <a:gd name="connsiteY2" fmla="*/ 20148 h 25109"/>
              <a:gd name="connsiteX3" fmla="*/ 269155 w 269259"/>
              <a:gd name="connsiteY3" fmla="*/ 1098 h 25109"/>
              <a:gd name="connsiteX4" fmla="*/ 181842 w 269259"/>
              <a:gd name="connsiteY4" fmla="*/ 2686 h 25109"/>
              <a:gd name="connsiteX5" fmla="*/ 146917 w 269259"/>
              <a:gd name="connsiteY5" fmla="*/ 5861 h 25109"/>
              <a:gd name="connsiteX6" fmla="*/ 867 w 269259"/>
              <a:gd name="connsiteY6" fmla="*/ 15386 h 25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259" h="25109">
                <a:moveTo>
                  <a:pt x="867" y="15386"/>
                </a:moveTo>
                <a:cubicBezTo>
                  <a:pt x="-8658" y="18561"/>
                  <a:pt x="62780" y="24117"/>
                  <a:pt x="89767" y="24911"/>
                </a:cubicBezTo>
                <a:cubicBezTo>
                  <a:pt x="116754" y="25705"/>
                  <a:pt x="132894" y="24117"/>
                  <a:pt x="162792" y="20148"/>
                </a:cubicBezTo>
                <a:cubicBezTo>
                  <a:pt x="192690" y="16179"/>
                  <a:pt x="265980" y="4008"/>
                  <a:pt x="269155" y="1098"/>
                </a:cubicBezTo>
                <a:cubicBezTo>
                  <a:pt x="272330" y="-1812"/>
                  <a:pt x="202215" y="1892"/>
                  <a:pt x="181842" y="2686"/>
                </a:cubicBezTo>
                <a:cubicBezTo>
                  <a:pt x="161469" y="3480"/>
                  <a:pt x="174698" y="5861"/>
                  <a:pt x="146917" y="5861"/>
                </a:cubicBezTo>
                <a:cubicBezTo>
                  <a:pt x="119136" y="5861"/>
                  <a:pt x="10392" y="12211"/>
                  <a:pt x="867" y="153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F585E339-15D4-4BFE-A155-CA3C034DA283}"/>
              </a:ext>
            </a:extLst>
          </p:cNvPr>
          <p:cNvSpPr/>
          <p:nvPr/>
        </p:nvSpPr>
        <p:spPr>
          <a:xfrm>
            <a:off x="4450474" y="3726779"/>
            <a:ext cx="319558" cy="283273"/>
          </a:xfrm>
          <a:custGeom>
            <a:avLst/>
            <a:gdLst>
              <a:gd name="connsiteX0" fmla="*/ 245351 w 319558"/>
              <a:gd name="connsiteY0" fmla="*/ 5434 h 283273"/>
              <a:gd name="connsiteX1" fmla="*/ 307264 w 319558"/>
              <a:gd name="connsiteY1" fmla="*/ 73696 h 283273"/>
              <a:gd name="connsiteX2" fmla="*/ 316789 w 319558"/>
              <a:gd name="connsiteY2" fmla="*/ 149896 h 283273"/>
              <a:gd name="connsiteX3" fmla="*/ 272339 w 319558"/>
              <a:gd name="connsiteY3" fmla="*/ 245146 h 283273"/>
              <a:gd name="connsiteX4" fmla="*/ 138989 w 319558"/>
              <a:gd name="connsiteY4" fmla="*/ 283246 h 283273"/>
              <a:gd name="connsiteX5" fmla="*/ 38976 w 319558"/>
              <a:gd name="connsiteY5" fmla="*/ 240384 h 283273"/>
              <a:gd name="connsiteX6" fmla="*/ 5639 w 319558"/>
              <a:gd name="connsiteY6" fmla="*/ 129259 h 283273"/>
              <a:gd name="connsiteX7" fmla="*/ 2464 w 319558"/>
              <a:gd name="connsiteY7" fmla="*/ 100684 h 283273"/>
              <a:gd name="connsiteX8" fmla="*/ 31039 w 319558"/>
              <a:gd name="connsiteY8" fmla="*/ 57821 h 283273"/>
              <a:gd name="connsiteX9" fmla="*/ 85014 w 319558"/>
              <a:gd name="connsiteY9" fmla="*/ 21309 h 283273"/>
              <a:gd name="connsiteX10" fmla="*/ 148514 w 319558"/>
              <a:gd name="connsiteY10" fmla="*/ 7021 h 283273"/>
              <a:gd name="connsiteX11" fmla="*/ 245351 w 319558"/>
              <a:gd name="connsiteY11" fmla="*/ 5434 h 283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9558" h="283273">
                <a:moveTo>
                  <a:pt x="245351" y="5434"/>
                </a:moveTo>
                <a:cubicBezTo>
                  <a:pt x="271809" y="16547"/>
                  <a:pt x="295358" y="49619"/>
                  <a:pt x="307264" y="73696"/>
                </a:cubicBezTo>
                <a:cubicBezTo>
                  <a:pt x="319170" y="97773"/>
                  <a:pt x="322610" y="121321"/>
                  <a:pt x="316789" y="149896"/>
                </a:cubicBezTo>
                <a:cubicBezTo>
                  <a:pt x="310968" y="178471"/>
                  <a:pt x="301972" y="222921"/>
                  <a:pt x="272339" y="245146"/>
                </a:cubicBezTo>
                <a:cubicBezTo>
                  <a:pt x="242706" y="267371"/>
                  <a:pt x="177883" y="284040"/>
                  <a:pt x="138989" y="283246"/>
                </a:cubicBezTo>
                <a:cubicBezTo>
                  <a:pt x="100095" y="282452"/>
                  <a:pt x="61201" y="266048"/>
                  <a:pt x="38976" y="240384"/>
                </a:cubicBezTo>
                <a:cubicBezTo>
                  <a:pt x="16751" y="214720"/>
                  <a:pt x="11724" y="152542"/>
                  <a:pt x="5639" y="129259"/>
                </a:cubicBezTo>
                <a:cubicBezTo>
                  <a:pt x="-446" y="105976"/>
                  <a:pt x="-1769" y="112590"/>
                  <a:pt x="2464" y="100684"/>
                </a:cubicBezTo>
                <a:cubicBezTo>
                  <a:pt x="6697" y="88778"/>
                  <a:pt x="17281" y="71050"/>
                  <a:pt x="31039" y="57821"/>
                </a:cubicBezTo>
                <a:cubicBezTo>
                  <a:pt x="44797" y="44592"/>
                  <a:pt x="65435" y="29776"/>
                  <a:pt x="85014" y="21309"/>
                </a:cubicBezTo>
                <a:cubicBezTo>
                  <a:pt x="104593" y="12842"/>
                  <a:pt x="126025" y="10990"/>
                  <a:pt x="148514" y="7021"/>
                </a:cubicBezTo>
                <a:cubicBezTo>
                  <a:pt x="171003" y="3052"/>
                  <a:pt x="218893" y="-5679"/>
                  <a:pt x="245351" y="543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7E21C336-1935-43EF-9075-F8F17DD1E9CA}"/>
              </a:ext>
            </a:extLst>
          </p:cNvPr>
          <p:cNvSpPr/>
          <p:nvPr/>
        </p:nvSpPr>
        <p:spPr>
          <a:xfrm rot="20725061">
            <a:off x="4694238" y="3768726"/>
            <a:ext cx="45719" cy="857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31380564-2863-40F0-ADBE-079376E3080D}"/>
              </a:ext>
            </a:extLst>
          </p:cNvPr>
          <p:cNvSpPr/>
          <p:nvPr/>
        </p:nvSpPr>
        <p:spPr>
          <a:xfrm>
            <a:off x="4103682" y="3454212"/>
            <a:ext cx="488967" cy="101788"/>
          </a:xfrm>
          <a:custGeom>
            <a:avLst/>
            <a:gdLst>
              <a:gd name="connsiteX0" fmla="*/ 6 w 488967"/>
              <a:gd name="connsiteY0" fmla="*/ 101788 h 101788"/>
              <a:gd name="connsiteX1" fmla="*/ 293693 w 488967"/>
              <a:gd name="connsiteY1" fmla="*/ 24001 h 101788"/>
              <a:gd name="connsiteX2" fmla="*/ 488956 w 488967"/>
              <a:gd name="connsiteY2" fmla="*/ 188 h 101788"/>
              <a:gd name="connsiteX3" fmla="*/ 301631 w 488967"/>
              <a:gd name="connsiteY3" fmla="*/ 33526 h 101788"/>
              <a:gd name="connsiteX4" fmla="*/ 6 w 488967"/>
              <a:gd name="connsiteY4" fmla="*/ 101788 h 10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8967" h="101788">
                <a:moveTo>
                  <a:pt x="6" y="101788"/>
                </a:moveTo>
                <a:cubicBezTo>
                  <a:pt x="-1317" y="100201"/>
                  <a:pt x="212201" y="40934"/>
                  <a:pt x="293693" y="24001"/>
                </a:cubicBezTo>
                <a:cubicBezTo>
                  <a:pt x="375185" y="7068"/>
                  <a:pt x="487633" y="-1399"/>
                  <a:pt x="488956" y="188"/>
                </a:cubicBezTo>
                <a:cubicBezTo>
                  <a:pt x="490279" y="1775"/>
                  <a:pt x="379683" y="15270"/>
                  <a:pt x="301631" y="33526"/>
                </a:cubicBezTo>
                <a:lnTo>
                  <a:pt x="6" y="10178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A95E222A-FDDE-4407-B288-0948AB1E5BD1}"/>
              </a:ext>
            </a:extLst>
          </p:cNvPr>
          <p:cNvSpPr/>
          <p:nvPr/>
        </p:nvSpPr>
        <p:spPr>
          <a:xfrm>
            <a:off x="4614856" y="3456622"/>
            <a:ext cx="339175" cy="91247"/>
          </a:xfrm>
          <a:custGeom>
            <a:avLst/>
            <a:gdLst>
              <a:gd name="connsiteX0" fmla="*/ 7 w 339175"/>
              <a:gd name="connsiteY0" fmla="*/ 5716 h 91247"/>
              <a:gd name="connsiteX1" fmla="*/ 214319 w 339175"/>
              <a:gd name="connsiteY1" fmla="*/ 7303 h 91247"/>
              <a:gd name="connsiteX2" fmla="*/ 338144 w 339175"/>
              <a:gd name="connsiteY2" fmla="*/ 89853 h 91247"/>
              <a:gd name="connsiteX3" fmla="*/ 269882 w 339175"/>
              <a:gd name="connsiteY3" fmla="*/ 56516 h 91247"/>
              <a:gd name="connsiteX4" fmla="*/ 206382 w 339175"/>
              <a:gd name="connsiteY4" fmla="*/ 21591 h 91247"/>
              <a:gd name="connsiteX5" fmla="*/ 7 w 339175"/>
              <a:gd name="connsiteY5" fmla="*/ 5716 h 9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175" h="91247">
                <a:moveTo>
                  <a:pt x="7" y="5716"/>
                </a:moveTo>
                <a:cubicBezTo>
                  <a:pt x="1330" y="3335"/>
                  <a:pt x="157963" y="-6720"/>
                  <a:pt x="214319" y="7303"/>
                </a:cubicBezTo>
                <a:cubicBezTo>
                  <a:pt x="270675" y="21326"/>
                  <a:pt x="328884" y="81651"/>
                  <a:pt x="338144" y="89853"/>
                </a:cubicBezTo>
                <a:cubicBezTo>
                  <a:pt x="347405" y="98055"/>
                  <a:pt x="291842" y="67893"/>
                  <a:pt x="269882" y="56516"/>
                </a:cubicBezTo>
                <a:cubicBezTo>
                  <a:pt x="247922" y="45139"/>
                  <a:pt x="250038" y="29528"/>
                  <a:pt x="206382" y="21591"/>
                </a:cubicBezTo>
                <a:cubicBezTo>
                  <a:pt x="162726" y="13654"/>
                  <a:pt x="-1316" y="8097"/>
                  <a:pt x="7" y="57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4C526D55-4A84-45E0-B138-F6ED06EC01C4}"/>
              </a:ext>
            </a:extLst>
          </p:cNvPr>
          <p:cNvSpPr/>
          <p:nvPr/>
        </p:nvSpPr>
        <p:spPr>
          <a:xfrm>
            <a:off x="4110038" y="3363850"/>
            <a:ext cx="144468" cy="189119"/>
          </a:xfrm>
          <a:custGeom>
            <a:avLst/>
            <a:gdLst>
              <a:gd name="connsiteX0" fmla="*/ 0 w 144468"/>
              <a:gd name="connsiteY0" fmla="*/ 188975 h 189119"/>
              <a:gd name="connsiteX1" fmla="*/ 112712 w 144468"/>
              <a:gd name="connsiteY1" fmla="*/ 3238 h 189119"/>
              <a:gd name="connsiteX2" fmla="*/ 144462 w 144468"/>
              <a:gd name="connsiteY2" fmla="*/ 68325 h 189119"/>
              <a:gd name="connsiteX3" fmla="*/ 111125 w 144468"/>
              <a:gd name="connsiteY3" fmla="*/ 34988 h 189119"/>
              <a:gd name="connsiteX4" fmla="*/ 0 w 144468"/>
              <a:gd name="connsiteY4" fmla="*/ 188975 h 189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468" h="189119">
                <a:moveTo>
                  <a:pt x="0" y="188975"/>
                </a:moveTo>
                <a:cubicBezTo>
                  <a:pt x="264" y="183683"/>
                  <a:pt x="88635" y="23346"/>
                  <a:pt x="112712" y="3238"/>
                </a:cubicBezTo>
                <a:cubicBezTo>
                  <a:pt x="136789" y="-16870"/>
                  <a:pt x="144726" y="63033"/>
                  <a:pt x="144462" y="68325"/>
                </a:cubicBezTo>
                <a:cubicBezTo>
                  <a:pt x="144198" y="73617"/>
                  <a:pt x="132292" y="17790"/>
                  <a:pt x="111125" y="34988"/>
                </a:cubicBezTo>
                <a:cubicBezTo>
                  <a:pt x="89958" y="52186"/>
                  <a:pt x="-264" y="194267"/>
                  <a:pt x="0" y="18897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EA6C7B8-6389-422A-80C5-F8ED3FA26CBF}"/>
              </a:ext>
            </a:extLst>
          </p:cNvPr>
          <p:cNvSpPr/>
          <p:nvPr/>
        </p:nvSpPr>
        <p:spPr>
          <a:xfrm>
            <a:off x="4254463" y="3255448"/>
            <a:ext cx="266893" cy="157709"/>
          </a:xfrm>
          <a:custGeom>
            <a:avLst/>
            <a:gdLst>
              <a:gd name="connsiteX0" fmla="*/ 37 w 266893"/>
              <a:gd name="connsiteY0" fmla="*/ 157677 h 157709"/>
              <a:gd name="connsiteX1" fmla="*/ 193712 w 266893"/>
              <a:gd name="connsiteY1" fmla="*/ 32265 h 157709"/>
              <a:gd name="connsiteX2" fmla="*/ 266737 w 266893"/>
              <a:gd name="connsiteY2" fmla="*/ 2102 h 157709"/>
              <a:gd name="connsiteX3" fmla="*/ 177837 w 266893"/>
              <a:gd name="connsiteY3" fmla="*/ 19565 h 157709"/>
              <a:gd name="connsiteX4" fmla="*/ 37 w 266893"/>
              <a:gd name="connsiteY4" fmla="*/ 157677 h 15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893" h="157709">
                <a:moveTo>
                  <a:pt x="37" y="157677"/>
                </a:moveTo>
                <a:cubicBezTo>
                  <a:pt x="2683" y="159794"/>
                  <a:pt x="149262" y="58194"/>
                  <a:pt x="193712" y="32265"/>
                </a:cubicBezTo>
                <a:cubicBezTo>
                  <a:pt x="238162" y="6336"/>
                  <a:pt x="269383" y="4219"/>
                  <a:pt x="266737" y="2102"/>
                </a:cubicBezTo>
                <a:cubicBezTo>
                  <a:pt x="264091" y="-15"/>
                  <a:pt x="221493" y="-5835"/>
                  <a:pt x="177837" y="19565"/>
                </a:cubicBezTo>
                <a:cubicBezTo>
                  <a:pt x="134181" y="44965"/>
                  <a:pt x="-2609" y="155560"/>
                  <a:pt x="37" y="15767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CC30A7C9-B7A0-4396-996E-A6B6BA04D28C}"/>
              </a:ext>
            </a:extLst>
          </p:cNvPr>
          <p:cNvSpPr/>
          <p:nvPr/>
        </p:nvSpPr>
        <p:spPr>
          <a:xfrm>
            <a:off x="4521061" y="3254392"/>
            <a:ext cx="513116" cy="134051"/>
          </a:xfrm>
          <a:custGeom>
            <a:avLst/>
            <a:gdLst>
              <a:gd name="connsiteX0" fmla="*/ 139 w 513116"/>
              <a:gd name="connsiteY0" fmla="*/ 17446 h 134051"/>
              <a:gd name="connsiteX1" fmla="*/ 152539 w 513116"/>
              <a:gd name="connsiteY1" fmla="*/ 1571 h 134051"/>
              <a:gd name="connsiteX2" fmla="*/ 309702 w 513116"/>
              <a:gd name="connsiteY2" fmla="*/ 60308 h 134051"/>
              <a:gd name="connsiteX3" fmla="*/ 509727 w 513116"/>
              <a:gd name="connsiteY3" fmla="*/ 131746 h 134051"/>
              <a:gd name="connsiteX4" fmla="*/ 422414 w 513116"/>
              <a:gd name="connsiteY4" fmla="*/ 111108 h 134051"/>
              <a:gd name="connsiteX5" fmla="*/ 254139 w 513116"/>
              <a:gd name="connsiteY5" fmla="*/ 57133 h 134051"/>
              <a:gd name="connsiteX6" fmla="*/ 179527 w 513116"/>
              <a:gd name="connsiteY6" fmla="*/ 23796 h 134051"/>
              <a:gd name="connsiteX7" fmla="*/ 139 w 513116"/>
              <a:gd name="connsiteY7" fmla="*/ 17446 h 13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3116" h="134051">
                <a:moveTo>
                  <a:pt x="139" y="17446"/>
                </a:moveTo>
                <a:cubicBezTo>
                  <a:pt x="-4359" y="13742"/>
                  <a:pt x="100945" y="-5573"/>
                  <a:pt x="152539" y="1571"/>
                </a:cubicBezTo>
                <a:cubicBezTo>
                  <a:pt x="204133" y="8715"/>
                  <a:pt x="250171" y="38612"/>
                  <a:pt x="309702" y="60308"/>
                </a:cubicBezTo>
                <a:lnTo>
                  <a:pt x="509727" y="131746"/>
                </a:lnTo>
                <a:cubicBezTo>
                  <a:pt x="528512" y="140213"/>
                  <a:pt x="465012" y="123543"/>
                  <a:pt x="422414" y="111108"/>
                </a:cubicBezTo>
                <a:cubicBezTo>
                  <a:pt x="379816" y="98673"/>
                  <a:pt x="294620" y="71685"/>
                  <a:pt x="254139" y="57133"/>
                </a:cubicBezTo>
                <a:cubicBezTo>
                  <a:pt x="213658" y="42581"/>
                  <a:pt x="218950" y="30940"/>
                  <a:pt x="179527" y="23796"/>
                </a:cubicBezTo>
                <a:cubicBezTo>
                  <a:pt x="140104" y="16652"/>
                  <a:pt x="4637" y="21150"/>
                  <a:pt x="139" y="174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BB29DF5E-D4C9-4E85-91BE-0B3FA66CD394}"/>
              </a:ext>
            </a:extLst>
          </p:cNvPr>
          <p:cNvSpPr/>
          <p:nvPr/>
        </p:nvSpPr>
        <p:spPr>
          <a:xfrm>
            <a:off x="5107327" y="3414509"/>
            <a:ext cx="214406" cy="201430"/>
          </a:xfrm>
          <a:custGeom>
            <a:avLst/>
            <a:gdLst>
              <a:gd name="connsiteX0" fmla="*/ 1248 w 214406"/>
              <a:gd name="connsiteY0" fmla="*/ 204 h 201430"/>
              <a:gd name="connsiteX1" fmla="*/ 123486 w 214406"/>
              <a:gd name="connsiteY1" fmla="*/ 89104 h 201430"/>
              <a:gd name="connsiteX2" fmla="*/ 213973 w 214406"/>
              <a:gd name="connsiteY2" fmla="*/ 200229 h 201430"/>
              <a:gd name="connsiteX3" fmla="*/ 159998 w 214406"/>
              <a:gd name="connsiteY3" fmla="*/ 151016 h 201430"/>
              <a:gd name="connsiteX4" fmla="*/ 64748 w 214406"/>
              <a:gd name="connsiteY4" fmla="*/ 66879 h 201430"/>
              <a:gd name="connsiteX5" fmla="*/ 1248 w 214406"/>
              <a:gd name="connsiteY5" fmla="*/ 204 h 201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406" h="201430">
                <a:moveTo>
                  <a:pt x="1248" y="204"/>
                </a:moveTo>
                <a:cubicBezTo>
                  <a:pt x="11038" y="3908"/>
                  <a:pt x="88032" y="55767"/>
                  <a:pt x="123486" y="89104"/>
                </a:cubicBezTo>
                <a:cubicBezTo>
                  <a:pt x="158940" y="122441"/>
                  <a:pt x="207888" y="189910"/>
                  <a:pt x="213973" y="200229"/>
                </a:cubicBezTo>
                <a:cubicBezTo>
                  <a:pt x="220058" y="210548"/>
                  <a:pt x="159998" y="151016"/>
                  <a:pt x="159998" y="151016"/>
                </a:cubicBezTo>
                <a:cubicBezTo>
                  <a:pt x="135127" y="128791"/>
                  <a:pt x="87767" y="89633"/>
                  <a:pt x="64748" y="66879"/>
                </a:cubicBezTo>
                <a:cubicBezTo>
                  <a:pt x="41729" y="44125"/>
                  <a:pt x="-8542" y="-3500"/>
                  <a:pt x="1248" y="20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17FE6469-90BF-4B4C-99E4-228C9D37CC46}"/>
              </a:ext>
            </a:extLst>
          </p:cNvPr>
          <p:cNvSpPr/>
          <p:nvPr/>
        </p:nvSpPr>
        <p:spPr>
          <a:xfrm>
            <a:off x="4916437" y="3486015"/>
            <a:ext cx="318834" cy="194418"/>
          </a:xfrm>
          <a:custGeom>
            <a:avLst/>
            <a:gdLst>
              <a:gd name="connsiteX0" fmla="*/ 51 w 318834"/>
              <a:gd name="connsiteY0" fmla="*/ 6485 h 194418"/>
              <a:gd name="connsiteX1" fmla="*/ 154038 w 318834"/>
              <a:gd name="connsiteY1" fmla="*/ 46173 h 194418"/>
              <a:gd name="connsiteX2" fmla="*/ 314376 w 318834"/>
              <a:gd name="connsiteY2" fmla="*/ 192223 h 194418"/>
              <a:gd name="connsiteX3" fmla="*/ 271513 w 318834"/>
              <a:gd name="connsiteY3" fmla="*/ 131898 h 194418"/>
              <a:gd name="connsiteX4" fmla="*/ 242938 w 318834"/>
              <a:gd name="connsiteY4" fmla="*/ 101735 h 194418"/>
              <a:gd name="connsiteX5" fmla="*/ 138163 w 318834"/>
              <a:gd name="connsiteY5" fmla="*/ 9660 h 194418"/>
              <a:gd name="connsiteX6" fmla="*/ 51 w 318834"/>
              <a:gd name="connsiteY6" fmla="*/ 6485 h 19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834" h="194418">
                <a:moveTo>
                  <a:pt x="51" y="6485"/>
                </a:moveTo>
                <a:cubicBezTo>
                  <a:pt x="2697" y="12570"/>
                  <a:pt x="101651" y="15217"/>
                  <a:pt x="154038" y="46173"/>
                </a:cubicBezTo>
                <a:cubicBezTo>
                  <a:pt x="206425" y="77129"/>
                  <a:pt x="294797" y="177936"/>
                  <a:pt x="314376" y="192223"/>
                </a:cubicBezTo>
                <a:cubicBezTo>
                  <a:pt x="333955" y="206510"/>
                  <a:pt x="283419" y="146979"/>
                  <a:pt x="271513" y="131898"/>
                </a:cubicBezTo>
                <a:cubicBezTo>
                  <a:pt x="259607" y="116817"/>
                  <a:pt x="265163" y="122108"/>
                  <a:pt x="242938" y="101735"/>
                </a:cubicBezTo>
                <a:cubicBezTo>
                  <a:pt x="220713" y="81362"/>
                  <a:pt x="178380" y="25006"/>
                  <a:pt x="138163" y="9660"/>
                </a:cubicBezTo>
                <a:cubicBezTo>
                  <a:pt x="97946" y="-5686"/>
                  <a:pt x="-2595" y="400"/>
                  <a:pt x="51" y="648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853D01C5-2425-49CF-BCE0-C3A1971FC71C}"/>
              </a:ext>
            </a:extLst>
          </p:cNvPr>
          <p:cNvSpPr/>
          <p:nvPr/>
        </p:nvSpPr>
        <p:spPr>
          <a:xfrm>
            <a:off x="5775314" y="3762248"/>
            <a:ext cx="240342" cy="265336"/>
          </a:xfrm>
          <a:custGeom>
            <a:avLst/>
            <a:gdLst>
              <a:gd name="connsiteX0" fmla="*/ 11 w 240342"/>
              <a:gd name="connsiteY0" fmla="*/ 265240 h 265336"/>
              <a:gd name="connsiteX1" fmla="*/ 44461 w 240342"/>
              <a:gd name="connsiteY1" fmla="*/ 138240 h 265336"/>
              <a:gd name="connsiteX2" fmla="*/ 200036 w 240342"/>
              <a:gd name="connsiteY2" fmla="*/ 20765 h 265336"/>
              <a:gd name="connsiteX3" fmla="*/ 239724 w 240342"/>
              <a:gd name="connsiteY3" fmla="*/ 127 h 265336"/>
              <a:gd name="connsiteX4" fmla="*/ 179399 w 240342"/>
              <a:gd name="connsiteY4" fmla="*/ 12827 h 265336"/>
              <a:gd name="connsiteX5" fmla="*/ 134949 w 240342"/>
              <a:gd name="connsiteY5" fmla="*/ 28702 h 265336"/>
              <a:gd name="connsiteX6" fmla="*/ 41286 w 240342"/>
              <a:gd name="connsiteY6" fmla="*/ 117602 h 265336"/>
              <a:gd name="connsiteX7" fmla="*/ 11 w 240342"/>
              <a:gd name="connsiteY7" fmla="*/ 265240 h 26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342" h="265336">
                <a:moveTo>
                  <a:pt x="11" y="265240"/>
                </a:moveTo>
                <a:cubicBezTo>
                  <a:pt x="540" y="268680"/>
                  <a:pt x="11124" y="178986"/>
                  <a:pt x="44461" y="138240"/>
                </a:cubicBezTo>
                <a:cubicBezTo>
                  <a:pt x="77799" y="97494"/>
                  <a:pt x="167492" y="43784"/>
                  <a:pt x="200036" y="20765"/>
                </a:cubicBezTo>
                <a:cubicBezTo>
                  <a:pt x="232580" y="-2254"/>
                  <a:pt x="243163" y="1450"/>
                  <a:pt x="239724" y="127"/>
                </a:cubicBezTo>
                <a:cubicBezTo>
                  <a:pt x="236285" y="-1196"/>
                  <a:pt x="196862" y="8064"/>
                  <a:pt x="179399" y="12827"/>
                </a:cubicBezTo>
                <a:cubicBezTo>
                  <a:pt x="161936" y="17590"/>
                  <a:pt x="157968" y="11239"/>
                  <a:pt x="134949" y="28702"/>
                </a:cubicBezTo>
                <a:cubicBezTo>
                  <a:pt x="111930" y="46165"/>
                  <a:pt x="65363" y="84529"/>
                  <a:pt x="41286" y="117602"/>
                </a:cubicBezTo>
                <a:cubicBezTo>
                  <a:pt x="17209" y="150675"/>
                  <a:pt x="-518" y="261800"/>
                  <a:pt x="11" y="26524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63DE7C0F-2B29-440B-A14C-4E58252F7489}"/>
              </a:ext>
            </a:extLst>
          </p:cNvPr>
          <p:cNvSpPr/>
          <p:nvPr/>
        </p:nvSpPr>
        <p:spPr>
          <a:xfrm>
            <a:off x="6059286" y="3720981"/>
            <a:ext cx="313369" cy="158616"/>
          </a:xfrm>
          <a:custGeom>
            <a:avLst/>
            <a:gdLst>
              <a:gd name="connsiteX0" fmla="*/ 202 w 313369"/>
              <a:gd name="connsiteY0" fmla="*/ 9644 h 158616"/>
              <a:gd name="connsiteX1" fmla="*/ 178002 w 313369"/>
              <a:gd name="connsiteY1" fmla="*/ 3294 h 158616"/>
              <a:gd name="connsiteX2" fmla="*/ 290714 w 313369"/>
              <a:gd name="connsiteY2" fmla="*/ 63619 h 158616"/>
              <a:gd name="connsiteX3" fmla="*/ 312939 w 313369"/>
              <a:gd name="connsiteY3" fmla="*/ 150932 h 158616"/>
              <a:gd name="connsiteX4" fmla="*/ 303414 w 313369"/>
              <a:gd name="connsiteY4" fmla="*/ 147757 h 158616"/>
              <a:gd name="connsiteX5" fmla="*/ 279602 w 313369"/>
              <a:gd name="connsiteY5" fmla="*/ 93782 h 158616"/>
              <a:gd name="connsiteX6" fmla="*/ 251027 w 313369"/>
              <a:gd name="connsiteY6" fmla="*/ 62032 h 158616"/>
              <a:gd name="connsiteX7" fmla="*/ 144664 w 313369"/>
              <a:gd name="connsiteY7" fmla="*/ 23932 h 158616"/>
              <a:gd name="connsiteX8" fmla="*/ 202 w 313369"/>
              <a:gd name="connsiteY8" fmla="*/ 9644 h 15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369" h="158616">
                <a:moveTo>
                  <a:pt x="202" y="9644"/>
                </a:moveTo>
                <a:cubicBezTo>
                  <a:pt x="5758" y="6204"/>
                  <a:pt x="129583" y="-5702"/>
                  <a:pt x="178002" y="3294"/>
                </a:cubicBezTo>
                <a:cubicBezTo>
                  <a:pt x="226421" y="12290"/>
                  <a:pt x="268225" y="39013"/>
                  <a:pt x="290714" y="63619"/>
                </a:cubicBezTo>
                <a:cubicBezTo>
                  <a:pt x="313203" y="88225"/>
                  <a:pt x="310822" y="136909"/>
                  <a:pt x="312939" y="150932"/>
                </a:cubicBezTo>
                <a:cubicBezTo>
                  <a:pt x="315056" y="164955"/>
                  <a:pt x="308970" y="157282"/>
                  <a:pt x="303414" y="147757"/>
                </a:cubicBezTo>
                <a:cubicBezTo>
                  <a:pt x="297858" y="138232"/>
                  <a:pt x="288333" y="108069"/>
                  <a:pt x="279602" y="93782"/>
                </a:cubicBezTo>
                <a:cubicBezTo>
                  <a:pt x="270871" y="79495"/>
                  <a:pt x="273517" y="73674"/>
                  <a:pt x="251027" y="62032"/>
                </a:cubicBezTo>
                <a:cubicBezTo>
                  <a:pt x="228537" y="50390"/>
                  <a:pt x="184616" y="32928"/>
                  <a:pt x="144664" y="23932"/>
                </a:cubicBezTo>
                <a:cubicBezTo>
                  <a:pt x="104712" y="14936"/>
                  <a:pt x="-5354" y="13084"/>
                  <a:pt x="202" y="964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7AD5A25A-137E-404F-9B8C-8D6875D40F3C}"/>
              </a:ext>
            </a:extLst>
          </p:cNvPr>
          <p:cNvSpPr/>
          <p:nvPr/>
        </p:nvSpPr>
        <p:spPr>
          <a:xfrm>
            <a:off x="6004794" y="3769356"/>
            <a:ext cx="313338" cy="207335"/>
          </a:xfrm>
          <a:custGeom>
            <a:avLst/>
            <a:gdLst>
              <a:gd name="connsiteX0" fmla="*/ 2306 w 313338"/>
              <a:gd name="connsiteY0" fmla="*/ 957 h 207335"/>
              <a:gd name="connsiteX1" fmla="*/ 194394 w 313338"/>
              <a:gd name="connsiteY1" fmla="*/ 8894 h 207335"/>
              <a:gd name="connsiteX2" fmla="*/ 295994 w 313338"/>
              <a:gd name="connsiteY2" fmla="*/ 51757 h 207335"/>
              <a:gd name="connsiteX3" fmla="*/ 310281 w 313338"/>
              <a:gd name="connsiteY3" fmla="*/ 115257 h 207335"/>
              <a:gd name="connsiteX4" fmla="*/ 262656 w 313338"/>
              <a:gd name="connsiteY4" fmla="*/ 207332 h 207335"/>
              <a:gd name="connsiteX5" fmla="*/ 294406 w 313338"/>
              <a:gd name="connsiteY5" fmla="*/ 118432 h 207335"/>
              <a:gd name="connsiteX6" fmla="*/ 292819 w 313338"/>
              <a:gd name="connsiteY6" fmla="*/ 72394 h 207335"/>
              <a:gd name="connsiteX7" fmla="*/ 245194 w 313338"/>
              <a:gd name="connsiteY7" fmla="*/ 43819 h 207335"/>
              <a:gd name="connsiteX8" fmla="*/ 97556 w 313338"/>
              <a:gd name="connsiteY8" fmla="*/ 23182 h 207335"/>
              <a:gd name="connsiteX9" fmla="*/ 2306 w 313338"/>
              <a:gd name="connsiteY9" fmla="*/ 957 h 20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338" h="207335">
                <a:moveTo>
                  <a:pt x="2306" y="957"/>
                </a:moveTo>
                <a:cubicBezTo>
                  <a:pt x="18446" y="-1424"/>
                  <a:pt x="145446" y="427"/>
                  <a:pt x="194394" y="8894"/>
                </a:cubicBezTo>
                <a:cubicBezTo>
                  <a:pt x="243342" y="17361"/>
                  <a:pt x="276680" y="34030"/>
                  <a:pt x="295994" y="51757"/>
                </a:cubicBezTo>
                <a:cubicBezTo>
                  <a:pt x="315308" y="69484"/>
                  <a:pt x="315837" y="89328"/>
                  <a:pt x="310281" y="115257"/>
                </a:cubicBezTo>
                <a:cubicBezTo>
                  <a:pt x="304725" y="141186"/>
                  <a:pt x="265302" y="206803"/>
                  <a:pt x="262656" y="207332"/>
                </a:cubicBezTo>
                <a:cubicBezTo>
                  <a:pt x="260010" y="207861"/>
                  <a:pt x="289379" y="140922"/>
                  <a:pt x="294406" y="118432"/>
                </a:cubicBezTo>
                <a:cubicBezTo>
                  <a:pt x="299433" y="95942"/>
                  <a:pt x="301021" y="84830"/>
                  <a:pt x="292819" y="72394"/>
                </a:cubicBezTo>
                <a:cubicBezTo>
                  <a:pt x="284617" y="59959"/>
                  <a:pt x="277738" y="52021"/>
                  <a:pt x="245194" y="43819"/>
                </a:cubicBezTo>
                <a:cubicBezTo>
                  <a:pt x="212650" y="35617"/>
                  <a:pt x="136450" y="29797"/>
                  <a:pt x="97556" y="23182"/>
                </a:cubicBezTo>
                <a:cubicBezTo>
                  <a:pt x="58662" y="16568"/>
                  <a:pt x="-13834" y="3338"/>
                  <a:pt x="2306" y="95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BB9DA4E9-1601-4CD8-A6FC-32843DC3EB88}"/>
              </a:ext>
            </a:extLst>
          </p:cNvPr>
          <p:cNvSpPr/>
          <p:nvPr/>
        </p:nvSpPr>
        <p:spPr>
          <a:xfrm>
            <a:off x="6159389" y="3786788"/>
            <a:ext cx="115591" cy="189412"/>
          </a:xfrm>
          <a:custGeom>
            <a:avLst/>
            <a:gdLst>
              <a:gd name="connsiteX0" fmla="*/ 111 w 115591"/>
              <a:gd name="connsiteY0" fmla="*/ 987 h 189412"/>
              <a:gd name="connsiteX1" fmla="*/ 95361 w 115591"/>
              <a:gd name="connsiteY1" fmla="*/ 80362 h 189412"/>
              <a:gd name="connsiteX2" fmla="*/ 96949 w 115591"/>
              <a:gd name="connsiteY2" fmla="*/ 188312 h 189412"/>
              <a:gd name="connsiteX3" fmla="*/ 111236 w 115591"/>
              <a:gd name="connsiteY3" fmla="*/ 132750 h 189412"/>
              <a:gd name="connsiteX4" fmla="*/ 112824 w 115591"/>
              <a:gd name="connsiteY4" fmla="*/ 75600 h 189412"/>
              <a:gd name="connsiteX5" fmla="*/ 76311 w 115591"/>
              <a:gd name="connsiteY5" fmla="*/ 37500 h 189412"/>
              <a:gd name="connsiteX6" fmla="*/ 111 w 115591"/>
              <a:gd name="connsiteY6" fmla="*/ 987 h 18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91" h="189412">
                <a:moveTo>
                  <a:pt x="111" y="987"/>
                </a:moveTo>
                <a:cubicBezTo>
                  <a:pt x="3286" y="8131"/>
                  <a:pt x="79221" y="49141"/>
                  <a:pt x="95361" y="80362"/>
                </a:cubicBezTo>
                <a:cubicBezTo>
                  <a:pt x="111501" y="111583"/>
                  <a:pt x="94303" y="179581"/>
                  <a:pt x="96949" y="188312"/>
                </a:cubicBezTo>
                <a:cubicBezTo>
                  <a:pt x="99595" y="197043"/>
                  <a:pt x="108590" y="151535"/>
                  <a:pt x="111236" y="132750"/>
                </a:cubicBezTo>
                <a:cubicBezTo>
                  <a:pt x="113882" y="113965"/>
                  <a:pt x="118645" y="91475"/>
                  <a:pt x="112824" y="75600"/>
                </a:cubicBezTo>
                <a:cubicBezTo>
                  <a:pt x="107003" y="59725"/>
                  <a:pt x="89805" y="47554"/>
                  <a:pt x="76311" y="37500"/>
                </a:cubicBezTo>
                <a:cubicBezTo>
                  <a:pt x="62817" y="27446"/>
                  <a:pt x="-3064" y="-6157"/>
                  <a:pt x="111" y="98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9E46C2A3-1385-4D5C-97FF-DF559E3D8933}"/>
              </a:ext>
            </a:extLst>
          </p:cNvPr>
          <p:cNvSpPr/>
          <p:nvPr/>
        </p:nvSpPr>
        <p:spPr>
          <a:xfrm>
            <a:off x="6113431" y="4003658"/>
            <a:ext cx="201694" cy="92153"/>
          </a:xfrm>
          <a:custGeom>
            <a:avLst/>
            <a:gdLst>
              <a:gd name="connsiteX0" fmla="*/ 201644 w 201694"/>
              <a:gd name="connsiteY0" fmla="*/ 17 h 92153"/>
              <a:gd name="connsiteX1" fmla="*/ 120682 w 201694"/>
              <a:gd name="connsiteY1" fmla="*/ 65105 h 92153"/>
              <a:gd name="connsiteX2" fmla="*/ 32 w 201694"/>
              <a:gd name="connsiteY2" fmla="*/ 92092 h 92153"/>
              <a:gd name="connsiteX3" fmla="*/ 109569 w 201694"/>
              <a:gd name="connsiteY3" fmla="*/ 58755 h 92153"/>
              <a:gd name="connsiteX4" fmla="*/ 201644 w 201694"/>
              <a:gd name="connsiteY4" fmla="*/ 17 h 9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94" h="92153">
                <a:moveTo>
                  <a:pt x="201644" y="17"/>
                </a:moveTo>
                <a:cubicBezTo>
                  <a:pt x="203496" y="1075"/>
                  <a:pt x="154284" y="49759"/>
                  <a:pt x="120682" y="65105"/>
                </a:cubicBezTo>
                <a:cubicBezTo>
                  <a:pt x="87080" y="80451"/>
                  <a:pt x="1884" y="93150"/>
                  <a:pt x="32" y="92092"/>
                </a:cubicBezTo>
                <a:cubicBezTo>
                  <a:pt x="-1820" y="91034"/>
                  <a:pt x="75967" y="71984"/>
                  <a:pt x="109569" y="58755"/>
                </a:cubicBezTo>
                <a:cubicBezTo>
                  <a:pt x="143171" y="45526"/>
                  <a:pt x="199792" y="-1041"/>
                  <a:pt x="201644" y="1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8315A490-40B0-4010-B543-63AAA329F789}"/>
              </a:ext>
            </a:extLst>
          </p:cNvPr>
          <p:cNvSpPr/>
          <p:nvPr/>
        </p:nvSpPr>
        <p:spPr>
          <a:xfrm>
            <a:off x="5981670" y="3921472"/>
            <a:ext cx="331952" cy="149183"/>
          </a:xfrm>
          <a:custGeom>
            <a:avLst/>
            <a:gdLst>
              <a:gd name="connsiteX0" fmla="*/ 30 w 331952"/>
              <a:gd name="connsiteY0" fmla="*/ 148878 h 149183"/>
              <a:gd name="connsiteX1" fmla="*/ 92105 w 331952"/>
              <a:gd name="connsiteY1" fmla="*/ 129828 h 149183"/>
              <a:gd name="connsiteX2" fmla="*/ 192118 w 331952"/>
              <a:gd name="connsiteY2" fmla="*/ 129828 h 149183"/>
              <a:gd name="connsiteX3" fmla="*/ 255618 w 331952"/>
              <a:gd name="connsiteY3" fmla="*/ 96491 h 149183"/>
              <a:gd name="connsiteX4" fmla="*/ 331818 w 331952"/>
              <a:gd name="connsiteY4" fmla="*/ 1241 h 149183"/>
              <a:gd name="connsiteX5" fmla="*/ 273080 w 331952"/>
              <a:gd name="connsiteY5" fmla="*/ 45691 h 149183"/>
              <a:gd name="connsiteX6" fmla="*/ 233393 w 331952"/>
              <a:gd name="connsiteY6" fmla="*/ 96491 h 149183"/>
              <a:gd name="connsiteX7" fmla="*/ 206405 w 331952"/>
              <a:gd name="connsiteY7" fmla="*/ 110778 h 149183"/>
              <a:gd name="connsiteX8" fmla="*/ 161955 w 331952"/>
              <a:gd name="connsiteY8" fmla="*/ 115541 h 149183"/>
              <a:gd name="connsiteX9" fmla="*/ 101630 w 331952"/>
              <a:gd name="connsiteY9" fmla="*/ 112366 h 149183"/>
              <a:gd name="connsiteX10" fmla="*/ 30 w 331952"/>
              <a:gd name="connsiteY10" fmla="*/ 148878 h 14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952" h="149183">
                <a:moveTo>
                  <a:pt x="30" y="148878"/>
                </a:moveTo>
                <a:cubicBezTo>
                  <a:pt x="-1557" y="151788"/>
                  <a:pt x="60090" y="133003"/>
                  <a:pt x="92105" y="129828"/>
                </a:cubicBezTo>
                <a:cubicBezTo>
                  <a:pt x="124120" y="126653"/>
                  <a:pt x="164866" y="135384"/>
                  <a:pt x="192118" y="129828"/>
                </a:cubicBezTo>
                <a:cubicBezTo>
                  <a:pt x="219370" y="124272"/>
                  <a:pt x="232335" y="117922"/>
                  <a:pt x="255618" y="96491"/>
                </a:cubicBezTo>
                <a:cubicBezTo>
                  <a:pt x="278901" y="75060"/>
                  <a:pt x="328908" y="9708"/>
                  <a:pt x="331818" y="1241"/>
                </a:cubicBezTo>
                <a:cubicBezTo>
                  <a:pt x="334728" y="-7226"/>
                  <a:pt x="289484" y="29816"/>
                  <a:pt x="273080" y="45691"/>
                </a:cubicBezTo>
                <a:cubicBezTo>
                  <a:pt x="256676" y="61566"/>
                  <a:pt x="244506" y="85643"/>
                  <a:pt x="233393" y="96491"/>
                </a:cubicBezTo>
                <a:cubicBezTo>
                  <a:pt x="222281" y="107339"/>
                  <a:pt x="218311" y="107603"/>
                  <a:pt x="206405" y="110778"/>
                </a:cubicBezTo>
                <a:cubicBezTo>
                  <a:pt x="194499" y="113953"/>
                  <a:pt x="179417" y="115276"/>
                  <a:pt x="161955" y="115541"/>
                </a:cubicBezTo>
                <a:cubicBezTo>
                  <a:pt x="144493" y="115806"/>
                  <a:pt x="125442" y="107339"/>
                  <a:pt x="101630" y="112366"/>
                </a:cubicBezTo>
                <a:cubicBezTo>
                  <a:pt x="77818" y="117393"/>
                  <a:pt x="1617" y="145968"/>
                  <a:pt x="30" y="14887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1460E781-F530-4590-822A-D44EEC45D265}"/>
              </a:ext>
            </a:extLst>
          </p:cNvPr>
          <p:cNvSpPr/>
          <p:nvPr/>
        </p:nvSpPr>
        <p:spPr>
          <a:xfrm>
            <a:off x="5754676" y="4027457"/>
            <a:ext cx="253010" cy="54050"/>
          </a:xfrm>
          <a:custGeom>
            <a:avLst/>
            <a:gdLst>
              <a:gd name="connsiteX0" fmla="*/ 12 w 253010"/>
              <a:gd name="connsiteY0" fmla="*/ 15906 h 54050"/>
              <a:gd name="connsiteX1" fmla="*/ 103199 w 253010"/>
              <a:gd name="connsiteY1" fmla="*/ 14318 h 54050"/>
              <a:gd name="connsiteX2" fmla="*/ 171462 w 253010"/>
              <a:gd name="connsiteY2" fmla="*/ 30193 h 54050"/>
              <a:gd name="connsiteX3" fmla="*/ 252424 w 253010"/>
              <a:gd name="connsiteY3" fmla="*/ 54006 h 54050"/>
              <a:gd name="connsiteX4" fmla="*/ 206387 w 253010"/>
              <a:gd name="connsiteY4" fmla="*/ 23843 h 54050"/>
              <a:gd name="connsiteX5" fmla="*/ 176224 w 253010"/>
              <a:gd name="connsiteY5" fmla="*/ 7968 h 54050"/>
              <a:gd name="connsiteX6" fmla="*/ 96849 w 253010"/>
              <a:gd name="connsiteY6" fmla="*/ 31 h 54050"/>
              <a:gd name="connsiteX7" fmla="*/ 12 w 253010"/>
              <a:gd name="connsiteY7" fmla="*/ 15906 h 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010" h="54050">
                <a:moveTo>
                  <a:pt x="12" y="15906"/>
                </a:moveTo>
                <a:cubicBezTo>
                  <a:pt x="1070" y="18287"/>
                  <a:pt x="74624" y="11937"/>
                  <a:pt x="103199" y="14318"/>
                </a:cubicBezTo>
                <a:cubicBezTo>
                  <a:pt x="131774" y="16699"/>
                  <a:pt x="146591" y="23578"/>
                  <a:pt x="171462" y="30193"/>
                </a:cubicBezTo>
                <a:cubicBezTo>
                  <a:pt x="196333" y="36808"/>
                  <a:pt x="246603" y="55064"/>
                  <a:pt x="252424" y="54006"/>
                </a:cubicBezTo>
                <a:cubicBezTo>
                  <a:pt x="258245" y="52948"/>
                  <a:pt x="219087" y="31516"/>
                  <a:pt x="206387" y="23843"/>
                </a:cubicBezTo>
                <a:cubicBezTo>
                  <a:pt x="193687" y="16170"/>
                  <a:pt x="194480" y="11937"/>
                  <a:pt x="176224" y="7968"/>
                </a:cubicBezTo>
                <a:cubicBezTo>
                  <a:pt x="157968" y="3999"/>
                  <a:pt x="128334" y="825"/>
                  <a:pt x="96849" y="31"/>
                </a:cubicBezTo>
                <a:cubicBezTo>
                  <a:pt x="65364" y="-763"/>
                  <a:pt x="-1046" y="13525"/>
                  <a:pt x="12" y="1590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97303464-67AF-4C1F-9883-7C01BA004CC9}"/>
              </a:ext>
            </a:extLst>
          </p:cNvPr>
          <p:cNvSpPr/>
          <p:nvPr/>
        </p:nvSpPr>
        <p:spPr>
          <a:xfrm>
            <a:off x="5740138" y="3848456"/>
            <a:ext cx="107399" cy="207617"/>
          </a:xfrm>
          <a:custGeom>
            <a:avLst/>
            <a:gdLst>
              <a:gd name="connsiteX0" fmla="*/ 262 w 107399"/>
              <a:gd name="connsiteY0" fmla="*/ 207607 h 207617"/>
              <a:gd name="connsiteX1" fmla="*/ 24075 w 107399"/>
              <a:gd name="connsiteY1" fmla="*/ 98069 h 207617"/>
              <a:gd name="connsiteX2" fmla="*/ 106625 w 107399"/>
              <a:gd name="connsiteY2" fmla="*/ 1232 h 207617"/>
              <a:gd name="connsiteX3" fmla="*/ 63762 w 107399"/>
              <a:gd name="connsiteY3" fmla="*/ 47269 h 207617"/>
              <a:gd name="connsiteX4" fmla="*/ 35187 w 107399"/>
              <a:gd name="connsiteY4" fmla="*/ 104419 h 207617"/>
              <a:gd name="connsiteX5" fmla="*/ 262 w 107399"/>
              <a:gd name="connsiteY5" fmla="*/ 207607 h 20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399" h="207617">
                <a:moveTo>
                  <a:pt x="262" y="207607"/>
                </a:moveTo>
                <a:cubicBezTo>
                  <a:pt x="-1590" y="206549"/>
                  <a:pt x="6348" y="132465"/>
                  <a:pt x="24075" y="98069"/>
                </a:cubicBezTo>
                <a:cubicBezTo>
                  <a:pt x="41802" y="63673"/>
                  <a:pt x="100010" y="9699"/>
                  <a:pt x="106625" y="1232"/>
                </a:cubicBezTo>
                <a:cubicBezTo>
                  <a:pt x="113240" y="-7235"/>
                  <a:pt x="75668" y="30071"/>
                  <a:pt x="63762" y="47269"/>
                </a:cubicBezTo>
                <a:cubicBezTo>
                  <a:pt x="51856" y="64467"/>
                  <a:pt x="44447" y="81665"/>
                  <a:pt x="35187" y="104419"/>
                </a:cubicBezTo>
                <a:cubicBezTo>
                  <a:pt x="25927" y="127173"/>
                  <a:pt x="2114" y="208665"/>
                  <a:pt x="262" y="20760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FDA96134-D5E6-4C4E-BFE1-496603CCDA06}"/>
              </a:ext>
            </a:extLst>
          </p:cNvPr>
          <p:cNvSpPr/>
          <p:nvPr/>
        </p:nvSpPr>
        <p:spPr>
          <a:xfrm>
            <a:off x="5796223" y="3774437"/>
            <a:ext cx="312477" cy="267429"/>
          </a:xfrm>
          <a:custGeom>
            <a:avLst/>
            <a:gdLst>
              <a:gd name="connsiteX0" fmla="*/ 202940 w 312477"/>
              <a:gd name="connsiteY0" fmla="*/ 2226 h 267429"/>
              <a:gd name="connsiteX1" fmla="*/ 288665 w 312477"/>
              <a:gd name="connsiteY1" fmla="*/ 65726 h 267429"/>
              <a:gd name="connsiteX2" fmla="*/ 312477 w 312477"/>
              <a:gd name="connsiteY2" fmla="*/ 121288 h 267429"/>
              <a:gd name="connsiteX3" fmla="*/ 288665 w 312477"/>
              <a:gd name="connsiteY3" fmla="*/ 186376 h 267429"/>
              <a:gd name="connsiteX4" fmla="*/ 223577 w 312477"/>
              <a:gd name="connsiteY4" fmla="*/ 246701 h 267429"/>
              <a:gd name="connsiteX5" fmla="*/ 145790 w 312477"/>
              <a:gd name="connsiteY5" fmla="*/ 267338 h 267429"/>
              <a:gd name="connsiteX6" fmla="*/ 48952 w 312477"/>
              <a:gd name="connsiteY6" fmla="*/ 240351 h 267429"/>
              <a:gd name="connsiteX7" fmla="*/ 6090 w 312477"/>
              <a:gd name="connsiteY7" fmla="*/ 200663 h 267429"/>
              <a:gd name="connsiteX8" fmla="*/ 4502 w 312477"/>
              <a:gd name="connsiteY8" fmla="*/ 160976 h 267429"/>
              <a:gd name="connsiteX9" fmla="*/ 45777 w 312477"/>
              <a:gd name="connsiteY9" fmla="*/ 103826 h 267429"/>
              <a:gd name="connsiteX10" fmla="*/ 93402 w 312477"/>
              <a:gd name="connsiteY10" fmla="*/ 45088 h 267429"/>
              <a:gd name="connsiteX11" fmla="*/ 139440 w 312477"/>
              <a:gd name="connsiteY11" fmla="*/ 16513 h 267429"/>
              <a:gd name="connsiteX12" fmla="*/ 202940 w 312477"/>
              <a:gd name="connsiteY12" fmla="*/ 2226 h 26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2477" h="267429">
                <a:moveTo>
                  <a:pt x="202940" y="2226"/>
                </a:moveTo>
                <a:cubicBezTo>
                  <a:pt x="227811" y="10428"/>
                  <a:pt x="270409" y="45882"/>
                  <a:pt x="288665" y="65726"/>
                </a:cubicBezTo>
                <a:cubicBezTo>
                  <a:pt x="306921" y="85570"/>
                  <a:pt x="312477" y="101180"/>
                  <a:pt x="312477" y="121288"/>
                </a:cubicBezTo>
                <a:cubicBezTo>
                  <a:pt x="312477" y="141396"/>
                  <a:pt x="303482" y="165474"/>
                  <a:pt x="288665" y="186376"/>
                </a:cubicBezTo>
                <a:cubicBezTo>
                  <a:pt x="273848" y="207278"/>
                  <a:pt x="247390" y="233207"/>
                  <a:pt x="223577" y="246701"/>
                </a:cubicBezTo>
                <a:cubicBezTo>
                  <a:pt x="199764" y="260195"/>
                  <a:pt x="174894" y="268396"/>
                  <a:pt x="145790" y="267338"/>
                </a:cubicBezTo>
                <a:cubicBezTo>
                  <a:pt x="116686" y="266280"/>
                  <a:pt x="72235" y="251463"/>
                  <a:pt x="48952" y="240351"/>
                </a:cubicBezTo>
                <a:cubicBezTo>
                  <a:pt x="25669" y="229239"/>
                  <a:pt x="13498" y="213892"/>
                  <a:pt x="6090" y="200663"/>
                </a:cubicBezTo>
                <a:cubicBezTo>
                  <a:pt x="-1318" y="187434"/>
                  <a:pt x="-2113" y="177116"/>
                  <a:pt x="4502" y="160976"/>
                </a:cubicBezTo>
                <a:cubicBezTo>
                  <a:pt x="11116" y="144837"/>
                  <a:pt x="30960" y="123141"/>
                  <a:pt x="45777" y="103826"/>
                </a:cubicBezTo>
                <a:cubicBezTo>
                  <a:pt x="60594" y="84511"/>
                  <a:pt x="77792" y="59640"/>
                  <a:pt x="93402" y="45088"/>
                </a:cubicBezTo>
                <a:cubicBezTo>
                  <a:pt x="109012" y="30536"/>
                  <a:pt x="123830" y="22334"/>
                  <a:pt x="139440" y="16513"/>
                </a:cubicBezTo>
                <a:cubicBezTo>
                  <a:pt x="155050" y="10692"/>
                  <a:pt x="178069" y="-5976"/>
                  <a:pt x="202940" y="222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A315CF5C-7F12-460B-86DF-7E6BC55E522C}"/>
              </a:ext>
            </a:extLst>
          </p:cNvPr>
          <p:cNvSpPr/>
          <p:nvPr/>
        </p:nvSpPr>
        <p:spPr>
          <a:xfrm rot="19555880">
            <a:off x="5986403" y="3804716"/>
            <a:ext cx="64322" cy="106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7E005AE-9BDE-47BE-A08E-9395C166588A}"/>
              </a:ext>
            </a:extLst>
          </p:cNvPr>
          <p:cNvSpPr/>
          <p:nvPr/>
        </p:nvSpPr>
        <p:spPr>
          <a:xfrm>
            <a:off x="5754244" y="3743067"/>
            <a:ext cx="213178" cy="220951"/>
          </a:xfrm>
          <a:custGeom>
            <a:avLst/>
            <a:gdLst>
              <a:gd name="connsiteX0" fmla="*/ 213169 w 213178"/>
              <a:gd name="connsiteY0" fmla="*/ 258 h 220951"/>
              <a:gd name="connsiteX1" fmla="*/ 89344 w 213178"/>
              <a:gd name="connsiteY1" fmla="*/ 76458 h 220951"/>
              <a:gd name="connsiteX2" fmla="*/ 14731 w 213178"/>
              <a:gd name="connsiteY2" fmla="*/ 152658 h 220951"/>
              <a:gd name="connsiteX3" fmla="*/ 444 w 213178"/>
              <a:gd name="connsiteY3" fmla="*/ 220921 h 220951"/>
              <a:gd name="connsiteX4" fmla="*/ 22669 w 213178"/>
              <a:gd name="connsiteY4" fmla="*/ 160596 h 220951"/>
              <a:gd name="connsiteX5" fmla="*/ 82994 w 213178"/>
              <a:gd name="connsiteY5" fmla="*/ 103446 h 220951"/>
              <a:gd name="connsiteX6" fmla="*/ 213169 w 213178"/>
              <a:gd name="connsiteY6" fmla="*/ 258 h 22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178" h="220951">
                <a:moveTo>
                  <a:pt x="213169" y="258"/>
                </a:moveTo>
                <a:cubicBezTo>
                  <a:pt x="214227" y="-4240"/>
                  <a:pt x="122417" y="51058"/>
                  <a:pt x="89344" y="76458"/>
                </a:cubicBezTo>
                <a:cubicBezTo>
                  <a:pt x="56271" y="101858"/>
                  <a:pt x="29548" y="128581"/>
                  <a:pt x="14731" y="152658"/>
                </a:cubicBezTo>
                <a:cubicBezTo>
                  <a:pt x="-86" y="176735"/>
                  <a:pt x="-879" y="219598"/>
                  <a:pt x="444" y="220921"/>
                </a:cubicBezTo>
                <a:cubicBezTo>
                  <a:pt x="1767" y="222244"/>
                  <a:pt x="8911" y="180175"/>
                  <a:pt x="22669" y="160596"/>
                </a:cubicBezTo>
                <a:cubicBezTo>
                  <a:pt x="36427" y="141017"/>
                  <a:pt x="51509" y="128052"/>
                  <a:pt x="82994" y="103446"/>
                </a:cubicBezTo>
                <a:cubicBezTo>
                  <a:pt x="114479" y="78840"/>
                  <a:pt x="212111" y="4756"/>
                  <a:pt x="213169" y="25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1085535A-140A-4834-A70A-E8AEF5CB19C6}"/>
              </a:ext>
            </a:extLst>
          </p:cNvPr>
          <p:cNvSpPr/>
          <p:nvPr/>
        </p:nvSpPr>
        <p:spPr>
          <a:xfrm>
            <a:off x="5762621" y="3565879"/>
            <a:ext cx="291094" cy="114044"/>
          </a:xfrm>
          <a:custGeom>
            <a:avLst/>
            <a:gdLst>
              <a:gd name="connsiteX0" fmla="*/ 4 w 291094"/>
              <a:gd name="connsiteY0" fmla="*/ 113946 h 114044"/>
              <a:gd name="connsiteX1" fmla="*/ 212729 w 291094"/>
              <a:gd name="connsiteY1" fmla="*/ 26634 h 114044"/>
              <a:gd name="connsiteX2" fmla="*/ 290517 w 291094"/>
              <a:gd name="connsiteY2" fmla="*/ 20284 h 114044"/>
              <a:gd name="connsiteX3" fmla="*/ 246067 w 291094"/>
              <a:gd name="connsiteY3" fmla="*/ 9171 h 114044"/>
              <a:gd name="connsiteX4" fmla="*/ 206379 w 291094"/>
              <a:gd name="connsiteY4" fmla="*/ 7584 h 114044"/>
              <a:gd name="connsiteX5" fmla="*/ 4 w 291094"/>
              <a:gd name="connsiteY5" fmla="*/ 113946 h 11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094" h="114044">
                <a:moveTo>
                  <a:pt x="4" y="113946"/>
                </a:moveTo>
                <a:cubicBezTo>
                  <a:pt x="1062" y="117121"/>
                  <a:pt x="164310" y="42244"/>
                  <a:pt x="212729" y="26634"/>
                </a:cubicBezTo>
                <a:cubicBezTo>
                  <a:pt x="261148" y="11024"/>
                  <a:pt x="284961" y="23194"/>
                  <a:pt x="290517" y="20284"/>
                </a:cubicBezTo>
                <a:cubicBezTo>
                  <a:pt x="296073" y="17374"/>
                  <a:pt x="260090" y="11288"/>
                  <a:pt x="246067" y="9171"/>
                </a:cubicBezTo>
                <a:cubicBezTo>
                  <a:pt x="232044" y="7054"/>
                  <a:pt x="242627" y="-9349"/>
                  <a:pt x="206379" y="7584"/>
                </a:cubicBezTo>
                <a:cubicBezTo>
                  <a:pt x="170131" y="24517"/>
                  <a:pt x="-1054" y="110771"/>
                  <a:pt x="4" y="1139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B64E08C-255F-413C-921A-3F59C52DDFA7}"/>
              </a:ext>
            </a:extLst>
          </p:cNvPr>
          <p:cNvSpPr/>
          <p:nvPr/>
        </p:nvSpPr>
        <p:spPr>
          <a:xfrm>
            <a:off x="5986393" y="3511547"/>
            <a:ext cx="285746" cy="16066"/>
          </a:xfrm>
          <a:custGeom>
            <a:avLst/>
            <a:gdLst>
              <a:gd name="connsiteX0" fmla="*/ 1657 w 285746"/>
              <a:gd name="connsiteY0" fmla="*/ 15878 h 16066"/>
              <a:gd name="connsiteX1" fmla="*/ 101670 w 285746"/>
              <a:gd name="connsiteY1" fmla="*/ 3 h 16066"/>
              <a:gd name="connsiteX2" fmla="*/ 284232 w 285746"/>
              <a:gd name="connsiteY2" fmla="*/ 14291 h 16066"/>
              <a:gd name="connsiteX3" fmla="*/ 179457 w 285746"/>
              <a:gd name="connsiteY3" fmla="*/ 9528 h 16066"/>
              <a:gd name="connsiteX4" fmla="*/ 1657 w 285746"/>
              <a:gd name="connsiteY4" fmla="*/ 15878 h 1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46" h="16066">
                <a:moveTo>
                  <a:pt x="1657" y="15878"/>
                </a:moveTo>
                <a:cubicBezTo>
                  <a:pt x="-11307" y="14291"/>
                  <a:pt x="54574" y="267"/>
                  <a:pt x="101670" y="3"/>
                </a:cubicBezTo>
                <a:cubicBezTo>
                  <a:pt x="148766" y="-261"/>
                  <a:pt x="271268" y="12704"/>
                  <a:pt x="284232" y="14291"/>
                </a:cubicBezTo>
                <a:cubicBezTo>
                  <a:pt x="297196" y="15878"/>
                  <a:pt x="223907" y="10586"/>
                  <a:pt x="179457" y="9528"/>
                </a:cubicBezTo>
                <a:cubicBezTo>
                  <a:pt x="135007" y="8470"/>
                  <a:pt x="14621" y="17465"/>
                  <a:pt x="1657" y="1587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6DF2040-7747-42CF-A586-4566319E3F00}"/>
              </a:ext>
            </a:extLst>
          </p:cNvPr>
          <p:cNvSpPr/>
          <p:nvPr/>
        </p:nvSpPr>
        <p:spPr>
          <a:xfrm>
            <a:off x="6089315" y="3444737"/>
            <a:ext cx="178727" cy="57578"/>
          </a:xfrm>
          <a:custGeom>
            <a:avLst/>
            <a:gdLst>
              <a:gd name="connsiteX0" fmla="*/ 335 w 178727"/>
              <a:gd name="connsiteY0" fmla="*/ 57288 h 57578"/>
              <a:gd name="connsiteX1" fmla="*/ 89235 w 178727"/>
              <a:gd name="connsiteY1" fmla="*/ 23951 h 57578"/>
              <a:gd name="connsiteX2" fmla="*/ 178135 w 178727"/>
              <a:gd name="connsiteY2" fmla="*/ 4901 h 57578"/>
              <a:gd name="connsiteX3" fmla="*/ 122573 w 178727"/>
              <a:gd name="connsiteY3" fmla="*/ 3313 h 57578"/>
              <a:gd name="connsiteX4" fmla="*/ 335 w 178727"/>
              <a:gd name="connsiteY4" fmla="*/ 57288 h 57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727" h="57578">
                <a:moveTo>
                  <a:pt x="335" y="57288"/>
                </a:moveTo>
                <a:cubicBezTo>
                  <a:pt x="-5221" y="60728"/>
                  <a:pt x="59602" y="32682"/>
                  <a:pt x="89235" y="23951"/>
                </a:cubicBezTo>
                <a:cubicBezTo>
                  <a:pt x="118868" y="15220"/>
                  <a:pt x="172579" y="8341"/>
                  <a:pt x="178135" y="4901"/>
                </a:cubicBezTo>
                <a:cubicBezTo>
                  <a:pt x="183691" y="1461"/>
                  <a:pt x="149031" y="-3301"/>
                  <a:pt x="122573" y="3313"/>
                </a:cubicBezTo>
                <a:cubicBezTo>
                  <a:pt x="96115" y="9927"/>
                  <a:pt x="5891" y="53848"/>
                  <a:pt x="335" y="5728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E9E3221A-B0CD-4705-836E-10E91BA69413}"/>
              </a:ext>
            </a:extLst>
          </p:cNvPr>
          <p:cNvSpPr/>
          <p:nvPr/>
        </p:nvSpPr>
        <p:spPr>
          <a:xfrm>
            <a:off x="5795963" y="3523662"/>
            <a:ext cx="196865" cy="81551"/>
          </a:xfrm>
          <a:custGeom>
            <a:avLst/>
            <a:gdLst>
              <a:gd name="connsiteX0" fmla="*/ 0 w 196865"/>
              <a:gd name="connsiteY0" fmla="*/ 81551 h 81551"/>
              <a:gd name="connsiteX1" fmla="*/ 134937 w 196865"/>
              <a:gd name="connsiteY1" fmla="*/ 16463 h 81551"/>
              <a:gd name="connsiteX2" fmla="*/ 196850 w 196865"/>
              <a:gd name="connsiteY2" fmla="*/ 588 h 81551"/>
              <a:gd name="connsiteX3" fmla="*/ 130175 w 196865"/>
              <a:gd name="connsiteY3" fmla="*/ 30751 h 81551"/>
              <a:gd name="connsiteX4" fmla="*/ 0 w 196865"/>
              <a:gd name="connsiteY4" fmla="*/ 81551 h 8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865" h="81551">
                <a:moveTo>
                  <a:pt x="0" y="81551"/>
                </a:moveTo>
                <a:cubicBezTo>
                  <a:pt x="51064" y="55754"/>
                  <a:pt x="102129" y="29957"/>
                  <a:pt x="134937" y="16463"/>
                </a:cubicBezTo>
                <a:cubicBezTo>
                  <a:pt x="167745" y="2969"/>
                  <a:pt x="197644" y="-1793"/>
                  <a:pt x="196850" y="588"/>
                </a:cubicBezTo>
                <a:cubicBezTo>
                  <a:pt x="196056" y="2969"/>
                  <a:pt x="130175" y="30751"/>
                  <a:pt x="130175" y="30751"/>
                </a:cubicBezTo>
                <a:lnTo>
                  <a:pt x="0" y="8155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A3BFEC1B-D334-4A3F-BCE3-E3913042EC52}"/>
              </a:ext>
            </a:extLst>
          </p:cNvPr>
          <p:cNvSpPr/>
          <p:nvPr/>
        </p:nvSpPr>
        <p:spPr>
          <a:xfrm>
            <a:off x="6049114" y="3553776"/>
            <a:ext cx="342300" cy="42026"/>
          </a:xfrm>
          <a:custGeom>
            <a:avLst/>
            <a:gdLst>
              <a:gd name="connsiteX0" fmla="*/ 849 w 342300"/>
              <a:gd name="connsiteY0" fmla="*/ 19687 h 42026"/>
              <a:gd name="connsiteX1" fmla="*/ 186586 w 342300"/>
              <a:gd name="connsiteY1" fmla="*/ 13337 h 42026"/>
              <a:gd name="connsiteX2" fmla="*/ 335811 w 342300"/>
              <a:gd name="connsiteY2" fmla="*/ 41912 h 42026"/>
              <a:gd name="connsiteX3" fmla="*/ 310411 w 342300"/>
              <a:gd name="connsiteY3" fmla="*/ 22862 h 42026"/>
              <a:gd name="connsiteX4" fmla="*/ 264374 w 342300"/>
              <a:gd name="connsiteY4" fmla="*/ 10162 h 42026"/>
              <a:gd name="connsiteX5" fmla="*/ 196111 w 342300"/>
              <a:gd name="connsiteY5" fmla="*/ 3812 h 42026"/>
              <a:gd name="connsiteX6" fmla="*/ 119911 w 342300"/>
              <a:gd name="connsiteY6" fmla="*/ 637 h 42026"/>
              <a:gd name="connsiteX7" fmla="*/ 849 w 342300"/>
              <a:gd name="connsiteY7" fmla="*/ 19687 h 42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00" h="42026">
                <a:moveTo>
                  <a:pt x="849" y="19687"/>
                </a:moveTo>
                <a:cubicBezTo>
                  <a:pt x="11961" y="21804"/>
                  <a:pt x="130759" y="9633"/>
                  <a:pt x="186586" y="13337"/>
                </a:cubicBezTo>
                <a:cubicBezTo>
                  <a:pt x="242413" y="17041"/>
                  <a:pt x="315174" y="40325"/>
                  <a:pt x="335811" y="41912"/>
                </a:cubicBezTo>
                <a:cubicBezTo>
                  <a:pt x="356448" y="43499"/>
                  <a:pt x="322317" y="28154"/>
                  <a:pt x="310411" y="22862"/>
                </a:cubicBezTo>
                <a:cubicBezTo>
                  <a:pt x="298505" y="17570"/>
                  <a:pt x="283424" y="13337"/>
                  <a:pt x="264374" y="10162"/>
                </a:cubicBezTo>
                <a:cubicBezTo>
                  <a:pt x="245324" y="6987"/>
                  <a:pt x="220188" y="5399"/>
                  <a:pt x="196111" y="3812"/>
                </a:cubicBezTo>
                <a:cubicBezTo>
                  <a:pt x="172034" y="2224"/>
                  <a:pt x="149015" y="-1480"/>
                  <a:pt x="119911" y="637"/>
                </a:cubicBezTo>
                <a:cubicBezTo>
                  <a:pt x="90807" y="2754"/>
                  <a:pt x="-10263" y="17570"/>
                  <a:pt x="849" y="1968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B3A8DFE-F3CD-483F-BB27-1441F0702BDF}"/>
              </a:ext>
            </a:extLst>
          </p:cNvPr>
          <p:cNvSpPr/>
          <p:nvPr/>
        </p:nvSpPr>
        <p:spPr>
          <a:xfrm>
            <a:off x="5346829" y="3855639"/>
            <a:ext cx="142980" cy="440361"/>
          </a:xfrm>
          <a:custGeom>
            <a:avLst/>
            <a:gdLst>
              <a:gd name="connsiteX0" fmla="*/ 1988 w 142980"/>
              <a:gd name="connsiteY0" fmla="*/ 9394 h 440361"/>
              <a:gd name="connsiteX1" fmla="*/ 90888 w 142980"/>
              <a:gd name="connsiteY1" fmla="*/ 282444 h 440361"/>
              <a:gd name="connsiteX2" fmla="*/ 141688 w 142980"/>
              <a:gd name="connsiteY2" fmla="*/ 439078 h 440361"/>
              <a:gd name="connsiteX3" fmla="*/ 126871 w 142980"/>
              <a:gd name="connsiteY3" fmla="*/ 354411 h 440361"/>
              <a:gd name="connsiteX4" fmla="*/ 116288 w 142980"/>
              <a:gd name="connsiteY4" fmla="*/ 312078 h 440361"/>
              <a:gd name="connsiteX5" fmla="*/ 107821 w 142980"/>
              <a:gd name="connsiteY5" fmla="*/ 263394 h 440361"/>
              <a:gd name="connsiteX6" fmla="*/ 71838 w 142980"/>
              <a:gd name="connsiteY6" fmla="*/ 142744 h 440361"/>
              <a:gd name="connsiteX7" fmla="*/ 31621 w 142980"/>
              <a:gd name="connsiteY7" fmla="*/ 68661 h 440361"/>
              <a:gd name="connsiteX8" fmla="*/ 1988 w 142980"/>
              <a:gd name="connsiteY8" fmla="*/ 9394 h 440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980" h="440361">
                <a:moveTo>
                  <a:pt x="1988" y="9394"/>
                </a:moveTo>
                <a:cubicBezTo>
                  <a:pt x="11866" y="45024"/>
                  <a:pt x="67605" y="210830"/>
                  <a:pt x="90888" y="282444"/>
                </a:cubicBezTo>
                <a:cubicBezTo>
                  <a:pt x="114171" y="354058"/>
                  <a:pt x="135691" y="427084"/>
                  <a:pt x="141688" y="439078"/>
                </a:cubicBezTo>
                <a:cubicBezTo>
                  <a:pt x="147685" y="451072"/>
                  <a:pt x="131104" y="375578"/>
                  <a:pt x="126871" y="354411"/>
                </a:cubicBezTo>
                <a:cubicBezTo>
                  <a:pt x="122638" y="333244"/>
                  <a:pt x="119463" y="327248"/>
                  <a:pt x="116288" y="312078"/>
                </a:cubicBezTo>
                <a:cubicBezTo>
                  <a:pt x="113113" y="296908"/>
                  <a:pt x="115229" y="291616"/>
                  <a:pt x="107821" y="263394"/>
                </a:cubicBezTo>
                <a:cubicBezTo>
                  <a:pt x="100413" y="235172"/>
                  <a:pt x="84538" y="175200"/>
                  <a:pt x="71838" y="142744"/>
                </a:cubicBezTo>
                <a:cubicBezTo>
                  <a:pt x="59138" y="110289"/>
                  <a:pt x="41499" y="87711"/>
                  <a:pt x="31621" y="68661"/>
                </a:cubicBezTo>
                <a:cubicBezTo>
                  <a:pt x="21743" y="49611"/>
                  <a:pt x="-7890" y="-26236"/>
                  <a:pt x="1988" y="939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85CCBC86-48E8-42CF-9E4E-6AD22F90775E}"/>
              </a:ext>
            </a:extLst>
          </p:cNvPr>
          <p:cNvSpPr/>
          <p:nvPr/>
        </p:nvSpPr>
        <p:spPr>
          <a:xfrm>
            <a:off x="5583429" y="3926194"/>
            <a:ext cx="57752" cy="395329"/>
          </a:xfrm>
          <a:custGeom>
            <a:avLst/>
            <a:gdLst>
              <a:gd name="connsiteX0" fmla="*/ 57488 w 57752"/>
              <a:gd name="connsiteY0" fmla="*/ 223 h 395329"/>
              <a:gd name="connsiteX1" fmla="*/ 23621 w 57752"/>
              <a:gd name="connsiteY1" fmla="*/ 220356 h 395329"/>
              <a:gd name="connsiteX2" fmla="*/ 29971 w 57752"/>
              <a:gd name="connsiteY2" fmla="*/ 391806 h 395329"/>
              <a:gd name="connsiteX3" fmla="*/ 10921 w 57752"/>
              <a:gd name="connsiteY3" fmla="*/ 330423 h 395329"/>
              <a:gd name="connsiteX4" fmla="*/ 2454 w 57752"/>
              <a:gd name="connsiteY4" fmla="*/ 262689 h 395329"/>
              <a:gd name="connsiteX5" fmla="*/ 57488 w 57752"/>
              <a:gd name="connsiteY5" fmla="*/ 223 h 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52" h="395329">
                <a:moveTo>
                  <a:pt x="57488" y="223"/>
                </a:moveTo>
                <a:cubicBezTo>
                  <a:pt x="61016" y="-6833"/>
                  <a:pt x="28207" y="155092"/>
                  <a:pt x="23621" y="220356"/>
                </a:cubicBezTo>
                <a:cubicBezTo>
                  <a:pt x="19035" y="285620"/>
                  <a:pt x="32088" y="373461"/>
                  <a:pt x="29971" y="391806"/>
                </a:cubicBezTo>
                <a:cubicBezTo>
                  <a:pt x="27854" y="410151"/>
                  <a:pt x="15507" y="351942"/>
                  <a:pt x="10921" y="330423"/>
                </a:cubicBezTo>
                <a:cubicBezTo>
                  <a:pt x="6335" y="308904"/>
                  <a:pt x="-4954" y="314900"/>
                  <a:pt x="2454" y="262689"/>
                </a:cubicBezTo>
                <a:cubicBezTo>
                  <a:pt x="9862" y="210478"/>
                  <a:pt x="53960" y="7279"/>
                  <a:pt x="57488" y="22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31D7B93-9450-44FB-BAEE-150BC840AA34}"/>
              </a:ext>
            </a:extLst>
          </p:cNvPr>
          <p:cNvSpPr/>
          <p:nvPr/>
        </p:nvSpPr>
        <p:spPr>
          <a:xfrm>
            <a:off x="5637938" y="4377226"/>
            <a:ext cx="70764" cy="336618"/>
          </a:xfrm>
          <a:custGeom>
            <a:avLst/>
            <a:gdLst>
              <a:gd name="connsiteX0" fmla="*/ 2979 w 70764"/>
              <a:gd name="connsiteY0" fmla="*/ 2157 h 336618"/>
              <a:gd name="connsiteX1" fmla="*/ 45312 w 70764"/>
              <a:gd name="connsiteY1" fmla="*/ 241341 h 336618"/>
              <a:gd name="connsiteX2" fmla="*/ 70712 w 70764"/>
              <a:gd name="connsiteY2" fmla="*/ 336591 h 336618"/>
              <a:gd name="connsiteX3" fmla="*/ 38962 w 70764"/>
              <a:gd name="connsiteY3" fmla="*/ 249807 h 336618"/>
              <a:gd name="connsiteX4" fmla="*/ 7212 w 70764"/>
              <a:gd name="connsiteY4" fmla="*/ 129157 h 336618"/>
              <a:gd name="connsiteX5" fmla="*/ 2979 w 70764"/>
              <a:gd name="connsiteY5" fmla="*/ 2157 h 33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764" h="336618">
                <a:moveTo>
                  <a:pt x="2979" y="2157"/>
                </a:moveTo>
                <a:cubicBezTo>
                  <a:pt x="9329" y="20854"/>
                  <a:pt x="34023" y="185602"/>
                  <a:pt x="45312" y="241341"/>
                </a:cubicBezTo>
                <a:cubicBezTo>
                  <a:pt x="56601" y="297080"/>
                  <a:pt x="71770" y="335180"/>
                  <a:pt x="70712" y="336591"/>
                </a:cubicBezTo>
                <a:cubicBezTo>
                  <a:pt x="69654" y="338002"/>
                  <a:pt x="49545" y="284379"/>
                  <a:pt x="38962" y="249807"/>
                </a:cubicBezTo>
                <a:cubicBezTo>
                  <a:pt x="28379" y="215235"/>
                  <a:pt x="12857" y="166904"/>
                  <a:pt x="7212" y="129157"/>
                </a:cubicBezTo>
                <a:cubicBezTo>
                  <a:pt x="1567" y="91410"/>
                  <a:pt x="-3371" y="-16540"/>
                  <a:pt x="2979" y="215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9C424D98-832B-4415-933F-D80661BEBEA4}"/>
              </a:ext>
            </a:extLst>
          </p:cNvPr>
          <p:cNvSpPr/>
          <p:nvPr/>
        </p:nvSpPr>
        <p:spPr>
          <a:xfrm>
            <a:off x="5513751" y="4383587"/>
            <a:ext cx="60530" cy="300687"/>
          </a:xfrm>
          <a:custGeom>
            <a:avLst/>
            <a:gdLst>
              <a:gd name="connsiteX0" fmla="*/ 166 w 60530"/>
              <a:gd name="connsiteY0" fmla="*/ 30 h 300687"/>
              <a:gd name="connsiteX1" fmla="*/ 40382 w 60530"/>
              <a:gd name="connsiteY1" fmla="*/ 205346 h 300687"/>
              <a:gd name="connsiteX2" fmla="*/ 55199 w 60530"/>
              <a:gd name="connsiteY2" fmla="*/ 300596 h 300687"/>
              <a:gd name="connsiteX3" fmla="*/ 57316 w 60530"/>
              <a:gd name="connsiteY3" fmla="*/ 190530 h 300687"/>
              <a:gd name="connsiteX4" fmla="*/ 166 w 60530"/>
              <a:gd name="connsiteY4" fmla="*/ 30 h 30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30" h="300687">
                <a:moveTo>
                  <a:pt x="166" y="30"/>
                </a:moveTo>
                <a:cubicBezTo>
                  <a:pt x="-2656" y="2499"/>
                  <a:pt x="31210" y="155252"/>
                  <a:pt x="40382" y="205346"/>
                </a:cubicBezTo>
                <a:cubicBezTo>
                  <a:pt x="49554" y="255440"/>
                  <a:pt x="52377" y="303065"/>
                  <a:pt x="55199" y="300596"/>
                </a:cubicBezTo>
                <a:cubicBezTo>
                  <a:pt x="58021" y="298127"/>
                  <a:pt x="64372" y="236391"/>
                  <a:pt x="57316" y="190530"/>
                </a:cubicBezTo>
                <a:cubicBezTo>
                  <a:pt x="50261" y="144669"/>
                  <a:pt x="2988" y="-2439"/>
                  <a:pt x="166" y="3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F982F63C-33D2-4EB1-A66E-C9BB260B9491}"/>
              </a:ext>
            </a:extLst>
          </p:cNvPr>
          <p:cNvSpPr/>
          <p:nvPr/>
        </p:nvSpPr>
        <p:spPr>
          <a:xfrm>
            <a:off x="5741955" y="4754553"/>
            <a:ext cx="33419" cy="128607"/>
          </a:xfrm>
          <a:custGeom>
            <a:avLst/>
            <a:gdLst>
              <a:gd name="connsiteX0" fmla="*/ 7970 w 33419"/>
              <a:gd name="connsiteY0" fmla="*/ 10 h 128607"/>
              <a:gd name="connsiteX1" fmla="*/ 33370 w 33419"/>
              <a:gd name="connsiteY1" fmla="*/ 63510 h 128607"/>
              <a:gd name="connsiteX2" fmla="*/ 33 w 33419"/>
              <a:gd name="connsiteY2" fmla="*/ 128597 h 128607"/>
              <a:gd name="connsiteX3" fmla="*/ 27020 w 33419"/>
              <a:gd name="connsiteY3" fmla="*/ 68272 h 128607"/>
              <a:gd name="connsiteX4" fmla="*/ 7970 w 33419"/>
              <a:gd name="connsiteY4" fmla="*/ 10 h 12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19" h="128607">
                <a:moveTo>
                  <a:pt x="7970" y="10"/>
                </a:moveTo>
                <a:cubicBezTo>
                  <a:pt x="9028" y="-784"/>
                  <a:pt x="34693" y="42079"/>
                  <a:pt x="33370" y="63510"/>
                </a:cubicBezTo>
                <a:cubicBezTo>
                  <a:pt x="32047" y="84941"/>
                  <a:pt x="1091" y="127803"/>
                  <a:pt x="33" y="128597"/>
                </a:cubicBezTo>
                <a:cubicBezTo>
                  <a:pt x="-1025" y="129391"/>
                  <a:pt x="23581" y="85470"/>
                  <a:pt x="27020" y="68272"/>
                </a:cubicBezTo>
                <a:cubicBezTo>
                  <a:pt x="30459" y="51074"/>
                  <a:pt x="6912" y="804"/>
                  <a:pt x="7970" y="1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A7AAA292-B2E1-47D3-8218-9EE58B29F591}"/>
              </a:ext>
            </a:extLst>
          </p:cNvPr>
          <p:cNvSpPr/>
          <p:nvPr/>
        </p:nvSpPr>
        <p:spPr>
          <a:xfrm>
            <a:off x="5711723" y="4894263"/>
            <a:ext cx="83117" cy="106190"/>
          </a:xfrm>
          <a:custGeom>
            <a:avLst/>
            <a:gdLst>
              <a:gd name="connsiteX0" fmla="*/ 65190 w 83117"/>
              <a:gd name="connsiteY0" fmla="*/ 0 h 106190"/>
              <a:gd name="connsiteX1" fmla="*/ 82652 w 83117"/>
              <a:gd name="connsiteY1" fmla="*/ 57150 h 106190"/>
              <a:gd name="connsiteX2" fmla="*/ 42965 w 83117"/>
              <a:gd name="connsiteY2" fmla="*/ 98425 h 106190"/>
              <a:gd name="connsiteX3" fmla="*/ 102 w 83117"/>
              <a:gd name="connsiteY3" fmla="*/ 104775 h 106190"/>
              <a:gd name="connsiteX4" fmla="*/ 55665 w 83117"/>
              <a:gd name="connsiteY4" fmla="*/ 80962 h 106190"/>
              <a:gd name="connsiteX5" fmla="*/ 73127 w 83117"/>
              <a:gd name="connsiteY5" fmla="*/ 57150 h 106190"/>
              <a:gd name="connsiteX6" fmla="*/ 65190 w 83117"/>
              <a:gd name="connsiteY6" fmla="*/ 0 h 106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17" h="106190">
                <a:moveTo>
                  <a:pt x="65190" y="0"/>
                </a:moveTo>
                <a:cubicBezTo>
                  <a:pt x="66777" y="0"/>
                  <a:pt x="86356" y="40746"/>
                  <a:pt x="82652" y="57150"/>
                </a:cubicBezTo>
                <a:cubicBezTo>
                  <a:pt x="78948" y="73554"/>
                  <a:pt x="56723" y="90488"/>
                  <a:pt x="42965" y="98425"/>
                </a:cubicBezTo>
                <a:cubicBezTo>
                  <a:pt x="29207" y="106363"/>
                  <a:pt x="-2015" y="107685"/>
                  <a:pt x="102" y="104775"/>
                </a:cubicBezTo>
                <a:cubicBezTo>
                  <a:pt x="2219" y="101865"/>
                  <a:pt x="43494" y="88899"/>
                  <a:pt x="55665" y="80962"/>
                </a:cubicBezTo>
                <a:cubicBezTo>
                  <a:pt x="67836" y="73025"/>
                  <a:pt x="70217" y="66940"/>
                  <a:pt x="73127" y="57150"/>
                </a:cubicBezTo>
                <a:cubicBezTo>
                  <a:pt x="76037" y="47361"/>
                  <a:pt x="63603" y="0"/>
                  <a:pt x="65190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8E599566-1D4F-4885-92A3-80E5BA697D93}"/>
              </a:ext>
            </a:extLst>
          </p:cNvPr>
          <p:cNvSpPr/>
          <p:nvPr/>
        </p:nvSpPr>
        <p:spPr>
          <a:xfrm>
            <a:off x="5484443" y="4903785"/>
            <a:ext cx="219849" cy="151286"/>
          </a:xfrm>
          <a:custGeom>
            <a:avLst/>
            <a:gdLst>
              <a:gd name="connsiteX0" fmla="*/ 216270 w 219849"/>
              <a:gd name="connsiteY0" fmla="*/ 3 h 151286"/>
              <a:gd name="connsiteX1" fmla="*/ 213095 w 219849"/>
              <a:gd name="connsiteY1" fmla="*/ 80965 h 151286"/>
              <a:gd name="connsiteX2" fmla="*/ 152770 w 219849"/>
              <a:gd name="connsiteY2" fmla="*/ 125415 h 151286"/>
              <a:gd name="connsiteX3" fmla="*/ 92445 w 219849"/>
              <a:gd name="connsiteY3" fmla="*/ 139703 h 151286"/>
              <a:gd name="connsiteX4" fmla="*/ 32120 w 219849"/>
              <a:gd name="connsiteY4" fmla="*/ 149228 h 151286"/>
              <a:gd name="connsiteX5" fmla="*/ 3545 w 219849"/>
              <a:gd name="connsiteY5" fmla="*/ 149228 h 151286"/>
              <a:gd name="connsiteX6" fmla="*/ 111495 w 219849"/>
              <a:gd name="connsiteY6" fmla="*/ 127003 h 151286"/>
              <a:gd name="connsiteX7" fmla="*/ 194045 w 219849"/>
              <a:gd name="connsiteY7" fmla="*/ 84140 h 151286"/>
              <a:gd name="connsiteX8" fmla="*/ 216270 w 219849"/>
              <a:gd name="connsiteY8" fmla="*/ 3 h 1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849" h="151286">
                <a:moveTo>
                  <a:pt x="216270" y="3"/>
                </a:moveTo>
                <a:cubicBezTo>
                  <a:pt x="219445" y="-526"/>
                  <a:pt x="223678" y="60063"/>
                  <a:pt x="213095" y="80965"/>
                </a:cubicBezTo>
                <a:cubicBezTo>
                  <a:pt x="202512" y="101867"/>
                  <a:pt x="172878" y="115625"/>
                  <a:pt x="152770" y="125415"/>
                </a:cubicBezTo>
                <a:cubicBezTo>
                  <a:pt x="132662" y="135205"/>
                  <a:pt x="112553" y="135734"/>
                  <a:pt x="92445" y="139703"/>
                </a:cubicBezTo>
                <a:cubicBezTo>
                  <a:pt x="72337" y="143672"/>
                  <a:pt x="46937" y="147641"/>
                  <a:pt x="32120" y="149228"/>
                </a:cubicBezTo>
                <a:cubicBezTo>
                  <a:pt x="17303" y="150815"/>
                  <a:pt x="-9684" y="152932"/>
                  <a:pt x="3545" y="149228"/>
                </a:cubicBezTo>
                <a:cubicBezTo>
                  <a:pt x="16774" y="145524"/>
                  <a:pt x="79745" y="137851"/>
                  <a:pt x="111495" y="127003"/>
                </a:cubicBezTo>
                <a:cubicBezTo>
                  <a:pt x="143245" y="116155"/>
                  <a:pt x="177112" y="103455"/>
                  <a:pt x="194045" y="84140"/>
                </a:cubicBezTo>
                <a:cubicBezTo>
                  <a:pt x="210978" y="64825"/>
                  <a:pt x="213095" y="532"/>
                  <a:pt x="216270" y="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8B02FD4D-CA8E-4AF1-91E8-4C9E2AC4FB32}"/>
              </a:ext>
            </a:extLst>
          </p:cNvPr>
          <p:cNvSpPr/>
          <p:nvPr/>
        </p:nvSpPr>
        <p:spPr>
          <a:xfrm>
            <a:off x="5061612" y="4665073"/>
            <a:ext cx="321707" cy="122848"/>
          </a:xfrm>
          <a:custGeom>
            <a:avLst/>
            <a:gdLst>
              <a:gd name="connsiteX0" fmla="*/ 321601 w 321707"/>
              <a:gd name="connsiteY0" fmla="*/ 122827 h 122848"/>
              <a:gd name="connsiteX1" fmla="*/ 202538 w 321707"/>
              <a:gd name="connsiteY1" fmla="*/ 14877 h 122848"/>
              <a:gd name="connsiteX2" fmla="*/ 150151 w 321707"/>
              <a:gd name="connsiteY2" fmla="*/ 8527 h 122848"/>
              <a:gd name="connsiteX3" fmla="*/ 926 w 321707"/>
              <a:gd name="connsiteY3" fmla="*/ 86315 h 122848"/>
              <a:gd name="connsiteX4" fmla="*/ 91413 w 321707"/>
              <a:gd name="connsiteY4" fmla="*/ 49802 h 122848"/>
              <a:gd name="connsiteX5" fmla="*/ 180313 w 321707"/>
              <a:gd name="connsiteY5" fmla="*/ 24402 h 122848"/>
              <a:gd name="connsiteX6" fmla="*/ 321601 w 321707"/>
              <a:gd name="connsiteY6" fmla="*/ 122827 h 12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707" h="122848">
                <a:moveTo>
                  <a:pt x="321601" y="122827"/>
                </a:moveTo>
                <a:cubicBezTo>
                  <a:pt x="325305" y="121240"/>
                  <a:pt x="231113" y="33927"/>
                  <a:pt x="202538" y="14877"/>
                </a:cubicBezTo>
                <a:cubicBezTo>
                  <a:pt x="173963" y="-4173"/>
                  <a:pt x="183753" y="-3379"/>
                  <a:pt x="150151" y="8527"/>
                </a:cubicBezTo>
                <a:cubicBezTo>
                  <a:pt x="116549" y="20433"/>
                  <a:pt x="10716" y="79436"/>
                  <a:pt x="926" y="86315"/>
                </a:cubicBezTo>
                <a:cubicBezTo>
                  <a:pt x="-8864" y="93194"/>
                  <a:pt x="61515" y="60121"/>
                  <a:pt x="91413" y="49802"/>
                </a:cubicBezTo>
                <a:cubicBezTo>
                  <a:pt x="121311" y="39483"/>
                  <a:pt x="145123" y="13025"/>
                  <a:pt x="180313" y="24402"/>
                </a:cubicBezTo>
                <a:cubicBezTo>
                  <a:pt x="215503" y="35779"/>
                  <a:pt x="317897" y="124414"/>
                  <a:pt x="321601" y="12282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7539EF8D-B0A7-43B3-8BDE-CE3BCDD733D7}"/>
              </a:ext>
            </a:extLst>
          </p:cNvPr>
          <p:cNvSpPr/>
          <p:nvPr/>
        </p:nvSpPr>
        <p:spPr>
          <a:xfrm>
            <a:off x="5022671" y="4801861"/>
            <a:ext cx="111080" cy="239311"/>
          </a:xfrm>
          <a:custGeom>
            <a:avLst/>
            <a:gdLst>
              <a:gd name="connsiteX0" fmla="*/ 30342 w 111080"/>
              <a:gd name="connsiteY0" fmla="*/ 327 h 239311"/>
              <a:gd name="connsiteX1" fmla="*/ 1767 w 111080"/>
              <a:gd name="connsiteY1" fmla="*/ 86052 h 239311"/>
              <a:gd name="connsiteX2" fmla="*/ 14467 w 111080"/>
              <a:gd name="connsiteY2" fmla="*/ 147964 h 239311"/>
              <a:gd name="connsiteX3" fmla="*/ 106542 w 111080"/>
              <a:gd name="connsiteY3" fmla="*/ 236864 h 239311"/>
              <a:gd name="connsiteX4" fmla="*/ 92254 w 111080"/>
              <a:gd name="connsiteY4" fmla="*/ 209877 h 239311"/>
              <a:gd name="connsiteX5" fmla="*/ 50979 w 111080"/>
              <a:gd name="connsiteY5" fmla="*/ 162252 h 239311"/>
              <a:gd name="connsiteX6" fmla="*/ 16054 w 111080"/>
              <a:gd name="connsiteY6" fmla="*/ 119389 h 239311"/>
              <a:gd name="connsiteX7" fmla="*/ 30342 w 111080"/>
              <a:gd name="connsiteY7" fmla="*/ 327 h 23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080" h="239311">
                <a:moveTo>
                  <a:pt x="30342" y="327"/>
                </a:moveTo>
                <a:cubicBezTo>
                  <a:pt x="27961" y="-5229"/>
                  <a:pt x="4413" y="61446"/>
                  <a:pt x="1767" y="86052"/>
                </a:cubicBezTo>
                <a:cubicBezTo>
                  <a:pt x="-879" y="110658"/>
                  <a:pt x="-2996" y="122829"/>
                  <a:pt x="14467" y="147964"/>
                </a:cubicBezTo>
                <a:cubicBezTo>
                  <a:pt x="31930" y="173099"/>
                  <a:pt x="93578" y="226545"/>
                  <a:pt x="106542" y="236864"/>
                </a:cubicBezTo>
                <a:cubicBezTo>
                  <a:pt x="119506" y="247183"/>
                  <a:pt x="101514" y="222312"/>
                  <a:pt x="92254" y="209877"/>
                </a:cubicBezTo>
                <a:cubicBezTo>
                  <a:pt x="82994" y="197442"/>
                  <a:pt x="50979" y="162252"/>
                  <a:pt x="50979" y="162252"/>
                </a:cubicBezTo>
                <a:cubicBezTo>
                  <a:pt x="38279" y="147171"/>
                  <a:pt x="20552" y="144260"/>
                  <a:pt x="16054" y="119389"/>
                </a:cubicBezTo>
                <a:cubicBezTo>
                  <a:pt x="11556" y="94518"/>
                  <a:pt x="32723" y="5883"/>
                  <a:pt x="30342" y="32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EE02D41B-D1A4-4428-9CB2-059C984CF394}"/>
              </a:ext>
            </a:extLst>
          </p:cNvPr>
          <p:cNvSpPr/>
          <p:nvPr/>
        </p:nvSpPr>
        <p:spPr>
          <a:xfrm>
            <a:off x="5138661" y="4956799"/>
            <a:ext cx="327138" cy="109219"/>
          </a:xfrm>
          <a:custGeom>
            <a:avLst/>
            <a:gdLst>
              <a:gd name="connsiteX0" fmla="*/ 77 w 327138"/>
              <a:gd name="connsiteY0" fmla="*/ 75576 h 109219"/>
              <a:gd name="connsiteX1" fmla="*/ 158827 w 327138"/>
              <a:gd name="connsiteY1" fmla="*/ 16839 h 109219"/>
              <a:gd name="connsiteX2" fmla="*/ 204864 w 327138"/>
              <a:gd name="connsiteY2" fmla="*/ 40651 h 109219"/>
              <a:gd name="connsiteX3" fmla="*/ 285827 w 327138"/>
              <a:gd name="connsiteY3" fmla="*/ 81926 h 109219"/>
              <a:gd name="connsiteX4" fmla="*/ 327102 w 327138"/>
              <a:gd name="connsiteY4" fmla="*/ 108914 h 109219"/>
              <a:gd name="connsiteX5" fmla="*/ 279477 w 327138"/>
              <a:gd name="connsiteY5" fmla="*/ 64464 h 109219"/>
              <a:gd name="connsiteX6" fmla="*/ 190577 w 327138"/>
              <a:gd name="connsiteY6" fmla="*/ 10489 h 109219"/>
              <a:gd name="connsiteX7" fmla="*/ 138189 w 327138"/>
              <a:gd name="connsiteY7" fmla="*/ 5726 h 109219"/>
              <a:gd name="connsiteX8" fmla="*/ 77 w 327138"/>
              <a:gd name="connsiteY8" fmla="*/ 75576 h 109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138" h="109219">
                <a:moveTo>
                  <a:pt x="77" y="75576"/>
                </a:moveTo>
                <a:cubicBezTo>
                  <a:pt x="3517" y="77428"/>
                  <a:pt x="124696" y="22660"/>
                  <a:pt x="158827" y="16839"/>
                </a:cubicBezTo>
                <a:cubicBezTo>
                  <a:pt x="192958" y="11018"/>
                  <a:pt x="204864" y="40651"/>
                  <a:pt x="204864" y="40651"/>
                </a:cubicBezTo>
                <a:cubicBezTo>
                  <a:pt x="226031" y="51499"/>
                  <a:pt x="265454" y="70549"/>
                  <a:pt x="285827" y="81926"/>
                </a:cubicBezTo>
                <a:cubicBezTo>
                  <a:pt x="306200" y="93303"/>
                  <a:pt x="328160" y="111824"/>
                  <a:pt x="327102" y="108914"/>
                </a:cubicBezTo>
                <a:cubicBezTo>
                  <a:pt x="326044" y="106004"/>
                  <a:pt x="302231" y="80868"/>
                  <a:pt x="279477" y="64464"/>
                </a:cubicBezTo>
                <a:cubicBezTo>
                  <a:pt x="256723" y="48060"/>
                  <a:pt x="214125" y="20279"/>
                  <a:pt x="190577" y="10489"/>
                </a:cubicBezTo>
                <a:cubicBezTo>
                  <a:pt x="167029" y="699"/>
                  <a:pt x="167822" y="-4857"/>
                  <a:pt x="138189" y="5726"/>
                </a:cubicBezTo>
                <a:cubicBezTo>
                  <a:pt x="108556" y="16309"/>
                  <a:pt x="-3363" y="73724"/>
                  <a:pt x="77" y="7557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17FC8AE2-480A-49A3-83CA-995EBAAE323F}"/>
              </a:ext>
            </a:extLst>
          </p:cNvPr>
          <p:cNvSpPr/>
          <p:nvPr/>
        </p:nvSpPr>
        <p:spPr>
          <a:xfrm>
            <a:off x="5424470" y="4903485"/>
            <a:ext cx="125178" cy="76634"/>
          </a:xfrm>
          <a:custGeom>
            <a:avLst/>
            <a:gdLst>
              <a:gd name="connsiteX0" fmla="*/ 18 w 125178"/>
              <a:gd name="connsiteY0" fmla="*/ 303 h 76634"/>
              <a:gd name="connsiteX1" fmla="*/ 88918 w 125178"/>
              <a:gd name="connsiteY1" fmla="*/ 32053 h 76634"/>
              <a:gd name="connsiteX2" fmla="*/ 123843 w 125178"/>
              <a:gd name="connsiteY2" fmla="*/ 76503 h 76634"/>
              <a:gd name="connsiteX3" fmla="*/ 115905 w 125178"/>
              <a:gd name="connsiteY3" fmla="*/ 44753 h 76634"/>
              <a:gd name="connsiteX4" fmla="*/ 96855 w 125178"/>
              <a:gd name="connsiteY4" fmla="*/ 17765 h 76634"/>
              <a:gd name="connsiteX5" fmla="*/ 18 w 125178"/>
              <a:gd name="connsiteY5" fmla="*/ 303 h 76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178" h="76634">
                <a:moveTo>
                  <a:pt x="18" y="303"/>
                </a:moveTo>
                <a:cubicBezTo>
                  <a:pt x="-1305" y="2684"/>
                  <a:pt x="68281" y="19353"/>
                  <a:pt x="88918" y="32053"/>
                </a:cubicBezTo>
                <a:cubicBezTo>
                  <a:pt x="109555" y="44753"/>
                  <a:pt x="119345" y="74386"/>
                  <a:pt x="123843" y="76503"/>
                </a:cubicBezTo>
                <a:cubicBezTo>
                  <a:pt x="128341" y="78620"/>
                  <a:pt x="120403" y="54543"/>
                  <a:pt x="115905" y="44753"/>
                </a:cubicBezTo>
                <a:cubicBezTo>
                  <a:pt x="111407" y="34963"/>
                  <a:pt x="112994" y="25438"/>
                  <a:pt x="96855" y="17765"/>
                </a:cubicBezTo>
                <a:cubicBezTo>
                  <a:pt x="80716" y="10092"/>
                  <a:pt x="1341" y="-2078"/>
                  <a:pt x="18" y="30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E9333E3F-0D35-49AB-96EA-A30657155CA8}"/>
              </a:ext>
            </a:extLst>
          </p:cNvPr>
          <p:cNvSpPr/>
          <p:nvPr/>
        </p:nvSpPr>
        <p:spPr>
          <a:xfrm>
            <a:off x="5465619" y="4743303"/>
            <a:ext cx="78093" cy="100310"/>
          </a:xfrm>
          <a:custGeom>
            <a:avLst/>
            <a:gdLst>
              <a:gd name="connsiteX0" fmla="*/ 77931 w 78093"/>
              <a:gd name="connsiteY0" fmla="*/ 147 h 100310"/>
              <a:gd name="connsiteX1" fmla="*/ 49356 w 78093"/>
              <a:gd name="connsiteY1" fmla="*/ 44597 h 100310"/>
              <a:gd name="connsiteX2" fmla="*/ 8081 w 78093"/>
              <a:gd name="connsiteY2" fmla="*/ 60472 h 100310"/>
              <a:gd name="connsiteX3" fmla="*/ 1731 w 78093"/>
              <a:gd name="connsiteY3" fmla="*/ 100160 h 100310"/>
              <a:gd name="connsiteX4" fmla="*/ 3319 w 78093"/>
              <a:gd name="connsiteY4" fmla="*/ 44597 h 100310"/>
              <a:gd name="connsiteX5" fmla="*/ 36656 w 78093"/>
              <a:gd name="connsiteY5" fmla="*/ 30310 h 100310"/>
              <a:gd name="connsiteX6" fmla="*/ 77931 w 78093"/>
              <a:gd name="connsiteY6" fmla="*/ 147 h 10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093" h="100310">
                <a:moveTo>
                  <a:pt x="77931" y="147"/>
                </a:moveTo>
                <a:cubicBezTo>
                  <a:pt x="80048" y="2528"/>
                  <a:pt x="60998" y="34543"/>
                  <a:pt x="49356" y="44597"/>
                </a:cubicBezTo>
                <a:cubicBezTo>
                  <a:pt x="37714" y="54651"/>
                  <a:pt x="16018" y="51212"/>
                  <a:pt x="8081" y="60472"/>
                </a:cubicBezTo>
                <a:cubicBezTo>
                  <a:pt x="144" y="69732"/>
                  <a:pt x="2525" y="102806"/>
                  <a:pt x="1731" y="100160"/>
                </a:cubicBezTo>
                <a:cubicBezTo>
                  <a:pt x="937" y="97514"/>
                  <a:pt x="-2502" y="56239"/>
                  <a:pt x="3319" y="44597"/>
                </a:cubicBezTo>
                <a:cubicBezTo>
                  <a:pt x="9140" y="32955"/>
                  <a:pt x="24750" y="35602"/>
                  <a:pt x="36656" y="30310"/>
                </a:cubicBezTo>
                <a:cubicBezTo>
                  <a:pt x="48562" y="25018"/>
                  <a:pt x="75814" y="-2234"/>
                  <a:pt x="77931" y="14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AEEC825C-5C2B-4028-AC56-01F0CABFC4BB}"/>
              </a:ext>
            </a:extLst>
          </p:cNvPr>
          <p:cNvSpPr/>
          <p:nvPr/>
        </p:nvSpPr>
        <p:spPr>
          <a:xfrm>
            <a:off x="5679876" y="4783134"/>
            <a:ext cx="22722" cy="85742"/>
          </a:xfrm>
          <a:custGeom>
            <a:avLst/>
            <a:gdLst>
              <a:gd name="connsiteX0" fmla="*/ 12899 w 22722"/>
              <a:gd name="connsiteY0" fmla="*/ 4 h 85742"/>
              <a:gd name="connsiteX1" fmla="*/ 22424 w 22722"/>
              <a:gd name="connsiteY1" fmla="*/ 57154 h 85742"/>
              <a:gd name="connsiteX2" fmla="*/ 199 w 22722"/>
              <a:gd name="connsiteY2" fmla="*/ 85729 h 85742"/>
              <a:gd name="connsiteX3" fmla="*/ 11312 w 22722"/>
              <a:gd name="connsiteY3" fmla="*/ 60329 h 85742"/>
              <a:gd name="connsiteX4" fmla="*/ 12899 w 22722"/>
              <a:gd name="connsiteY4" fmla="*/ 4 h 8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22" h="85742">
                <a:moveTo>
                  <a:pt x="12899" y="4"/>
                </a:moveTo>
                <a:cubicBezTo>
                  <a:pt x="14751" y="-525"/>
                  <a:pt x="24541" y="42867"/>
                  <a:pt x="22424" y="57154"/>
                </a:cubicBezTo>
                <a:cubicBezTo>
                  <a:pt x="20307" y="71442"/>
                  <a:pt x="2051" y="85200"/>
                  <a:pt x="199" y="85729"/>
                </a:cubicBezTo>
                <a:cubicBezTo>
                  <a:pt x="-1653" y="86258"/>
                  <a:pt x="9989" y="71177"/>
                  <a:pt x="11312" y="60329"/>
                </a:cubicBezTo>
                <a:cubicBezTo>
                  <a:pt x="12635" y="49481"/>
                  <a:pt x="11047" y="533"/>
                  <a:pt x="12899" y="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4862F896-79BD-487B-B657-5222C9D7270C}"/>
              </a:ext>
            </a:extLst>
          </p:cNvPr>
          <p:cNvSpPr/>
          <p:nvPr/>
        </p:nvSpPr>
        <p:spPr>
          <a:xfrm>
            <a:off x="4243370" y="3519419"/>
            <a:ext cx="223895" cy="38332"/>
          </a:xfrm>
          <a:custGeom>
            <a:avLst/>
            <a:gdLst>
              <a:gd name="connsiteX0" fmla="*/ 18 w 223895"/>
              <a:gd name="connsiteY0" fmla="*/ 38169 h 38332"/>
              <a:gd name="connsiteX1" fmla="*/ 142893 w 223895"/>
              <a:gd name="connsiteY1" fmla="*/ 14356 h 38332"/>
              <a:gd name="connsiteX2" fmla="*/ 223855 w 223895"/>
              <a:gd name="connsiteY2" fmla="*/ 27056 h 38332"/>
              <a:gd name="connsiteX3" fmla="*/ 133368 w 223895"/>
              <a:gd name="connsiteY3" fmla="*/ 69 h 38332"/>
              <a:gd name="connsiteX4" fmla="*/ 18 w 223895"/>
              <a:gd name="connsiteY4" fmla="*/ 38169 h 38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895" h="38332">
                <a:moveTo>
                  <a:pt x="18" y="38169"/>
                </a:moveTo>
                <a:cubicBezTo>
                  <a:pt x="1606" y="40550"/>
                  <a:pt x="105587" y="16208"/>
                  <a:pt x="142893" y="14356"/>
                </a:cubicBezTo>
                <a:cubicBezTo>
                  <a:pt x="180199" y="12504"/>
                  <a:pt x="225443" y="29437"/>
                  <a:pt x="223855" y="27056"/>
                </a:cubicBezTo>
                <a:cubicBezTo>
                  <a:pt x="222268" y="24675"/>
                  <a:pt x="169880" y="-1518"/>
                  <a:pt x="133368" y="69"/>
                </a:cubicBezTo>
                <a:cubicBezTo>
                  <a:pt x="96856" y="1656"/>
                  <a:pt x="-1570" y="35788"/>
                  <a:pt x="18" y="3816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CA92156-18DF-4F52-80B9-9614003CF5B5}"/>
              </a:ext>
            </a:extLst>
          </p:cNvPr>
          <p:cNvSpPr/>
          <p:nvPr/>
        </p:nvSpPr>
        <p:spPr>
          <a:xfrm>
            <a:off x="4169824" y="3574395"/>
            <a:ext cx="262506" cy="54852"/>
          </a:xfrm>
          <a:custGeom>
            <a:avLst/>
            <a:gdLst>
              <a:gd name="connsiteX0" fmla="*/ 539 w 262506"/>
              <a:gd name="connsiteY0" fmla="*/ 54630 h 54852"/>
              <a:gd name="connsiteX1" fmla="*/ 178339 w 262506"/>
              <a:gd name="connsiteY1" fmla="*/ 22880 h 54852"/>
              <a:gd name="connsiteX2" fmla="*/ 262476 w 262506"/>
              <a:gd name="connsiteY2" fmla="*/ 35580 h 54852"/>
              <a:gd name="connsiteX3" fmla="*/ 170401 w 262506"/>
              <a:gd name="connsiteY3" fmla="*/ 8593 h 54852"/>
              <a:gd name="connsiteX4" fmla="*/ 124364 w 262506"/>
              <a:gd name="connsiteY4" fmla="*/ 3830 h 54852"/>
              <a:gd name="connsiteX5" fmla="*/ 539 w 262506"/>
              <a:gd name="connsiteY5" fmla="*/ 54630 h 54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506" h="54852">
                <a:moveTo>
                  <a:pt x="539" y="54630"/>
                </a:moveTo>
                <a:cubicBezTo>
                  <a:pt x="9535" y="57805"/>
                  <a:pt x="134683" y="26055"/>
                  <a:pt x="178339" y="22880"/>
                </a:cubicBezTo>
                <a:cubicBezTo>
                  <a:pt x="221995" y="19705"/>
                  <a:pt x="263799" y="37961"/>
                  <a:pt x="262476" y="35580"/>
                </a:cubicBezTo>
                <a:cubicBezTo>
                  <a:pt x="261153" y="33199"/>
                  <a:pt x="193420" y="13885"/>
                  <a:pt x="170401" y="8593"/>
                </a:cubicBezTo>
                <a:cubicBezTo>
                  <a:pt x="147382" y="3301"/>
                  <a:pt x="151087" y="-4901"/>
                  <a:pt x="124364" y="3830"/>
                </a:cubicBezTo>
                <a:cubicBezTo>
                  <a:pt x="97641" y="12561"/>
                  <a:pt x="-8457" y="51455"/>
                  <a:pt x="539" y="5463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AAE09440-2BFF-42E0-A811-58B70854F74C}"/>
              </a:ext>
            </a:extLst>
          </p:cNvPr>
          <p:cNvSpPr/>
          <p:nvPr/>
        </p:nvSpPr>
        <p:spPr>
          <a:xfrm>
            <a:off x="4653624" y="5397466"/>
            <a:ext cx="412902" cy="50551"/>
          </a:xfrm>
          <a:custGeom>
            <a:avLst/>
            <a:gdLst>
              <a:gd name="connsiteX0" fmla="*/ 926 w 412902"/>
              <a:gd name="connsiteY0" fmla="*/ 34 h 50551"/>
              <a:gd name="connsiteX1" fmla="*/ 159676 w 412902"/>
              <a:gd name="connsiteY1" fmla="*/ 36547 h 50551"/>
              <a:gd name="connsiteX2" fmla="*/ 405739 w 412902"/>
              <a:gd name="connsiteY2" fmla="*/ 1622 h 50551"/>
              <a:gd name="connsiteX3" fmla="*/ 337476 w 412902"/>
              <a:gd name="connsiteY3" fmla="*/ 27022 h 50551"/>
              <a:gd name="connsiteX4" fmla="*/ 239051 w 412902"/>
              <a:gd name="connsiteY4" fmla="*/ 49247 h 50551"/>
              <a:gd name="connsiteX5" fmla="*/ 100939 w 412902"/>
              <a:gd name="connsiteY5" fmla="*/ 44484 h 50551"/>
              <a:gd name="connsiteX6" fmla="*/ 926 w 412902"/>
              <a:gd name="connsiteY6" fmla="*/ 34 h 5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902" h="50551">
                <a:moveTo>
                  <a:pt x="926" y="34"/>
                </a:moveTo>
                <a:cubicBezTo>
                  <a:pt x="10715" y="-1289"/>
                  <a:pt x="92207" y="36282"/>
                  <a:pt x="159676" y="36547"/>
                </a:cubicBezTo>
                <a:cubicBezTo>
                  <a:pt x="227145" y="36812"/>
                  <a:pt x="376106" y="3209"/>
                  <a:pt x="405739" y="1622"/>
                </a:cubicBezTo>
                <a:cubicBezTo>
                  <a:pt x="435372" y="35"/>
                  <a:pt x="365257" y="19084"/>
                  <a:pt x="337476" y="27022"/>
                </a:cubicBezTo>
                <a:cubicBezTo>
                  <a:pt x="309695" y="34960"/>
                  <a:pt x="278474" y="46337"/>
                  <a:pt x="239051" y="49247"/>
                </a:cubicBezTo>
                <a:cubicBezTo>
                  <a:pt x="199628" y="52157"/>
                  <a:pt x="140627" y="50040"/>
                  <a:pt x="100939" y="44484"/>
                </a:cubicBezTo>
                <a:cubicBezTo>
                  <a:pt x="61252" y="38928"/>
                  <a:pt x="-8863" y="1357"/>
                  <a:pt x="926" y="3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C698E73E-0426-4EAC-8F84-7C1686909D40}"/>
              </a:ext>
            </a:extLst>
          </p:cNvPr>
          <p:cNvSpPr/>
          <p:nvPr/>
        </p:nvSpPr>
        <p:spPr>
          <a:xfrm>
            <a:off x="5065713" y="5359351"/>
            <a:ext cx="344701" cy="63549"/>
          </a:xfrm>
          <a:custGeom>
            <a:avLst/>
            <a:gdLst>
              <a:gd name="connsiteX0" fmla="*/ 0 w 344701"/>
              <a:gd name="connsiteY0" fmla="*/ 63549 h 63549"/>
              <a:gd name="connsiteX1" fmla="*/ 136525 w 344701"/>
              <a:gd name="connsiteY1" fmla="*/ 34974 h 63549"/>
              <a:gd name="connsiteX2" fmla="*/ 217487 w 344701"/>
              <a:gd name="connsiteY2" fmla="*/ 17512 h 63549"/>
              <a:gd name="connsiteX3" fmla="*/ 344487 w 344701"/>
              <a:gd name="connsiteY3" fmla="*/ 11162 h 63549"/>
              <a:gd name="connsiteX4" fmla="*/ 246062 w 344701"/>
              <a:gd name="connsiteY4" fmla="*/ 49 h 63549"/>
              <a:gd name="connsiteX5" fmla="*/ 179387 w 344701"/>
              <a:gd name="connsiteY5" fmla="*/ 15924 h 63549"/>
              <a:gd name="connsiteX6" fmla="*/ 0 w 344701"/>
              <a:gd name="connsiteY6" fmla="*/ 63549 h 6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701" h="63549">
                <a:moveTo>
                  <a:pt x="0" y="63549"/>
                </a:moveTo>
                <a:lnTo>
                  <a:pt x="136525" y="34974"/>
                </a:lnTo>
                <a:cubicBezTo>
                  <a:pt x="172773" y="27301"/>
                  <a:pt x="182827" y="21481"/>
                  <a:pt x="217487" y="17512"/>
                </a:cubicBezTo>
                <a:cubicBezTo>
                  <a:pt x="252147" y="13543"/>
                  <a:pt x="339725" y="14072"/>
                  <a:pt x="344487" y="11162"/>
                </a:cubicBezTo>
                <a:cubicBezTo>
                  <a:pt x="349249" y="8252"/>
                  <a:pt x="273579" y="-745"/>
                  <a:pt x="246062" y="49"/>
                </a:cubicBezTo>
                <a:cubicBezTo>
                  <a:pt x="218545" y="843"/>
                  <a:pt x="179387" y="15924"/>
                  <a:pt x="179387" y="15924"/>
                </a:cubicBezTo>
                <a:lnTo>
                  <a:pt x="0" y="63549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F2871240-E1CD-4BAA-B317-5CCDCBC8DCE2}"/>
              </a:ext>
            </a:extLst>
          </p:cNvPr>
          <p:cNvSpPr/>
          <p:nvPr/>
        </p:nvSpPr>
        <p:spPr>
          <a:xfrm>
            <a:off x="5427424" y="5325499"/>
            <a:ext cx="121767" cy="56786"/>
          </a:xfrm>
          <a:custGeom>
            <a:avLst/>
            <a:gdLst>
              <a:gd name="connsiteX0" fmla="*/ 239 w 121767"/>
              <a:gd name="connsiteY0" fmla="*/ 56126 h 56786"/>
              <a:gd name="connsiteX1" fmla="*/ 117714 w 121767"/>
              <a:gd name="connsiteY1" fmla="*/ 564 h 56786"/>
              <a:gd name="connsiteX2" fmla="*/ 87551 w 121767"/>
              <a:gd name="connsiteY2" fmla="*/ 29139 h 56786"/>
              <a:gd name="connsiteX3" fmla="*/ 239 w 121767"/>
              <a:gd name="connsiteY3" fmla="*/ 56126 h 5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767" h="56786">
                <a:moveTo>
                  <a:pt x="239" y="56126"/>
                </a:moveTo>
                <a:cubicBezTo>
                  <a:pt x="5266" y="51364"/>
                  <a:pt x="103162" y="5062"/>
                  <a:pt x="117714" y="564"/>
                </a:cubicBezTo>
                <a:cubicBezTo>
                  <a:pt x="132266" y="-3934"/>
                  <a:pt x="104220" y="19614"/>
                  <a:pt x="87551" y="29139"/>
                </a:cubicBezTo>
                <a:cubicBezTo>
                  <a:pt x="70882" y="38664"/>
                  <a:pt x="-4788" y="60888"/>
                  <a:pt x="239" y="5612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9A728D29-DC04-48DC-9E2F-373ACDBAAAD3}"/>
              </a:ext>
            </a:extLst>
          </p:cNvPr>
          <p:cNvSpPr/>
          <p:nvPr/>
        </p:nvSpPr>
        <p:spPr>
          <a:xfrm>
            <a:off x="5548260" y="5347957"/>
            <a:ext cx="168396" cy="84976"/>
          </a:xfrm>
          <a:custGeom>
            <a:avLst/>
            <a:gdLst>
              <a:gd name="connsiteX0" fmla="*/ 53 w 168396"/>
              <a:gd name="connsiteY0" fmla="*/ 331 h 84976"/>
              <a:gd name="connsiteX1" fmla="*/ 65140 w 168396"/>
              <a:gd name="connsiteY1" fmla="*/ 19381 h 84976"/>
              <a:gd name="connsiteX2" fmla="*/ 95303 w 168396"/>
              <a:gd name="connsiteY2" fmla="*/ 63831 h 84976"/>
              <a:gd name="connsiteX3" fmla="*/ 168328 w 168396"/>
              <a:gd name="connsiteY3" fmla="*/ 40018 h 84976"/>
              <a:gd name="connsiteX4" fmla="*/ 108003 w 168396"/>
              <a:gd name="connsiteY4" fmla="*/ 84468 h 84976"/>
              <a:gd name="connsiteX5" fmla="*/ 79428 w 168396"/>
              <a:gd name="connsiteY5" fmla="*/ 62243 h 84976"/>
              <a:gd name="connsiteX6" fmla="*/ 54028 w 168396"/>
              <a:gd name="connsiteY6" fmla="*/ 33668 h 84976"/>
              <a:gd name="connsiteX7" fmla="*/ 53 w 168396"/>
              <a:gd name="connsiteY7" fmla="*/ 331 h 8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396" h="84976">
                <a:moveTo>
                  <a:pt x="53" y="331"/>
                </a:moveTo>
                <a:cubicBezTo>
                  <a:pt x="1905" y="-2050"/>
                  <a:pt x="49265" y="8798"/>
                  <a:pt x="65140" y="19381"/>
                </a:cubicBezTo>
                <a:cubicBezTo>
                  <a:pt x="81015" y="29964"/>
                  <a:pt x="78105" y="60392"/>
                  <a:pt x="95303" y="63831"/>
                </a:cubicBezTo>
                <a:cubicBezTo>
                  <a:pt x="112501" y="67270"/>
                  <a:pt x="166211" y="36579"/>
                  <a:pt x="168328" y="40018"/>
                </a:cubicBezTo>
                <a:cubicBezTo>
                  <a:pt x="170445" y="43458"/>
                  <a:pt x="122820" y="80764"/>
                  <a:pt x="108003" y="84468"/>
                </a:cubicBezTo>
                <a:cubicBezTo>
                  <a:pt x="93186" y="88172"/>
                  <a:pt x="88424" y="70710"/>
                  <a:pt x="79428" y="62243"/>
                </a:cubicBezTo>
                <a:cubicBezTo>
                  <a:pt x="70432" y="53776"/>
                  <a:pt x="63289" y="42664"/>
                  <a:pt x="54028" y="33668"/>
                </a:cubicBezTo>
                <a:cubicBezTo>
                  <a:pt x="44768" y="24672"/>
                  <a:pt x="-1799" y="2712"/>
                  <a:pt x="53" y="33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06BCF3F4-43BC-4E53-88F3-7E53B3374009}"/>
              </a:ext>
            </a:extLst>
          </p:cNvPr>
          <p:cNvSpPr/>
          <p:nvPr/>
        </p:nvSpPr>
        <p:spPr>
          <a:xfrm>
            <a:off x="4683005" y="5440295"/>
            <a:ext cx="663841" cy="106643"/>
          </a:xfrm>
          <a:custGeom>
            <a:avLst/>
            <a:gdLst>
              <a:gd name="connsiteX0" fmla="*/ 120 w 663841"/>
              <a:gd name="connsiteY0" fmla="*/ 68 h 106643"/>
              <a:gd name="connsiteX1" fmla="*/ 319208 w 663841"/>
              <a:gd name="connsiteY1" fmla="*/ 61980 h 106643"/>
              <a:gd name="connsiteX2" fmla="*/ 477958 w 663841"/>
              <a:gd name="connsiteY2" fmla="*/ 96905 h 106643"/>
              <a:gd name="connsiteX3" fmla="*/ 663695 w 663841"/>
              <a:gd name="connsiteY3" fmla="*/ 88968 h 106643"/>
              <a:gd name="connsiteX4" fmla="*/ 504945 w 663841"/>
              <a:gd name="connsiteY4" fmla="*/ 106430 h 106643"/>
              <a:gd name="connsiteX5" fmla="*/ 284283 w 663841"/>
              <a:gd name="connsiteY5" fmla="*/ 74680 h 106643"/>
              <a:gd name="connsiteX6" fmla="*/ 120 w 663841"/>
              <a:gd name="connsiteY6" fmla="*/ 68 h 10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3841" h="106643">
                <a:moveTo>
                  <a:pt x="120" y="68"/>
                </a:moveTo>
                <a:cubicBezTo>
                  <a:pt x="5941" y="-2049"/>
                  <a:pt x="239568" y="45841"/>
                  <a:pt x="319208" y="61980"/>
                </a:cubicBezTo>
                <a:cubicBezTo>
                  <a:pt x="398848" y="78119"/>
                  <a:pt x="420544" y="92407"/>
                  <a:pt x="477958" y="96905"/>
                </a:cubicBezTo>
                <a:cubicBezTo>
                  <a:pt x="535372" y="101403"/>
                  <a:pt x="659197" y="87381"/>
                  <a:pt x="663695" y="88968"/>
                </a:cubicBezTo>
                <a:cubicBezTo>
                  <a:pt x="668193" y="90555"/>
                  <a:pt x="568180" y="108811"/>
                  <a:pt x="504945" y="106430"/>
                </a:cubicBezTo>
                <a:cubicBezTo>
                  <a:pt x="441710" y="104049"/>
                  <a:pt x="367891" y="90290"/>
                  <a:pt x="284283" y="74680"/>
                </a:cubicBezTo>
                <a:cubicBezTo>
                  <a:pt x="200675" y="59070"/>
                  <a:pt x="-5701" y="2185"/>
                  <a:pt x="120" y="6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83A9731A-360E-4993-9E06-1154B7221C75}"/>
              </a:ext>
            </a:extLst>
          </p:cNvPr>
          <p:cNvSpPr/>
          <p:nvPr/>
        </p:nvSpPr>
        <p:spPr>
          <a:xfrm>
            <a:off x="5373664" y="5443532"/>
            <a:ext cx="286561" cy="92758"/>
          </a:xfrm>
          <a:custGeom>
            <a:avLst/>
            <a:gdLst>
              <a:gd name="connsiteX0" fmla="*/ 24 w 286561"/>
              <a:gd name="connsiteY0" fmla="*/ 92081 h 92758"/>
              <a:gd name="connsiteX1" fmla="*/ 169886 w 286561"/>
              <a:gd name="connsiteY1" fmla="*/ 71443 h 92758"/>
              <a:gd name="connsiteX2" fmla="*/ 227036 w 286561"/>
              <a:gd name="connsiteY2" fmla="*/ 42868 h 92758"/>
              <a:gd name="connsiteX3" fmla="*/ 285774 w 286561"/>
              <a:gd name="connsiteY3" fmla="*/ 6 h 92758"/>
              <a:gd name="connsiteX4" fmla="*/ 182586 w 286561"/>
              <a:gd name="connsiteY4" fmla="*/ 46043 h 92758"/>
              <a:gd name="connsiteX5" fmla="*/ 24 w 286561"/>
              <a:gd name="connsiteY5" fmla="*/ 92081 h 9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561" h="92758">
                <a:moveTo>
                  <a:pt x="24" y="92081"/>
                </a:moveTo>
                <a:cubicBezTo>
                  <a:pt x="-2093" y="96314"/>
                  <a:pt x="132051" y="79645"/>
                  <a:pt x="169886" y="71443"/>
                </a:cubicBezTo>
                <a:cubicBezTo>
                  <a:pt x="207721" y="63241"/>
                  <a:pt x="207721" y="54774"/>
                  <a:pt x="227036" y="42868"/>
                </a:cubicBezTo>
                <a:cubicBezTo>
                  <a:pt x="246351" y="30962"/>
                  <a:pt x="293182" y="-523"/>
                  <a:pt x="285774" y="6"/>
                </a:cubicBezTo>
                <a:cubicBezTo>
                  <a:pt x="278366" y="535"/>
                  <a:pt x="228359" y="30433"/>
                  <a:pt x="182586" y="46043"/>
                </a:cubicBezTo>
                <a:cubicBezTo>
                  <a:pt x="136813" y="61653"/>
                  <a:pt x="2141" y="87848"/>
                  <a:pt x="24" y="9208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BD21FB39-3AB6-498B-900F-07F1A5CC4E1F}"/>
              </a:ext>
            </a:extLst>
          </p:cNvPr>
          <p:cNvSpPr/>
          <p:nvPr/>
        </p:nvSpPr>
        <p:spPr>
          <a:xfrm>
            <a:off x="4701526" y="5469863"/>
            <a:ext cx="507138" cy="264994"/>
          </a:xfrm>
          <a:custGeom>
            <a:avLst/>
            <a:gdLst>
              <a:gd name="connsiteX0" fmla="*/ 649 w 507138"/>
              <a:gd name="connsiteY0" fmla="*/ 662 h 264994"/>
              <a:gd name="connsiteX1" fmla="*/ 148287 w 507138"/>
              <a:gd name="connsiteY1" fmla="*/ 84800 h 264994"/>
              <a:gd name="connsiteX2" fmla="*/ 311799 w 507138"/>
              <a:gd name="connsiteY2" fmla="*/ 170525 h 264994"/>
              <a:gd name="connsiteX3" fmla="*/ 465787 w 507138"/>
              <a:gd name="connsiteY3" fmla="*/ 246725 h 264994"/>
              <a:gd name="connsiteX4" fmla="*/ 507062 w 507138"/>
              <a:gd name="connsiteY4" fmla="*/ 264187 h 264994"/>
              <a:gd name="connsiteX5" fmla="*/ 459437 w 507138"/>
              <a:gd name="connsiteY5" fmla="*/ 229262 h 264994"/>
              <a:gd name="connsiteX6" fmla="*/ 386412 w 507138"/>
              <a:gd name="connsiteY6" fmla="*/ 195925 h 264994"/>
              <a:gd name="connsiteX7" fmla="*/ 300687 w 507138"/>
              <a:gd name="connsiteY7" fmla="*/ 135600 h 264994"/>
              <a:gd name="connsiteX8" fmla="*/ 102249 w 507138"/>
              <a:gd name="connsiteY8" fmla="*/ 49875 h 264994"/>
              <a:gd name="connsiteX9" fmla="*/ 649 w 507138"/>
              <a:gd name="connsiteY9" fmla="*/ 662 h 264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7138" h="264994">
                <a:moveTo>
                  <a:pt x="649" y="662"/>
                </a:moveTo>
                <a:cubicBezTo>
                  <a:pt x="8322" y="6483"/>
                  <a:pt x="96429" y="56490"/>
                  <a:pt x="148287" y="84800"/>
                </a:cubicBezTo>
                <a:cubicBezTo>
                  <a:pt x="200145" y="113110"/>
                  <a:pt x="258882" y="143538"/>
                  <a:pt x="311799" y="170525"/>
                </a:cubicBezTo>
                <a:cubicBezTo>
                  <a:pt x="364716" y="197512"/>
                  <a:pt x="433243" y="231115"/>
                  <a:pt x="465787" y="246725"/>
                </a:cubicBezTo>
                <a:cubicBezTo>
                  <a:pt x="498331" y="262335"/>
                  <a:pt x="508120" y="267097"/>
                  <a:pt x="507062" y="264187"/>
                </a:cubicBezTo>
                <a:cubicBezTo>
                  <a:pt x="506004" y="261277"/>
                  <a:pt x="479545" y="240639"/>
                  <a:pt x="459437" y="229262"/>
                </a:cubicBezTo>
                <a:cubicBezTo>
                  <a:pt x="439329" y="217885"/>
                  <a:pt x="412870" y="211535"/>
                  <a:pt x="386412" y="195925"/>
                </a:cubicBezTo>
                <a:cubicBezTo>
                  <a:pt x="359954" y="180315"/>
                  <a:pt x="348047" y="159942"/>
                  <a:pt x="300687" y="135600"/>
                </a:cubicBezTo>
                <a:cubicBezTo>
                  <a:pt x="253327" y="111258"/>
                  <a:pt x="149610" y="71042"/>
                  <a:pt x="102249" y="49875"/>
                </a:cubicBezTo>
                <a:cubicBezTo>
                  <a:pt x="54889" y="28708"/>
                  <a:pt x="-7024" y="-5159"/>
                  <a:pt x="649" y="66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B82E3A98-B055-4A48-83FA-006C8DC8ACD2}"/>
              </a:ext>
            </a:extLst>
          </p:cNvPr>
          <p:cNvSpPr/>
          <p:nvPr/>
        </p:nvSpPr>
        <p:spPr>
          <a:xfrm>
            <a:off x="5451929" y="5465532"/>
            <a:ext cx="199619" cy="249018"/>
          </a:xfrm>
          <a:custGeom>
            <a:avLst/>
            <a:gdLst>
              <a:gd name="connsiteX0" fmla="*/ 199571 w 199619"/>
              <a:gd name="connsiteY0" fmla="*/ 231 h 249018"/>
              <a:gd name="connsiteX1" fmla="*/ 129721 w 199619"/>
              <a:gd name="connsiteY1" fmla="*/ 131993 h 249018"/>
              <a:gd name="connsiteX2" fmla="*/ 2721 w 199619"/>
              <a:gd name="connsiteY2" fmla="*/ 247881 h 249018"/>
              <a:gd name="connsiteX3" fmla="*/ 50346 w 199619"/>
              <a:gd name="connsiteY3" fmla="*/ 185968 h 249018"/>
              <a:gd name="connsiteX4" fmla="*/ 139246 w 199619"/>
              <a:gd name="connsiteY4" fmla="*/ 101831 h 249018"/>
              <a:gd name="connsiteX5" fmla="*/ 199571 w 199619"/>
              <a:gd name="connsiteY5" fmla="*/ 231 h 24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619" h="249018">
                <a:moveTo>
                  <a:pt x="199571" y="231"/>
                </a:moveTo>
                <a:cubicBezTo>
                  <a:pt x="197984" y="5258"/>
                  <a:pt x="162529" y="90718"/>
                  <a:pt x="129721" y="131993"/>
                </a:cubicBezTo>
                <a:cubicBezTo>
                  <a:pt x="96913" y="173268"/>
                  <a:pt x="15950" y="238885"/>
                  <a:pt x="2721" y="247881"/>
                </a:cubicBezTo>
                <a:cubicBezTo>
                  <a:pt x="-10508" y="256877"/>
                  <a:pt x="27592" y="210310"/>
                  <a:pt x="50346" y="185968"/>
                </a:cubicBezTo>
                <a:cubicBezTo>
                  <a:pt x="73100" y="161626"/>
                  <a:pt x="114904" y="130141"/>
                  <a:pt x="139246" y="101831"/>
                </a:cubicBezTo>
                <a:cubicBezTo>
                  <a:pt x="163588" y="73521"/>
                  <a:pt x="201158" y="-4796"/>
                  <a:pt x="199571" y="23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F871EA16-0E2F-480B-A16E-6154F40FB3FE}"/>
              </a:ext>
            </a:extLst>
          </p:cNvPr>
          <p:cNvSpPr/>
          <p:nvPr/>
        </p:nvSpPr>
        <p:spPr>
          <a:xfrm>
            <a:off x="5219624" y="5713074"/>
            <a:ext cx="236887" cy="25909"/>
          </a:xfrm>
          <a:custGeom>
            <a:avLst/>
            <a:gdLst>
              <a:gd name="connsiteX0" fmla="*/ 76 w 236887"/>
              <a:gd name="connsiteY0" fmla="*/ 11451 h 25909"/>
              <a:gd name="connsiteX1" fmla="*/ 149301 w 236887"/>
              <a:gd name="connsiteY1" fmla="*/ 25739 h 25909"/>
              <a:gd name="connsiteX2" fmla="*/ 236614 w 236887"/>
              <a:gd name="connsiteY2" fmla="*/ 339 h 25909"/>
              <a:gd name="connsiteX3" fmla="*/ 169939 w 236887"/>
              <a:gd name="connsiteY3" fmla="*/ 11451 h 25909"/>
              <a:gd name="connsiteX4" fmla="*/ 76 w 236887"/>
              <a:gd name="connsiteY4" fmla="*/ 11451 h 25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887" h="25909">
                <a:moveTo>
                  <a:pt x="76" y="11451"/>
                </a:moveTo>
                <a:cubicBezTo>
                  <a:pt x="-3364" y="13832"/>
                  <a:pt x="109878" y="27591"/>
                  <a:pt x="149301" y="25739"/>
                </a:cubicBezTo>
                <a:cubicBezTo>
                  <a:pt x="188724" y="23887"/>
                  <a:pt x="233174" y="2720"/>
                  <a:pt x="236614" y="339"/>
                </a:cubicBezTo>
                <a:cubicBezTo>
                  <a:pt x="240054" y="-2042"/>
                  <a:pt x="210685" y="8805"/>
                  <a:pt x="169939" y="11451"/>
                </a:cubicBezTo>
                <a:cubicBezTo>
                  <a:pt x="129193" y="14097"/>
                  <a:pt x="3516" y="9070"/>
                  <a:pt x="76" y="1145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164B234C-2DC8-4FFA-A5D1-A5E486A50A8C}"/>
              </a:ext>
            </a:extLst>
          </p:cNvPr>
          <p:cNvSpPr/>
          <p:nvPr/>
        </p:nvSpPr>
        <p:spPr>
          <a:xfrm>
            <a:off x="5437129" y="5172007"/>
            <a:ext cx="44314" cy="144417"/>
          </a:xfrm>
          <a:custGeom>
            <a:avLst/>
            <a:gdLst>
              <a:gd name="connsiteX0" fmla="*/ 59 w 44314"/>
              <a:gd name="connsiteY0" fmla="*/ 68 h 144417"/>
              <a:gd name="connsiteX1" fmla="*/ 42921 w 44314"/>
              <a:gd name="connsiteY1" fmla="*/ 66743 h 144417"/>
              <a:gd name="connsiteX2" fmla="*/ 31809 w 44314"/>
              <a:gd name="connsiteY2" fmla="*/ 128656 h 144417"/>
              <a:gd name="connsiteX3" fmla="*/ 11171 w 44314"/>
              <a:gd name="connsiteY3" fmla="*/ 142943 h 144417"/>
              <a:gd name="connsiteX4" fmla="*/ 33396 w 44314"/>
              <a:gd name="connsiteY4" fmla="*/ 101668 h 144417"/>
              <a:gd name="connsiteX5" fmla="*/ 33396 w 44314"/>
              <a:gd name="connsiteY5" fmla="*/ 79443 h 144417"/>
              <a:gd name="connsiteX6" fmla="*/ 59 w 44314"/>
              <a:gd name="connsiteY6" fmla="*/ 68 h 14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314" h="144417">
                <a:moveTo>
                  <a:pt x="59" y="68"/>
                </a:moveTo>
                <a:cubicBezTo>
                  <a:pt x="1647" y="-2049"/>
                  <a:pt x="37629" y="45312"/>
                  <a:pt x="42921" y="66743"/>
                </a:cubicBezTo>
                <a:cubicBezTo>
                  <a:pt x="48213" y="88174"/>
                  <a:pt x="37101" y="115956"/>
                  <a:pt x="31809" y="128656"/>
                </a:cubicBezTo>
                <a:cubicBezTo>
                  <a:pt x="26517" y="141356"/>
                  <a:pt x="10907" y="147441"/>
                  <a:pt x="11171" y="142943"/>
                </a:cubicBezTo>
                <a:cubicBezTo>
                  <a:pt x="11436" y="138445"/>
                  <a:pt x="29692" y="112251"/>
                  <a:pt x="33396" y="101668"/>
                </a:cubicBezTo>
                <a:cubicBezTo>
                  <a:pt x="37100" y="91085"/>
                  <a:pt x="37894" y="95318"/>
                  <a:pt x="33396" y="79443"/>
                </a:cubicBezTo>
                <a:cubicBezTo>
                  <a:pt x="28898" y="63568"/>
                  <a:pt x="-1529" y="2185"/>
                  <a:pt x="59" y="6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4A8B6F96-010B-4F20-A795-7A2CE8057515}"/>
              </a:ext>
            </a:extLst>
          </p:cNvPr>
          <p:cNvSpPr/>
          <p:nvPr/>
        </p:nvSpPr>
        <p:spPr>
          <a:xfrm>
            <a:off x="5344703" y="5147342"/>
            <a:ext cx="59762" cy="160521"/>
          </a:xfrm>
          <a:custGeom>
            <a:avLst/>
            <a:gdLst>
              <a:gd name="connsiteX0" fmla="*/ 32160 w 59762"/>
              <a:gd name="connsiteY0" fmla="*/ 921 h 160521"/>
              <a:gd name="connsiteX1" fmla="*/ 410 w 59762"/>
              <a:gd name="connsiteY1" fmla="*/ 96171 h 160521"/>
              <a:gd name="connsiteX2" fmla="*/ 59147 w 59762"/>
              <a:gd name="connsiteY2" fmla="*/ 159671 h 160521"/>
              <a:gd name="connsiteX3" fmla="*/ 30572 w 59762"/>
              <a:gd name="connsiteY3" fmla="*/ 131096 h 160521"/>
              <a:gd name="connsiteX4" fmla="*/ 21047 w 59762"/>
              <a:gd name="connsiteY4" fmla="*/ 107283 h 160521"/>
              <a:gd name="connsiteX5" fmla="*/ 19460 w 59762"/>
              <a:gd name="connsiteY5" fmla="*/ 97758 h 160521"/>
              <a:gd name="connsiteX6" fmla="*/ 14697 w 59762"/>
              <a:gd name="connsiteY6" fmla="*/ 50133 h 160521"/>
              <a:gd name="connsiteX7" fmla="*/ 32160 w 59762"/>
              <a:gd name="connsiteY7" fmla="*/ 921 h 16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762" h="160521">
                <a:moveTo>
                  <a:pt x="32160" y="921"/>
                </a:moveTo>
                <a:cubicBezTo>
                  <a:pt x="29779" y="8594"/>
                  <a:pt x="-4088" y="69713"/>
                  <a:pt x="410" y="96171"/>
                </a:cubicBezTo>
                <a:cubicBezTo>
                  <a:pt x="4908" y="122629"/>
                  <a:pt x="54120" y="153850"/>
                  <a:pt x="59147" y="159671"/>
                </a:cubicBezTo>
                <a:cubicBezTo>
                  <a:pt x="64174" y="165492"/>
                  <a:pt x="36922" y="139827"/>
                  <a:pt x="30572" y="131096"/>
                </a:cubicBezTo>
                <a:cubicBezTo>
                  <a:pt x="24222" y="122365"/>
                  <a:pt x="22899" y="112839"/>
                  <a:pt x="21047" y="107283"/>
                </a:cubicBezTo>
                <a:cubicBezTo>
                  <a:pt x="19195" y="101727"/>
                  <a:pt x="20518" y="107283"/>
                  <a:pt x="19460" y="97758"/>
                </a:cubicBezTo>
                <a:cubicBezTo>
                  <a:pt x="18402" y="88233"/>
                  <a:pt x="12316" y="64685"/>
                  <a:pt x="14697" y="50133"/>
                </a:cubicBezTo>
                <a:cubicBezTo>
                  <a:pt x="17078" y="35581"/>
                  <a:pt x="34541" y="-6752"/>
                  <a:pt x="32160" y="92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E21941A0-65DC-423D-A1FE-22EAE681B33B}"/>
              </a:ext>
            </a:extLst>
          </p:cNvPr>
          <p:cNvSpPr/>
          <p:nvPr/>
        </p:nvSpPr>
        <p:spPr>
          <a:xfrm>
            <a:off x="5468902" y="2170731"/>
            <a:ext cx="754796" cy="1250959"/>
          </a:xfrm>
          <a:custGeom>
            <a:avLst/>
            <a:gdLst>
              <a:gd name="connsiteX0" fmla="*/ 1623 w 754796"/>
              <a:gd name="connsiteY0" fmla="*/ 969 h 1250959"/>
              <a:gd name="connsiteX1" fmla="*/ 341348 w 754796"/>
              <a:gd name="connsiteY1" fmla="*/ 426419 h 1250959"/>
              <a:gd name="connsiteX2" fmla="*/ 576298 w 754796"/>
              <a:gd name="connsiteY2" fmla="*/ 639144 h 1250959"/>
              <a:gd name="connsiteX3" fmla="*/ 668373 w 754796"/>
              <a:gd name="connsiteY3" fmla="*/ 905844 h 1250959"/>
              <a:gd name="connsiteX4" fmla="*/ 754098 w 754796"/>
              <a:gd name="connsiteY4" fmla="*/ 1245569 h 1250959"/>
              <a:gd name="connsiteX5" fmla="*/ 703298 w 754796"/>
              <a:gd name="connsiteY5" fmla="*/ 1089994 h 1250959"/>
              <a:gd name="connsiteX6" fmla="*/ 604873 w 754796"/>
              <a:gd name="connsiteY6" fmla="*/ 769319 h 1250959"/>
              <a:gd name="connsiteX7" fmla="*/ 579473 w 754796"/>
              <a:gd name="connsiteY7" fmla="*/ 686769 h 1250959"/>
              <a:gd name="connsiteX8" fmla="*/ 481048 w 754796"/>
              <a:gd name="connsiteY8" fmla="*/ 607394 h 1250959"/>
              <a:gd name="connsiteX9" fmla="*/ 223873 w 754796"/>
              <a:gd name="connsiteY9" fmla="*/ 318469 h 1250959"/>
              <a:gd name="connsiteX10" fmla="*/ 1623 w 754796"/>
              <a:gd name="connsiteY10" fmla="*/ 969 h 125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4796" h="1250959">
                <a:moveTo>
                  <a:pt x="1623" y="969"/>
                </a:moveTo>
                <a:cubicBezTo>
                  <a:pt x="21202" y="18961"/>
                  <a:pt x="245569" y="320057"/>
                  <a:pt x="341348" y="426419"/>
                </a:cubicBezTo>
                <a:cubicBezTo>
                  <a:pt x="437127" y="532782"/>
                  <a:pt x="521794" y="559240"/>
                  <a:pt x="576298" y="639144"/>
                </a:cubicBezTo>
                <a:cubicBezTo>
                  <a:pt x="630802" y="719048"/>
                  <a:pt x="638740" y="804773"/>
                  <a:pt x="668373" y="905844"/>
                </a:cubicBezTo>
                <a:cubicBezTo>
                  <a:pt x="698006" y="1006915"/>
                  <a:pt x="748277" y="1214877"/>
                  <a:pt x="754098" y="1245569"/>
                </a:cubicBezTo>
                <a:cubicBezTo>
                  <a:pt x="759919" y="1276261"/>
                  <a:pt x="728169" y="1169369"/>
                  <a:pt x="703298" y="1089994"/>
                </a:cubicBezTo>
                <a:cubicBezTo>
                  <a:pt x="678427" y="1010619"/>
                  <a:pt x="625511" y="836523"/>
                  <a:pt x="604873" y="769319"/>
                </a:cubicBezTo>
                <a:cubicBezTo>
                  <a:pt x="584236" y="702115"/>
                  <a:pt x="600111" y="713757"/>
                  <a:pt x="579473" y="686769"/>
                </a:cubicBezTo>
                <a:cubicBezTo>
                  <a:pt x="558835" y="659781"/>
                  <a:pt x="540315" y="668777"/>
                  <a:pt x="481048" y="607394"/>
                </a:cubicBezTo>
                <a:cubicBezTo>
                  <a:pt x="421781" y="546011"/>
                  <a:pt x="303248" y="416894"/>
                  <a:pt x="223873" y="318469"/>
                </a:cubicBezTo>
                <a:cubicBezTo>
                  <a:pt x="144498" y="220044"/>
                  <a:pt x="-17956" y="-17023"/>
                  <a:pt x="1623" y="96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C7135040-8C76-47D3-9C00-332DF1E50549}"/>
              </a:ext>
            </a:extLst>
          </p:cNvPr>
          <p:cNvSpPr/>
          <p:nvPr/>
        </p:nvSpPr>
        <p:spPr>
          <a:xfrm>
            <a:off x="6261100" y="3475372"/>
            <a:ext cx="198398" cy="413770"/>
          </a:xfrm>
          <a:custGeom>
            <a:avLst/>
            <a:gdLst>
              <a:gd name="connsiteX0" fmla="*/ 0 w 198398"/>
              <a:gd name="connsiteY0" fmla="*/ 195 h 413770"/>
              <a:gd name="connsiteX1" fmla="*/ 133350 w 198398"/>
              <a:gd name="connsiteY1" fmla="*/ 139895 h 413770"/>
              <a:gd name="connsiteX2" fmla="*/ 173567 w 198398"/>
              <a:gd name="connsiteY2" fmla="*/ 249961 h 413770"/>
              <a:gd name="connsiteX3" fmla="*/ 127000 w 198398"/>
              <a:gd name="connsiteY3" fmla="*/ 412945 h 413770"/>
              <a:gd name="connsiteX4" fmla="*/ 188383 w 198398"/>
              <a:gd name="connsiteY4" fmla="*/ 311345 h 413770"/>
              <a:gd name="connsiteX5" fmla="*/ 192617 w 198398"/>
              <a:gd name="connsiteY5" fmla="*/ 269011 h 413770"/>
              <a:gd name="connsiteX6" fmla="*/ 131233 w 198398"/>
              <a:gd name="connsiteY6" fmla="*/ 171645 h 413770"/>
              <a:gd name="connsiteX7" fmla="*/ 0 w 198398"/>
              <a:gd name="connsiteY7" fmla="*/ 195 h 413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398" h="413770">
                <a:moveTo>
                  <a:pt x="0" y="195"/>
                </a:moveTo>
                <a:cubicBezTo>
                  <a:pt x="353" y="-5097"/>
                  <a:pt x="104422" y="98267"/>
                  <a:pt x="133350" y="139895"/>
                </a:cubicBezTo>
                <a:cubicBezTo>
                  <a:pt x="162278" y="181523"/>
                  <a:pt x="174625" y="204453"/>
                  <a:pt x="173567" y="249961"/>
                </a:cubicBezTo>
                <a:cubicBezTo>
                  <a:pt x="172509" y="295469"/>
                  <a:pt x="124531" y="402714"/>
                  <a:pt x="127000" y="412945"/>
                </a:cubicBezTo>
                <a:cubicBezTo>
                  <a:pt x="129469" y="423176"/>
                  <a:pt x="177447" y="335334"/>
                  <a:pt x="188383" y="311345"/>
                </a:cubicBezTo>
                <a:cubicBezTo>
                  <a:pt x="199319" y="287356"/>
                  <a:pt x="202142" y="292294"/>
                  <a:pt x="192617" y="269011"/>
                </a:cubicBezTo>
                <a:cubicBezTo>
                  <a:pt x="183092" y="245728"/>
                  <a:pt x="161219" y="213978"/>
                  <a:pt x="131233" y="171645"/>
                </a:cubicBezTo>
                <a:cubicBezTo>
                  <a:pt x="101247" y="129312"/>
                  <a:pt x="-353" y="5487"/>
                  <a:pt x="0" y="1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F61248D9-52A9-4799-B2D5-68ADC77FC0ED}"/>
              </a:ext>
            </a:extLst>
          </p:cNvPr>
          <p:cNvSpPr/>
          <p:nvPr/>
        </p:nvSpPr>
        <p:spPr>
          <a:xfrm>
            <a:off x="6426124" y="3958476"/>
            <a:ext cx="45490" cy="587045"/>
          </a:xfrm>
          <a:custGeom>
            <a:avLst/>
            <a:gdLst>
              <a:gd name="connsiteX0" fmla="*/ 12776 w 45490"/>
              <a:gd name="connsiteY0" fmla="*/ 14507 h 587045"/>
              <a:gd name="connsiteX1" fmla="*/ 29709 w 45490"/>
              <a:gd name="connsiteY1" fmla="*/ 399741 h 587045"/>
              <a:gd name="connsiteX2" fmla="*/ 76 w 45490"/>
              <a:gd name="connsiteY2" fmla="*/ 586007 h 587045"/>
              <a:gd name="connsiteX3" fmla="*/ 40293 w 45490"/>
              <a:gd name="connsiteY3" fmla="*/ 471707 h 587045"/>
              <a:gd name="connsiteX4" fmla="*/ 44526 w 45490"/>
              <a:gd name="connsiteY4" fmla="*/ 399741 h 587045"/>
              <a:gd name="connsiteX5" fmla="*/ 36059 w 45490"/>
              <a:gd name="connsiteY5" fmla="*/ 109757 h 587045"/>
              <a:gd name="connsiteX6" fmla="*/ 12776 w 45490"/>
              <a:gd name="connsiteY6" fmla="*/ 14507 h 587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90" h="587045">
                <a:moveTo>
                  <a:pt x="12776" y="14507"/>
                </a:moveTo>
                <a:cubicBezTo>
                  <a:pt x="11718" y="62838"/>
                  <a:pt x="31826" y="304491"/>
                  <a:pt x="29709" y="399741"/>
                </a:cubicBezTo>
                <a:cubicBezTo>
                  <a:pt x="27592" y="494991"/>
                  <a:pt x="-1688" y="574013"/>
                  <a:pt x="76" y="586007"/>
                </a:cubicBezTo>
                <a:cubicBezTo>
                  <a:pt x="1840" y="598001"/>
                  <a:pt x="32885" y="502751"/>
                  <a:pt x="40293" y="471707"/>
                </a:cubicBezTo>
                <a:cubicBezTo>
                  <a:pt x="47701" y="440663"/>
                  <a:pt x="45232" y="460066"/>
                  <a:pt x="44526" y="399741"/>
                </a:cubicBezTo>
                <a:cubicBezTo>
                  <a:pt x="43820" y="339416"/>
                  <a:pt x="41703" y="170435"/>
                  <a:pt x="36059" y="109757"/>
                </a:cubicBezTo>
                <a:cubicBezTo>
                  <a:pt x="30415" y="49079"/>
                  <a:pt x="13834" y="-33824"/>
                  <a:pt x="12776" y="1450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1FE859EE-56A9-4254-8E00-8F4DF1A6E3A6}"/>
              </a:ext>
            </a:extLst>
          </p:cNvPr>
          <p:cNvSpPr/>
          <p:nvPr/>
        </p:nvSpPr>
        <p:spPr>
          <a:xfrm>
            <a:off x="6294444" y="4518621"/>
            <a:ext cx="122768" cy="454045"/>
          </a:xfrm>
          <a:custGeom>
            <a:avLst/>
            <a:gdLst>
              <a:gd name="connsiteX0" fmla="*/ 119056 w 122768"/>
              <a:gd name="connsiteY0" fmla="*/ 462 h 454045"/>
              <a:gd name="connsiteX1" fmla="*/ 110589 w 122768"/>
              <a:gd name="connsiteY1" fmla="*/ 144396 h 454045"/>
              <a:gd name="connsiteX2" fmla="*/ 523 w 122768"/>
              <a:gd name="connsiteY2" fmla="*/ 453429 h 454045"/>
              <a:gd name="connsiteX3" fmla="*/ 70373 w 122768"/>
              <a:gd name="connsiteY3" fmla="*/ 220596 h 454045"/>
              <a:gd name="connsiteX4" fmla="*/ 102123 w 122768"/>
              <a:gd name="connsiteY4" fmla="*/ 102062 h 454045"/>
              <a:gd name="connsiteX5" fmla="*/ 119056 w 122768"/>
              <a:gd name="connsiteY5" fmla="*/ 462 h 454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768" h="454045">
                <a:moveTo>
                  <a:pt x="119056" y="462"/>
                </a:moveTo>
                <a:cubicBezTo>
                  <a:pt x="120467" y="7518"/>
                  <a:pt x="130344" y="68902"/>
                  <a:pt x="110589" y="144396"/>
                </a:cubicBezTo>
                <a:cubicBezTo>
                  <a:pt x="90834" y="219890"/>
                  <a:pt x="7226" y="440729"/>
                  <a:pt x="523" y="453429"/>
                </a:cubicBezTo>
                <a:cubicBezTo>
                  <a:pt x="-6180" y="466129"/>
                  <a:pt x="53440" y="279157"/>
                  <a:pt x="70373" y="220596"/>
                </a:cubicBezTo>
                <a:cubicBezTo>
                  <a:pt x="87306" y="162035"/>
                  <a:pt x="94715" y="135223"/>
                  <a:pt x="102123" y="102062"/>
                </a:cubicBezTo>
                <a:cubicBezTo>
                  <a:pt x="109531" y="68901"/>
                  <a:pt x="117645" y="-6594"/>
                  <a:pt x="119056" y="46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51AEEC3F-9242-488B-B082-0E6BA066ECF5}"/>
              </a:ext>
            </a:extLst>
          </p:cNvPr>
          <p:cNvSpPr/>
          <p:nvPr/>
        </p:nvSpPr>
        <p:spPr>
          <a:xfrm>
            <a:off x="5964234" y="4980324"/>
            <a:ext cx="322421" cy="580763"/>
          </a:xfrm>
          <a:custGeom>
            <a:avLst/>
            <a:gdLst>
              <a:gd name="connsiteX0" fmla="*/ 322266 w 322421"/>
              <a:gd name="connsiteY0" fmla="*/ 1251 h 580763"/>
              <a:gd name="connsiteX1" fmla="*/ 177804 w 322421"/>
              <a:gd name="connsiteY1" fmla="*/ 298114 h 580763"/>
              <a:gd name="connsiteX2" fmla="*/ 84141 w 322421"/>
              <a:gd name="connsiteY2" fmla="*/ 467976 h 580763"/>
              <a:gd name="connsiteX3" fmla="*/ 4 w 322421"/>
              <a:gd name="connsiteY3" fmla="*/ 580689 h 580763"/>
              <a:gd name="connsiteX4" fmla="*/ 80966 w 322421"/>
              <a:gd name="connsiteY4" fmla="*/ 452101 h 580763"/>
              <a:gd name="connsiteX5" fmla="*/ 203204 w 322421"/>
              <a:gd name="connsiteY5" fmla="*/ 201276 h 580763"/>
              <a:gd name="connsiteX6" fmla="*/ 322266 w 322421"/>
              <a:gd name="connsiteY6" fmla="*/ 1251 h 58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421" h="580763">
                <a:moveTo>
                  <a:pt x="322266" y="1251"/>
                </a:moveTo>
                <a:cubicBezTo>
                  <a:pt x="318033" y="17391"/>
                  <a:pt x="217491" y="220327"/>
                  <a:pt x="177804" y="298114"/>
                </a:cubicBezTo>
                <a:cubicBezTo>
                  <a:pt x="138116" y="375902"/>
                  <a:pt x="113774" y="420880"/>
                  <a:pt x="84141" y="467976"/>
                </a:cubicBezTo>
                <a:cubicBezTo>
                  <a:pt x="54508" y="515072"/>
                  <a:pt x="533" y="583335"/>
                  <a:pt x="4" y="580689"/>
                </a:cubicBezTo>
                <a:cubicBezTo>
                  <a:pt x="-525" y="578043"/>
                  <a:pt x="47099" y="515336"/>
                  <a:pt x="80966" y="452101"/>
                </a:cubicBezTo>
                <a:cubicBezTo>
                  <a:pt x="114833" y="388866"/>
                  <a:pt x="163252" y="273507"/>
                  <a:pt x="203204" y="201276"/>
                </a:cubicBezTo>
                <a:cubicBezTo>
                  <a:pt x="243156" y="129045"/>
                  <a:pt x="326499" y="-14889"/>
                  <a:pt x="322266" y="125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CE38CEB7-69B8-4FE2-BF8A-F174141656C5}"/>
              </a:ext>
            </a:extLst>
          </p:cNvPr>
          <p:cNvSpPr/>
          <p:nvPr/>
        </p:nvSpPr>
        <p:spPr>
          <a:xfrm>
            <a:off x="5283065" y="5564421"/>
            <a:ext cx="681516" cy="760181"/>
          </a:xfrm>
          <a:custGeom>
            <a:avLst/>
            <a:gdLst>
              <a:gd name="connsiteX0" fmla="*/ 681173 w 681516"/>
              <a:gd name="connsiteY0" fmla="*/ 1354 h 760181"/>
              <a:gd name="connsiteX1" fmla="*/ 490673 w 681516"/>
              <a:gd name="connsiteY1" fmla="*/ 206142 h 760181"/>
              <a:gd name="connsiteX2" fmla="*/ 362085 w 681516"/>
              <a:gd name="connsiteY2" fmla="*/ 383942 h 760181"/>
              <a:gd name="connsiteX3" fmla="*/ 238260 w 681516"/>
              <a:gd name="connsiteY3" fmla="*/ 561742 h 760181"/>
              <a:gd name="connsiteX4" fmla="*/ 152535 w 681516"/>
              <a:gd name="connsiteY4" fmla="*/ 653817 h 760181"/>
              <a:gd name="connsiteX5" fmla="*/ 135 w 681516"/>
              <a:gd name="connsiteY5" fmla="*/ 760179 h 760181"/>
              <a:gd name="connsiteX6" fmla="*/ 128723 w 681516"/>
              <a:gd name="connsiteY6" fmla="*/ 650642 h 760181"/>
              <a:gd name="connsiteX7" fmla="*/ 292235 w 681516"/>
              <a:gd name="connsiteY7" fmla="*/ 455379 h 760181"/>
              <a:gd name="connsiteX8" fmla="*/ 384310 w 681516"/>
              <a:gd name="connsiteY8" fmla="*/ 314092 h 760181"/>
              <a:gd name="connsiteX9" fmla="*/ 533535 w 681516"/>
              <a:gd name="connsiteY9" fmla="*/ 126767 h 760181"/>
              <a:gd name="connsiteX10" fmla="*/ 681173 w 681516"/>
              <a:gd name="connsiteY10" fmla="*/ 1354 h 76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1516" h="760181">
                <a:moveTo>
                  <a:pt x="681173" y="1354"/>
                </a:moveTo>
                <a:cubicBezTo>
                  <a:pt x="674029" y="14583"/>
                  <a:pt x="543854" y="142377"/>
                  <a:pt x="490673" y="206142"/>
                </a:cubicBezTo>
                <a:cubicBezTo>
                  <a:pt x="437492" y="269907"/>
                  <a:pt x="404154" y="324675"/>
                  <a:pt x="362085" y="383942"/>
                </a:cubicBezTo>
                <a:cubicBezTo>
                  <a:pt x="320016" y="443209"/>
                  <a:pt x="273185" y="516763"/>
                  <a:pt x="238260" y="561742"/>
                </a:cubicBezTo>
                <a:cubicBezTo>
                  <a:pt x="203335" y="606721"/>
                  <a:pt x="192222" y="620744"/>
                  <a:pt x="152535" y="653817"/>
                </a:cubicBezTo>
                <a:cubicBezTo>
                  <a:pt x="112848" y="686890"/>
                  <a:pt x="4104" y="760708"/>
                  <a:pt x="135" y="760179"/>
                </a:cubicBezTo>
                <a:cubicBezTo>
                  <a:pt x="-3834" y="759650"/>
                  <a:pt x="80040" y="701442"/>
                  <a:pt x="128723" y="650642"/>
                </a:cubicBezTo>
                <a:cubicBezTo>
                  <a:pt x="177406" y="599842"/>
                  <a:pt x="249637" y="511471"/>
                  <a:pt x="292235" y="455379"/>
                </a:cubicBezTo>
                <a:cubicBezTo>
                  <a:pt x="334833" y="399287"/>
                  <a:pt x="344093" y="368861"/>
                  <a:pt x="384310" y="314092"/>
                </a:cubicBezTo>
                <a:cubicBezTo>
                  <a:pt x="424527" y="259323"/>
                  <a:pt x="484852" y="178625"/>
                  <a:pt x="533535" y="126767"/>
                </a:cubicBezTo>
                <a:cubicBezTo>
                  <a:pt x="582218" y="74909"/>
                  <a:pt x="688317" y="-11875"/>
                  <a:pt x="681173" y="135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34CF7F04-BF6A-4712-B858-6D0B2C35FE34}"/>
              </a:ext>
            </a:extLst>
          </p:cNvPr>
          <p:cNvSpPr/>
          <p:nvPr/>
        </p:nvSpPr>
        <p:spPr>
          <a:xfrm>
            <a:off x="4238398" y="6054355"/>
            <a:ext cx="1055915" cy="307501"/>
          </a:xfrm>
          <a:custGeom>
            <a:avLst/>
            <a:gdLst>
              <a:gd name="connsiteX0" fmla="*/ 227 w 1055915"/>
              <a:gd name="connsiteY0" fmla="*/ 370 h 307501"/>
              <a:gd name="connsiteX1" fmla="*/ 366940 w 1055915"/>
              <a:gd name="connsiteY1" fmla="*/ 233733 h 307501"/>
              <a:gd name="connsiteX2" fmla="*/ 730477 w 1055915"/>
              <a:gd name="connsiteY2" fmla="*/ 303583 h 307501"/>
              <a:gd name="connsiteX3" fmla="*/ 932090 w 1055915"/>
              <a:gd name="connsiteY3" fmla="*/ 295645 h 307501"/>
              <a:gd name="connsiteX4" fmla="*/ 1055915 w 1055915"/>
              <a:gd name="connsiteY4" fmla="*/ 270245 h 307501"/>
              <a:gd name="connsiteX5" fmla="*/ 933677 w 1055915"/>
              <a:gd name="connsiteY5" fmla="*/ 281358 h 307501"/>
              <a:gd name="connsiteX6" fmla="*/ 760640 w 1055915"/>
              <a:gd name="connsiteY6" fmla="*/ 289295 h 307501"/>
              <a:gd name="connsiteX7" fmla="*/ 495527 w 1055915"/>
              <a:gd name="connsiteY7" fmla="*/ 252783 h 307501"/>
              <a:gd name="connsiteX8" fmla="*/ 314552 w 1055915"/>
              <a:gd name="connsiteY8" fmla="*/ 181345 h 307501"/>
              <a:gd name="connsiteX9" fmla="*/ 227 w 1055915"/>
              <a:gd name="connsiteY9" fmla="*/ 370 h 30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5915" h="307501">
                <a:moveTo>
                  <a:pt x="227" y="370"/>
                </a:moveTo>
                <a:cubicBezTo>
                  <a:pt x="8958" y="9101"/>
                  <a:pt x="245232" y="183197"/>
                  <a:pt x="366940" y="233733"/>
                </a:cubicBezTo>
                <a:cubicBezTo>
                  <a:pt x="488648" y="284269"/>
                  <a:pt x="636285" y="293264"/>
                  <a:pt x="730477" y="303583"/>
                </a:cubicBezTo>
                <a:cubicBezTo>
                  <a:pt x="824669" y="313902"/>
                  <a:pt x="877850" y="301201"/>
                  <a:pt x="932090" y="295645"/>
                </a:cubicBezTo>
                <a:cubicBezTo>
                  <a:pt x="986330" y="290089"/>
                  <a:pt x="1055651" y="272626"/>
                  <a:pt x="1055915" y="270245"/>
                </a:cubicBezTo>
                <a:cubicBezTo>
                  <a:pt x="1056179" y="267864"/>
                  <a:pt x="982889" y="278183"/>
                  <a:pt x="933677" y="281358"/>
                </a:cubicBezTo>
                <a:cubicBezTo>
                  <a:pt x="884465" y="284533"/>
                  <a:pt x="833665" y="294058"/>
                  <a:pt x="760640" y="289295"/>
                </a:cubicBezTo>
                <a:cubicBezTo>
                  <a:pt x="687615" y="284532"/>
                  <a:pt x="569875" y="270775"/>
                  <a:pt x="495527" y="252783"/>
                </a:cubicBezTo>
                <a:cubicBezTo>
                  <a:pt x="421179" y="234791"/>
                  <a:pt x="392075" y="222885"/>
                  <a:pt x="314552" y="181345"/>
                </a:cubicBezTo>
                <a:cubicBezTo>
                  <a:pt x="237029" y="139805"/>
                  <a:pt x="-8504" y="-8361"/>
                  <a:pt x="227" y="37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ADE9540E-29BF-402D-A0FF-37435C1F4EF4}"/>
              </a:ext>
            </a:extLst>
          </p:cNvPr>
          <p:cNvSpPr/>
          <p:nvPr/>
        </p:nvSpPr>
        <p:spPr>
          <a:xfrm>
            <a:off x="3587486" y="5418756"/>
            <a:ext cx="682380" cy="660584"/>
          </a:xfrm>
          <a:custGeom>
            <a:avLst/>
            <a:gdLst>
              <a:gd name="connsiteX0" fmla="*/ 5027 w 682380"/>
              <a:gd name="connsiteY0" fmla="*/ 7319 h 660584"/>
              <a:gd name="connsiteX1" fmla="*/ 368564 w 682380"/>
              <a:gd name="connsiteY1" fmla="*/ 399432 h 660584"/>
              <a:gd name="connsiteX2" fmla="*/ 667014 w 682380"/>
              <a:gd name="connsiteY2" fmla="*/ 650257 h 660584"/>
              <a:gd name="connsiteX3" fmla="*/ 633677 w 682380"/>
              <a:gd name="connsiteY3" fmla="*/ 607394 h 660584"/>
              <a:gd name="connsiteX4" fmla="*/ 584464 w 682380"/>
              <a:gd name="connsiteY4" fmla="*/ 559769 h 660584"/>
              <a:gd name="connsiteX5" fmla="*/ 551127 w 682380"/>
              <a:gd name="connsiteY5" fmla="*/ 520082 h 660584"/>
              <a:gd name="connsiteX6" fmla="*/ 335227 w 682380"/>
              <a:gd name="connsiteY6" fmla="*/ 301007 h 660584"/>
              <a:gd name="connsiteX7" fmla="*/ 166952 w 682380"/>
              <a:gd name="connsiteY7" fmla="*/ 154957 h 660584"/>
              <a:gd name="connsiteX8" fmla="*/ 5027 w 682380"/>
              <a:gd name="connsiteY8" fmla="*/ 7319 h 66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380" h="660584">
                <a:moveTo>
                  <a:pt x="5027" y="7319"/>
                </a:moveTo>
                <a:cubicBezTo>
                  <a:pt x="38629" y="48065"/>
                  <a:pt x="258233" y="292276"/>
                  <a:pt x="368564" y="399432"/>
                </a:cubicBezTo>
                <a:cubicBezTo>
                  <a:pt x="478895" y="506588"/>
                  <a:pt x="622829" y="615597"/>
                  <a:pt x="667014" y="650257"/>
                </a:cubicBezTo>
                <a:cubicBezTo>
                  <a:pt x="711199" y="684917"/>
                  <a:pt x="647435" y="622475"/>
                  <a:pt x="633677" y="607394"/>
                </a:cubicBezTo>
                <a:cubicBezTo>
                  <a:pt x="619919" y="592313"/>
                  <a:pt x="598222" y="574321"/>
                  <a:pt x="584464" y="559769"/>
                </a:cubicBezTo>
                <a:cubicBezTo>
                  <a:pt x="570706" y="545217"/>
                  <a:pt x="592666" y="563209"/>
                  <a:pt x="551127" y="520082"/>
                </a:cubicBezTo>
                <a:cubicBezTo>
                  <a:pt x="509588" y="476955"/>
                  <a:pt x="399256" y="361861"/>
                  <a:pt x="335227" y="301007"/>
                </a:cubicBezTo>
                <a:cubicBezTo>
                  <a:pt x="271198" y="240153"/>
                  <a:pt x="218546" y="202847"/>
                  <a:pt x="166952" y="154957"/>
                </a:cubicBezTo>
                <a:cubicBezTo>
                  <a:pt x="115358" y="107067"/>
                  <a:pt x="-28575" y="-33427"/>
                  <a:pt x="5027" y="731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274FB4A1-B3A6-448C-9C23-D923428FAFF1}"/>
              </a:ext>
            </a:extLst>
          </p:cNvPr>
          <p:cNvSpPr/>
          <p:nvPr/>
        </p:nvSpPr>
        <p:spPr>
          <a:xfrm>
            <a:off x="3248573" y="4777450"/>
            <a:ext cx="350649" cy="655649"/>
          </a:xfrm>
          <a:custGeom>
            <a:avLst/>
            <a:gdLst>
              <a:gd name="connsiteX0" fmla="*/ 1040 w 350649"/>
              <a:gd name="connsiteY0" fmla="*/ 4100 h 655649"/>
              <a:gd name="connsiteX1" fmla="*/ 201065 w 350649"/>
              <a:gd name="connsiteY1" fmla="*/ 421613 h 655649"/>
              <a:gd name="connsiteX2" fmla="*/ 347115 w 350649"/>
              <a:gd name="connsiteY2" fmla="*/ 651800 h 655649"/>
              <a:gd name="connsiteX3" fmla="*/ 296315 w 350649"/>
              <a:gd name="connsiteY3" fmla="*/ 553375 h 655649"/>
              <a:gd name="connsiteX4" fmla="*/ 194715 w 350649"/>
              <a:gd name="connsiteY4" fmla="*/ 393038 h 655649"/>
              <a:gd name="connsiteX5" fmla="*/ 124865 w 350649"/>
              <a:gd name="connsiteY5" fmla="*/ 218413 h 655649"/>
              <a:gd name="connsiteX6" fmla="*/ 1040 w 350649"/>
              <a:gd name="connsiteY6" fmla="*/ 4100 h 655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649" h="655649">
                <a:moveTo>
                  <a:pt x="1040" y="4100"/>
                </a:moveTo>
                <a:cubicBezTo>
                  <a:pt x="13740" y="37967"/>
                  <a:pt x="143386" y="313663"/>
                  <a:pt x="201065" y="421613"/>
                </a:cubicBezTo>
                <a:cubicBezTo>
                  <a:pt x="258744" y="529563"/>
                  <a:pt x="331240" y="629840"/>
                  <a:pt x="347115" y="651800"/>
                </a:cubicBezTo>
                <a:cubicBezTo>
                  <a:pt x="362990" y="673760"/>
                  <a:pt x="321715" y="596502"/>
                  <a:pt x="296315" y="553375"/>
                </a:cubicBezTo>
                <a:cubicBezTo>
                  <a:pt x="270915" y="510248"/>
                  <a:pt x="223290" y="448865"/>
                  <a:pt x="194715" y="393038"/>
                </a:cubicBezTo>
                <a:cubicBezTo>
                  <a:pt x="166140" y="337211"/>
                  <a:pt x="154234" y="281384"/>
                  <a:pt x="124865" y="218413"/>
                </a:cubicBezTo>
                <a:cubicBezTo>
                  <a:pt x="95496" y="155442"/>
                  <a:pt x="-11660" y="-29767"/>
                  <a:pt x="1040" y="410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AE391D1F-81A7-4C18-A6B4-B37A07414E78}"/>
              </a:ext>
            </a:extLst>
          </p:cNvPr>
          <p:cNvSpPr/>
          <p:nvPr/>
        </p:nvSpPr>
        <p:spPr>
          <a:xfrm>
            <a:off x="3382427" y="4190001"/>
            <a:ext cx="57794" cy="798976"/>
          </a:xfrm>
          <a:custGeom>
            <a:avLst/>
            <a:gdLst>
              <a:gd name="connsiteX0" fmla="*/ 33873 w 57794"/>
              <a:gd name="connsiteY0" fmla="*/ 2587 h 798976"/>
              <a:gd name="connsiteX1" fmla="*/ 38636 w 57794"/>
              <a:gd name="connsiteY1" fmla="*/ 483599 h 798976"/>
              <a:gd name="connsiteX2" fmla="*/ 57686 w 57794"/>
              <a:gd name="connsiteY2" fmla="*/ 782049 h 798976"/>
              <a:gd name="connsiteX3" fmla="*/ 44986 w 57794"/>
              <a:gd name="connsiteY3" fmla="*/ 747124 h 798976"/>
              <a:gd name="connsiteX4" fmla="*/ 16411 w 57794"/>
              <a:gd name="connsiteY4" fmla="*/ 623299 h 798976"/>
              <a:gd name="connsiteX5" fmla="*/ 536 w 57794"/>
              <a:gd name="connsiteY5" fmla="*/ 305799 h 798976"/>
              <a:gd name="connsiteX6" fmla="*/ 33873 w 57794"/>
              <a:gd name="connsiteY6" fmla="*/ 2587 h 798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94" h="798976">
                <a:moveTo>
                  <a:pt x="33873" y="2587"/>
                </a:moveTo>
                <a:cubicBezTo>
                  <a:pt x="40223" y="32220"/>
                  <a:pt x="34667" y="353689"/>
                  <a:pt x="38636" y="483599"/>
                </a:cubicBezTo>
                <a:cubicBezTo>
                  <a:pt x="42605" y="613509"/>
                  <a:pt x="56628" y="738128"/>
                  <a:pt x="57686" y="782049"/>
                </a:cubicBezTo>
                <a:cubicBezTo>
                  <a:pt x="58744" y="825970"/>
                  <a:pt x="51865" y="773582"/>
                  <a:pt x="44986" y="747124"/>
                </a:cubicBezTo>
                <a:cubicBezTo>
                  <a:pt x="38107" y="720666"/>
                  <a:pt x="23819" y="696853"/>
                  <a:pt x="16411" y="623299"/>
                </a:cubicBezTo>
                <a:cubicBezTo>
                  <a:pt x="9003" y="549745"/>
                  <a:pt x="-2639" y="406076"/>
                  <a:pt x="536" y="305799"/>
                </a:cubicBezTo>
                <a:cubicBezTo>
                  <a:pt x="3711" y="205522"/>
                  <a:pt x="27523" y="-27046"/>
                  <a:pt x="33873" y="258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9635AAFC-B058-41CB-AF0B-ED126E4610D0}"/>
              </a:ext>
            </a:extLst>
          </p:cNvPr>
          <p:cNvSpPr/>
          <p:nvPr/>
        </p:nvSpPr>
        <p:spPr>
          <a:xfrm>
            <a:off x="3193642" y="4525932"/>
            <a:ext cx="110698" cy="300416"/>
          </a:xfrm>
          <a:custGeom>
            <a:avLst/>
            <a:gdLst>
              <a:gd name="connsiteX0" fmla="*/ 408 w 110698"/>
              <a:gd name="connsiteY0" fmla="*/ 3206 h 300416"/>
              <a:gd name="connsiteX1" fmla="*/ 106771 w 110698"/>
              <a:gd name="connsiteY1" fmla="*/ 295306 h 300416"/>
              <a:gd name="connsiteX2" fmla="*/ 86133 w 110698"/>
              <a:gd name="connsiteY2" fmla="*/ 185768 h 300416"/>
              <a:gd name="connsiteX3" fmla="*/ 70258 w 110698"/>
              <a:gd name="connsiteY3" fmla="*/ 141318 h 300416"/>
              <a:gd name="connsiteX4" fmla="*/ 408 w 110698"/>
              <a:gd name="connsiteY4" fmla="*/ 3206 h 30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698" h="300416">
                <a:moveTo>
                  <a:pt x="408" y="3206"/>
                </a:moveTo>
                <a:cubicBezTo>
                  <a:pt x="6493" y="28870"/>
                  <a:pt x="92484" y="264879"/>
                  <a:pt x="106771" y="295306"/>
                </a:cubicBezTo>
                <a:cubicBezTo>
                  <a:pt x="121059" y="325733"/>
                  <a:pt x="92218" y="211432"/>
                  <a:pt x="86133" y="185768"/>
                </a:cubicBezTo>
                <a:cubicBezTo>
                  <a:pt x="80048" y="160104"/>
                  <a:pt x="82429" y="169099"/>
                  <a:pt x="70258" y="141318"/>
                </a:cubicBezTo>
                <a:cubicBezTo>
                  <a:pt x="58087" y="113537"/>
                  <a:pt x="-5677" y="-22458"/>
                  <a:pt x="408" y="320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291E0B3F-02B8-474F-8C01-62FFC534CFA8}"/>
              </a:ext>
            </a:extLst>
          </p:cNvPr>
          <p:cNvSpPr/>
          <p:nvPr/>
        </p:nvSpPr>
        <p:spPr>
          <a:xfrm>
            <a:off x="2723662" y="3334770"/>
            <a:ext cx="460800" cy="457487"/>
          </a:xfrm>
          <a:custGeom>
            <a:avLst/>
            <a:gdLst>
              <a:gd name="connsiteX0" fmla="*/ 459805 w 460800"/>
              <a:gd name="connsiteY0" fmla="*/ 456180 h 457487"/>
              <a:gd name="connsiteX1" fmla="*/ 231205 w 460800"/>
              <a:gd name="connsiteY1" fmla="*/ 200063 h 457487"/>
              <a:gd name="connsiteX2" fmla="*/ 15305 w 460800"/>
              <a:gd name="connsiteY2" fmla="*/ 13797 h 457487"/>
              <a:gd name="connsiteX3" fmla="*/ 17421 w 460800"/>
              <a:gd name="connsiteY3" fmla="*/ 13797 h 457487"/>
              <a:gd name="connsiteX4" fmla="*/ 138071 w 460800"/>
              <a:gd name="connsiteY4" fmla="*/ 83647 h 457487"/>
              <a:gd name="connsiteX5" fmla="*/ 459805 w 460800"/>
              <a:gd name="connsiteY5" fmla="*/ 456180 h 457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800" h="457487">
                <a:moveTo>
                  <a:pt x="459805" y="456180"/>
                </a:moveTo>
                <a:cubicBezTo>
                  <a:pt x="475327" y="475583"/>
                  <a:pt x="305288" y="273793"/>
                  <a:pt x="231205" y="200063"/>
                </a:cubicBezTo>
                <a:cubicBezTo>
                  <a:pt x="157122" y="126333"/>
                  <a:pt x="50936" y="44841"/>
                  <a:pt x="15305" y="13797"/>
                </a:cubicBezTo>
                <a:cubicBezTo>
                  <a:pt x="-20326" y="-17247"/>
                  <a:pt x="17421" y="13797"/>
                  <a:pt x="17421" y="13797"/>
                </a:cubicBezTo>
                <a:cubicBezTo>
                  <a:pt x="37882" y="25439"/>
                  <a:pt x="65399" y="13092"/>
                  <a:pt x="138071" y="83647"/>
                </a:cubicBezTo>
                <a:cubicBezTo>
                  <a:pt x="210743" y="154202"/>
                  <a:pt x="444283" y="436777"/>
                  <a:pt x="459805" y="45618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273D3313-8E1F-4346-951F-E9FAC01E2C6C}"/>
              </a:ext>
            </a:extLst>
          </p:cNvPr>
          <p:cNvSpPr/>
          <p:nvPr/>
        </p:nvSpPr>
        <p:spPr>
          <a:xfrm>
            <a:off x="2422718" y="3231708"/>
            <a:ext cx="401070" cy="349080"/>
          </a:xfrm>
          <a:custGeom>
            <a:avLst/>
            <a:gdLst>
              <a:gd name="connsiteX0" fmla="*/ 400915 w 401070"/>
              <a:gd name="connsiteY0" fmla="*/ 118975 h 349080"/>
              <a:gd name="connsiteX1" fmla="*/ 373399 w 401070"/>
              <a:gd name="connsiteY1" fmla="*/ 59709 h 349080"/>
              <a:gd name="connsiteX2" fmla="*/ 276032 w 401070"/>
              <a:gd name="connsiteY2" fmla="*/ 15259 h 349080"/>
              <a:gd name="connsiteX3" fmla="*/ 193482 w 401070"/>
              <a:gd name="connsiteY3" fmla="*/ 19492 h 349080"/>
              <a:gd name="connsiteX4" fmla="*/ 68599 w 401070"/>
              <a:gd name="connsiteY4" fmla="*/ 138025 h 349080"/>
              <a:gd name="connsiteX5" fmla="*/ 2982 w 401070"/>
              <a:gd name="connsiteY5" fmla="*/ 345459 h 349080"/>
              <a:gd name="connsiteX6" fmla="*/ 15682 w 401070"/>
              <a:gd name="connsiteY6" fmla="*/ 258675 h 349080"/>
              <a:gd name="connsiteX7" fmla="*/ 55899 w 401070"/>
              <a:gd name="connsiteY7" fmla="*/ 114742 h 349080"/>
              <a:gd name="connsiteX8" fmla="*/ 106699 w 401070"/>
              <a:gd name="connsiteY8" fmla="*/ 44892 h 349080"/>
              <a:gd name="connsiteX9" fmla="*/ 197715 w 401070"/>
              <a:gd name="connsiteY9" fmla="*/ 442 h 349080"/>
              <a:gd name="connsiteX10" fmla="*/ 364932 w 401070"/>
              <a:gd name="connsiteY10" fmla="*/ 25842 h 349080"/>
              <a:gd name="connsiteX11" fmla="*/ 400915 w 401070"/>
              <a:gd name="connsiteY11" fmla="*/ 118975 h 34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1070" h="349080">
                <a:moveTo>
                  <a:pt x="400915" y="118975"/>
                </a:moveTo>
                <a:cubicBezTo>
                  <a:pt x="402326" y="124620"/>
                  <a:pt x="394213" y="76995"/>
                  <a:pt x="373399" y="59709"/>
                </a:cubicBezTo>
                <a:cubicBezTo>
                  <a:pt x="352585" y="42423"/>
                  <a:pt x="306018" y="21962"/>
                  <a:pt x="276032" y="15259"/>
                </a:cubicBezTo>
                <a:cubicBezTo>
                  <a:pt x="246046" y="8556"/>
                  <a:pt x="228054" y="-969"/>
                  <a:pt x="193482" y="19492"/>
                </a:cubicBezTo>
                <a:cubicBezTo>
                  <a:pt x="158910" y="39953"/>
                  <a:pt x="100349" y="83697"/>
                  <a:pt x="68599" y="138025"/>
                </a:cubicBezTo>
                <a:cubicBezTo>
                  <a:pt x="36849" y="192353"/>
                  <a:pt x="11801" y="325351"/>
                  <a:pt x="2982" y="345459"/>
                </a:cubicBezTo>
                <a:cubicBezTo>
                  <a:pt x="-5838" y="365567"/>
                  <a:pt x="6863" y="297128"/>
                  <a:pt x="15682" y="258675"/>
                </a:cubicBezTo>
                <a:cubicBezTo>
                  <a:pt x="24501" y="220222"/>
                  <a:pt x="40730" y="150372"/>
                  <a:pt x="55899" y="114742"/>
                </a:cubicBezTo>
                <a:cubicBezTo>
                  <a:pt x="71068" y="79112"/>
                  <a:pt x="83063" y="63942"/>
                  <a:pt x="106699" y="44892"/>
                </a:cubicBezTo>
                <a:cubicBezTo>
                  <a:pt x="130335" y="25842"/>
                  <a:pt x="154676" y="3617"/>
                  <a:pt x="197715" y="442"/>
                </a:cubicBezTo>
                <a:cubicBezTo>
                  <a:pt x="240754" y="-2733"/>
                  <a:pt x="331418" y="11731"/>
                  <a:pt x="364932" y="25842"/>
                </a:cubicBezTo>
                <a:cubicBezTo>
                  <a:pt x="398446" y="39953"/>
                  <a:pt x="399504" y="113330"/>
                  <a:pt x="400915" y="11897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3271F17D-CA44-4642-ACC2-103ED50A882C}"/>
              </a:ext>
            </a:extLst>
          </p:cNvPr>
          <p:cNvSpPr/>
          <p:nvPr/>
        </p:nvSpPr>
        <p:spPr>
          <a:xfrm>
            <a:off x="2425656" y="3596041"/>
            <a:ext cx="776217" cy="930319"/>
          </a:xfrm>
          <a:custGeom>
            <a:avLst/>
            <a:gdLst>
              <a:gd name="connsiteX0" fmla="*/ 44 w 776217"/>
              <a:gd name="connsiteY0" fmla="*/ 176 h 930319"/>
              <a:gd name="connsiteX1" fmla="*/ 103761 w 776217"/>
              <a:gd name="connsiteY1" fmla="*/ 338842 h 930319"/>
              <a:gd name="connsiteX2" fmla="*/ 190544 w 776217"/>
              <a:gd name="connsiteY2" fmla="*/ 503942 h 930319"/>
              <a:gd name="connsiteX3" fmla="*/ 338711 w 776217"/>
              <a:gd name="connsiteY3" fmla="*/ 669042 h 930319"/>
              <a:gd name="connsiteX4" fmla="*/ 647744 w 776217"/>
              <a:gd name="connsiteY4" fmla="*/ 887059 h 930319"/>
              <a:gd name="connsiteX5" fmla="*/ 772627 w 776217"/>
              <a:gd name="connsiteY5" fmla="*/ 927276 h 930319"/>
              <a:gd name="connsiteX6" fmla="*/ 522861 w 776217"/>
              <a:gd name="connsiteY6" fmla="*/ 840492 h 930319"/>
              <a:gd name="connsiteX7" fmla="*/ 292144 w 776217"/>
              <a:gd name="connsiteY7" fmla="*/ 624592 h 930319"/>
              <a:gd name="connsiteX8" fmla="*/ 171494 w 776217"/>
              <a:gd name="connsiteY8" fmla="*/ 451026 h 930319"/>
              <a:gd name="connsiteX9" fmla="*/ 116461 w 776217"/>
              <a:gd name="connsiteY9" fmla="*/ 294392 h 930319"/>
              <a:gd name="connsiteX10" fmla="*/ 44 w 776217"/>
              <a:gd name="connsiteY10" fmla="*/ 176 h 930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6217" h="930319">
                <a:moveTo>
                  <a:pt x="44" y="176"/>
                </a:moveTo>
                <a:cubicBezTo>
                  <a:pt x="-2073" y="7584"/>
                  <a:pt x="72011" y="254881"/>
                  <a:pt x="103761" y="338842"/>
                </a:cubicBezTo>
                <a:cubicBezTo>
                  <a:pt x="135511" y="422803"/>
                  <a:pt x="151386" y="448909"/>
                  <a:pt x="190544" y="503942"/>
                </a:cubicBezTo>
                <a:cubicBezTo>
                  <a:pt x="229702" y="558975"/>
                  <a:pt x="262511" y="605189"/>
                  <a:pt x="338711" y="669042"/>
                </a:cubicBezTo>
                <a:cubicBezTo>
                  <a:pt x="414911" y="732895"/>
                  <a:pt x="575425" y="844020"/>
                  <a:pt x="647744" y="887059"/>
                </a:cubicBezTo>
                <a:cubicBezTo>
                  <a:pt x="720063" y="930098"/>
                  <a:pt x="793441" y="935037"/>
                  <a:pt x="772627" y="927276"/>
                </a:cubicBezTo>
                <a:cubicBezTo>
                  <a:pt x="751813" y="919515"/>
                  <a:pt x="602942" y="890939"/>
                  <a:pt x="522861" y="840492"/>
                </a:cubicBezTo>
                <a:cubicBezTo>
                  <a:pt x="442781" y="790045"/>
                  <a:pt x="350705" y="689503"/>
                  <a:pt x="292144" y="624592"/>
                </a:cubicBezTo>
                <a:cubicBezTo>
                  <a:pt x="233583" y="559681"/>
                  <a:pt x="200774" y="506059"/>
                  <a:pt x="171494" y="451026"/>
                </a:cubicBezTo>
                <a:cubicBezTo>
                  <a:pt x="142214" y="395993"/>
                  <a:pt x="143625" y="368475"/>
                  <a:pt x="116461" y="294392"/>
                </a:cubicBezTo>
                <a:cubicBezTo>
                  <a:pt x="89297" y="220309"/>
                  <a:pt x="2161" y="-7232"/>
                  <a:pt x="44" y="17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F8765BDF-9659-45F3-8EB6-99E0B338E4BC}"/>
              </a:ext>
            </a:extLst>
          </p:cNvPr>
          <p:cNvSpPr/>
          <p:nvPr/>
        </p:nvSpPr>
        <p:spPr>
          <a:xfrm>
            <a:off x="2498563" y="3380082"/>
            <a:ext cx="210257" cy="260154"/>
          </a:xfrm>
          <a:custGeom>
            <a:avLst/>
            <a:gdLst>
              <a:gd name="connsiteX0" fmla="*/ 206537 w 210257"/>
              <a:gd name="connsiteY0" fmla="*/ 6585 h 260154"/>
              <a:gd name="connsiteX1" fmla="*/ 26620 w 210257"/>
              <a:gd name="connsiteY1" fmla="*/ 230951 h 260154"/>
              <a:gd name="connsiteX2" fmla="*/ 7570 w 210257"/>
              <a:gd name="connsiteY2" fmla="*/ 245768 h 260154"/>
              <a:gd name="connsiteX3" fmla="*/ 92237 w 210257"/>
              <a:gd name="connsiteY3" fmla="*/ 123001 h 260154"/>
              <a:gd name="connsiteX4" fmla="*/ 145154 w 210257"/>
              <a:gd name="connsiteY4" fmla="*/ 65851 h 260154"/>
              <a:gd name="connsiteX5" fmla="*/ 206537 w 210257"/>
              <a:gd name="connsiteY5" fmla="*/ 6585 h 26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257" h="260154">
                <a:moveTo>
                  <a:pt x="206537" y="6585"/>
                </a:moveTo>
                <a:cubicBezTo>
                  <a:pt x="186781" y="34102"/>
                  <a:pt x="59781" y="191087"/>
                  <a:pt x="26620" y="230951"/>
                </a:cubicBezTo>
                <a:cubicBezTo>
                  <a:pt x="-6541" y="270815"/>
                  <a:pt x="-3366" y="263760"/>
                  <a:pt x="7570" y="245768"/>
                </a:cubicBezTo>
                <a:cubicBezTo>
                  <a:pt x="18506" y="227776"/>
                  <a:pt x="69306" y="152987"/>
                  <a:pt x="92237" y="123001"/>
                </a:cubicBezTo>
                <a:cubicBezTo>
                  <a:pt x="115168" y="93015"/>
                  <a:pt x="128574" y="86312"/>
                  <a:pt x="145154" y="65851"/>
                </a:cubicBezTo>
                <a:cubicBezTo>
                  <a:pt x="161734" y="45390"/>
                  <a:pt x="226293" y="-20932"/>
                  <a:pt x="206537" y="658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A9370CB1-9477-44F5-AD61-DD8EB282A326}"/>
              </a:ext>
            </a:extLst>
          </p:cNvPr>
          <p:cNvSpPr/>
          <p:nvPr/>
        </p:nvSpPr>
        <p:spPr>
          <a:xfrm>
            <a:off x="2522946" y="3655385"/>
            <a:ext cx="279628" cy="546198"/>
          </a:xfrm>
          <a:custGeom>
            <a:avLst/>
            <a:gdLst>
              <a:gd name="connsiteX0" fmla="*/ 121 w 279628"/>
              <a:gd name="connsiteY0" fmla="*/ 98 h 546198"/>
              <a:gd name="connsiteX1" fmla="*/ 69971 w 279628"/>
              <a:gd name="connsiteY1" fmla="*/ 296432 h 546198"/>
              <a:gd name="connsiteX2" fmla="*/ 146171 w 279628"/>
              <a:gd name="connsiteY2" fmla="*/ 389565 h 546198"/>
              <a:gd name="connsiteX3" fmla="*/ 279521 w 279628"/>
              <a:gd name="connsiteY3" fmla="*/ 546198 h 546198"/>
              <a:gd name="connsiteX4" fmla="*/ 122887 w 279628"/>
              <a:gd name="connsiteY4" fmla="*/ 387448 h 546198"/>
              <a:gd name="connsiteX5" fmla="*/ 55154 w 279628"/>
              <a:gd name="connsiteY5" fmla="*/ 264682 h 546198"/>
              <a:gd name="connsiteX6" fmla="*/ 121 w 279628"/>
              <a:gd name="connsiteY6" fmla="*/ 98 h 54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628" h="546198">
                <a:moveTo>
                  <a:pt x="121" y="98"/>
                </a:moveTo>
                <a:cubicBezTo>
                  <a:pt x="2591" y="5390"/>
                  <a:pt x="45629" y="231521"/>
                  <a:pt x="69971" y="296432"/>
                </a:cubicBezTo>
                <a:cubicBezTo>
                  <a:pt x="94313" y="361343"/>
                  <a:pt x="111246" y="347937"/>
                  <a:pt x="146171" y="389565"/>
                </a:cubicBezTo>
                <a:cubicBezTo>
                  <a:pt x="181096" y="431193"/>
                  <a:pt x="283402" y="546551"/>
                  <a:pt x="279521" y="546198"/>
                </a:cubicBezTo>
                <a:cubicBezTo>
                  <a:pt x="275640" y="545845"/>
                  <a:pt x="160282" y="434367"/>
                  <a:pt x="122887" y="387448"/>
                </a:cubicBezTo>
                <a:cubicBezTo>
                  <a:pt x="85492" y="340529"/>
                  <a:pt x="77026" y="325713"/>
                  <a:pt x="55154" y="264682"/>
                </a:cubicBezTo>
                <a:cubicBezTo>
                  <a:pt x="33282" y="203651"/>
                  <a:pt x="-2349" y="-5194"/>
                  <a:pt x="121" y="9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8A5530E4-684D-4638-8654-0D9D3DEC5DC1}"/>
              </a:ext>
            </a:extLst>
          </p:cNvPr>
          <p:cNvSpPr/>
          <p:nvPr/>
        </p:nvSpPr>
        <p:spPr>
          <a:xfrm>
            <a:off x="3396035" y="3067584"/>
            <a:ext cx="523568" cy="1199616"/>
          </a:xfrm>
          <a:custGeom>
            <a:avLst/>
            <a:gdLst>
              <a:gd name="connsiteX0" fmla="*/ 521915 w 523568"/>
              <a:gd name="connsiteY0" fmla="*/ 2641 h 1199616"/>
              <a:gd name="connsiteX1" fmla="*/ 198065 w 523568"/>
              <a:gd name="connsiteY1" fmla="*/ 224891 h 1199616"/>
              <a:gd name="connsiteX2" fmla="*/ 48840 w 523568"/>
              <a:gd name="connsiteY2" fmla="*/ 701141 h 1199616"/>
              <a:gd name="connsiteX3" fmla="*/ 17090 w 523568"/>
              <a:gd name="connsiteY3" fmla="*/ 1199616 h 1199616"/>
              <a:gd name="connsiteX4" fmla="*/ 1215 w 523568"/>
              <a:gd name="connsiteY4" fmla="*/ 704316 h 1199616"/>
              <a:gd name="connsiteX5" fmla="*/ 48840 w 523568"/>
              <a:gd name="connsiteY5" fmla="*/ 415391 h 1199616"/>
              <a:gd name="connsiteX6" fmla="*/ 312365 w 523568"/>
              <a:gd name="connsiteY6" fmla="*/ 120116 h 1199616"/>
              <a:gd name="connsiteX7" fmla="*/ 521915 w 523568"/>
              <a:gd name="connsiteY7" fmla="*/ 2641 h 119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568" h="1199616">
                <a:moveTo>
                  <a:pt x="521915" y="2641"/>
                </a:moveTo>
                <a:cubicBezTo>
                  <a:pt x="502865" y="20103"/>
                  <a:pt x="276911" y="108474"/>
                  <a:pt x="198065" y="224891"/>
                </a:cubicBezTo>
                <a:cubicBezTo>
                  <a:pt x="119219" y="341308"/>
                  <a:pt x="79002" y="538687"/>
                  <a:pt x="48840" y="701141"/>
                </a:cubicBezTo>
                <a:cubicBezTo>
                  <a:pt x="18677" y="863595"/>
                  <a:pt x="25027" y="1199087"/>
                  <a:pt x="17090" y="1199616"/>
                </a:cubicBezTo>
                <a:cubicBezTo>
                  <a:pt x="9152" y="1200145"/>
                  <a:pt x="-4077" y="835020"/>
                  <a:pt x="1215" y="704316"/>
                </a:cubicBezTo>
                <a:cubicBezTo>
                  <a:pt x="6507" y="573612"/>
                  <a:pt x="-3018" y="512758"/>
                  <a:pt x="48840" y="415391"/>
                </a:cubicBezTo>
                <a:cubicBezTo>
                  <a:pt x="100698" y="318024"/>
                  <a:pt x="234048" y="182558"/>
                  <a:pt x="312365" y="120116"/>
                </a:cubicBezTo>
                <a:cubicBezTo>
                  <a:pt x="390682" y="57674"/>
                  <a:pt x="540965" y="-14821"/>
                  <a:pt x="521915" y="264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8D934A79-93CE-41AC-A946-7BB338B69E84}"/>
              </a:ext>
            </a:extLst>
          </p:cNvPr>
          <p:cNvSpPr/>
          <p:nvPr/>
        </p:nvSpPr>
        <p:spPr>
          <a:xfrm>
            <a:off x="4589416" y="2203273"/>
            <a:ext cx="811533" cy="568725"/>
          </a:xfrm>
          <a:custGeom>
            <a:avLst/>
            <a:gdLst>
              <a:gd name="connsiteX0" fmla="*/ 808084 w 811533"/>
              <a:gd name="connsiteY0" fmla="*/ 177 h 568725"/>
              <a:gd name="connsiteX1" fmla="*/ 569959 w 811533"/>
              <a:gd name="connsiteY1" fmla="*/ 282752 h 568725"/>
              <a:gd name="connsiteX2" fmla="*/ 1634 w 811533"/>
              <a:gd name="connsiteY2" fmla="*/ 568502 h 568725"/>
              <a:gd name="connsiteX3" fmla="*/ 411209 w 811533"/>
              <a:gd name="connsiteY3" fmla="*/ 324027 h 568725"/>
              <a:gd name="connsiteX4" fmla="*/ 808084 w 811533"/>
              <a:gd name="connsiteY4" fmla="*/ 177 h 56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3" h="568725">
                <a:moveTo>
                  <a:pt x="808084" y="177"/>
                </a:moveTo>
                <a:cubicBezTo>
                  <a:pt x="834542" y="-6702"/>
                  <a:pt x="704367" y="188031"/>
                  <a:pt x="569959" y="282752"/>
                </a:cubicBezTo>
                <a:cubicBezTo>
                  <a:pt x="435551" y="377473"/>
                  <a:pt x="28092" y="561623"/>
                  <a:pt x="1634" y="568502"/>
                </a:cubicBezTo>
                <a:cubicBezTo>
                  <a:pt x="-24824" y="575381"/>
                  <a:pt x="276801" y="421923"/>
                  <a:pt x="411209" y="324027"/>
                </a:cubicBezTo>
                <a:cubicBezTo>
                  <a:pt x="545617" y="226131"/>
                  <a:pt x="781626" y="7056"/>
                  <a:pt x="808084" y="17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C8F08330-3620-4248-BF21-358D495712E2}"/>
              </a:ext>
            </a:extLst>
          </p:cNvPr>
          <p:cNvSpPr/>
          <p:nvPr/>
        </p:nvSpPr>
        <p:spPr>
          <a:xfrm>
            <a:off x="4072989" y="2540987"/>
            <a:ext cx="616523" cy="653108"/>
          </a:xfrm>
          <a:custGeom>
            <a:avLst/>
            <a:gdLst>
              <a:gd name="connsiteX0" fmla="*/ 616486 w 616523"/>
              <a:gd name="connsiteY0" fmla="*/ 2188 h 653108"/>
              <a:gd name="connsiteX1" fmla="*/ 419636 w 616523"/>
              <a:gd name="connsiteY1" fmla="*/ 335563 h 653108"/>
              <a:gd name="connsiteX2" fmla="*/ 536 w 616523"/>
              <a:gd name="connsiteY2" fmla="*/ 653063 h 653108"/>
              <a:gd name="connsiteX3" fmla="*/ 333911 w 616523"/>
              <a:gd name="connsiteY3" fmla="*/ 357788 h 653108"/>
              <a:gd name="connsiteX4" fmla="*/ 435511 w 616523"/>
              <a:gd name="connsiteY4" fmla="*/ 199038 h 653108"/>
              <a:gd name="connsiteX5" fmla="*/ 616486 w 616523"/>
              <a:gd name="connsiteY5" fmla="*/ 2188 h 653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6523" h="653108">
                <a:moveTo>
                  <a:pt x="616486" y="2188"/>
                </a:moveTo>
                <a:cubicBezTo>
                  <a:pt x="613840" y="24942"/>
                  <a:pt x="522294" y="227084"/>
                  <a:pt x="419636" y="335563"/>
                </a:cubicBezTo>
                <a:cubicBezTo>
                  <a:pt x="316978" y="444042"/>
                  <a:pt x="14823" y="649359"/>
                  <a:pt x="536" y="653063"/>
                </a:cubicBezTo>
                <a:cubicBezTo>
                  <a:pt x="-13751" y="656767"/>
                  <a:pt x="261415" y="433459"/>
                  <a:pt x="333911" y="357788"/>
                </a:cubicBezTo>
                <a:cubicBezTo>
                  <a:pt x="406407" y="282117"/>
                  <a:pt x="391590" y="257775"/>
                  <a:pt x="435511" y="199038"/>
                </a:cubicBezTo>
                <a:cubicBezTo>
                  <a:pt x="479432" y="140301"/>
                  <a:pt x="619132" y="-20566"/>
                  <a:pt x="616486" y="218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B90110FD-9507-4804-80F6-FDE45DAB3687}"/>
              </a:ext>
            </a:extLst>
          </p:cNvPr>
          <p:cNvSpPr/>
          <p:nvPr/>
        </p:nvSpPr>
        <p:spPr>
          <a:xfrm>
            <a:off x="3654179" y="2541126"/>
            <a:ext cx="784366" cy="840249"/>
          </a:xfrm>
          <a:custGeom>
            <a:avLst/>
            <a:gdLst>
              <a:gd name="connsiteX0" fmla="*/ 781296 w 784366"/>
              <a:gd name="connsiteY0" fmla="*/ 5224 h 840249"/>
              <a:gd name="connsiteX1" fmla="*/ 451096 w 784366"/>
              <a:gd name="connsiteY1" fmla="*/ 481474 h 840249"/>
              <a:gd name="connsiteX2" fmla="*/ 246 w 784366"/>
              <a:gd name="connsiteY2" fmla="*/ 840249 h 840249"/>
              <a:gd name="connsiteX3" fmla="*/ 390771 w 784366"/>
              <a:gd name="connsiteY3" fmla="*/ 484649 h 840249"/>
              <a:gd name="connsiteX4" fmla="*/ 603496 w 784366"/>
              <a:gd name="connsiteY4" fmla="*/ 243349 h 840249"/>
              <a:gd name="connsiteX5" fmla="*/ 781296 w 784366"/>
              <a:gd name="connsiteY5" fmla="*/ 5224 h 84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4366" h="840249">
                <a:moveTo>
                  <a:pt x="781296" y="5224"/>
                </a:moveTo>
                <a:cubicBezTo>
                  <a:pt x="755896" y="44912"/>
                  <a:pt x="581271" y="342303"/>
                  <a:pt x="451096" y="481474"/>
                </a:cubicBezTo>
                <a:cubicBezTo>
                  <a:pt x="320921" y="620645"/>
                  <a:pt x="10300" y="839720"/>
                  <a:pt x="246" y="840249"/>
                </a:cubicBezTo>
                <a:cubicBezTo>
                  <a:pt x="-9808" y="840778"/>
                  <a:pt x="290229" y="584132"/>
                  <a:pt x="390771" y="484649"/>
                </a:cubicBezTo>
                <a:cubicBezTo>
                  <a:pt x="491313" y="385166"/>
                  <a:pt x="538938" y="324311"/>
                  <a:pt x="603496" y="243349"/>
                </a:cubicBezTo>
                <a:cubicBezTo>
                  <a:pt x="668054" y="162387"/>
                  <a:pt x="806696" y="-34464"/>
                  <a:pt x="781296" y="522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68DFBF03-0085-40B9-9BC3-E69F7D762907}"/>
              </a:ext>
            </a:extLst>
          </p:cNvPr>
          <p:cNvSpPr/>
          <p:nvPr/>
        </p:nvSpPr>
        <p:spPr>
          <a:xfrm>
            <a:off x="3181468" y="300288"/>
            <a:ext cx="1432143" cy="576751"/>
          </a:xfrm>
          <a:custGeom>
            <a:avLst/>
            <a:gdLst>
              <a:gd name="connsiteX0" fmla="*/ 1409582 w 1432143"/>
              <a:gd name="connsiteY0" fmla="*/ 61662 h 576751"/>
              <a:gd name="connsiteX1" fmla="*/ 1155582 w 1432143"/>
              <a:gd name="connsiteY1" fmla="*/ 4512 h 576751"/>
              <a:gd name="connsiteX2" fmla="*/ 418982 w 1432143"/>
              <a:gd name="connsiteY2" fmla="*/ 201362 h 576751"/>
              <a:gd name="connsiteX3" fmla="*/ 6232 w 1432143"/>
              <a:gd name="connsiteY3" fmla="*/ 576012 h 576751"/>
              <a:gd name="connsiteX4" fmla="*/ 203082 w 1432143"/>
              <a:gd name="connsiteY4" fmla="*/ 290262 h 576751"/>
              <a:gd name="connsiteX5" fmla="*/ 641232 w 1432143"/>
              <a:gd name="connsiteY5" fmla="*/ 42612 h 576751"/>
              <a:gd name="connsiteX6" fmla="*/ 1409582 w 1432143"/>
              <a:gd name="connsiteY6" fmla="*/ 61662 h 57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2143" h="576751">
                <a:moveTo>
                  <a:pt x="1409582" y="61662"/>
                </a:moveTo>
                <a:cubicBezTo>
                  <a:pt x="1495307" y="55312"/>
                  <a:pt x="1320682" y="-18771"/>
                  <a:pt x="1155582" y="4512"/>
                </a:cubicBezTo>
                <a:cubicBezTo>
                  <a:pt x="990482" y="27795"/>
                  <a:pt x="610540" y="106112"/>
                  <a:pt x="418982" y="201362"/>
                </a:cubicBezTo>
                <a:cubicBezTo>
                  <a:pt x="227424" y="296612"/>
                  <a:pt x="42215" y="561195"/>
                  <a:pt x="6232" y="576012"/>
                </a:cubicBezTo>
                <a:cubicBezTo>
                  <a:pt x="-29751" y="590829"/>
                  <a:pt x="97249" y="379162"/>
                  <a:pt x="203082" y="290262"/>
                </a:cubicBezTo>
                <a:cubicBezTo>
                  <a:pt x="308915" y="201362"/>
                  <a:pt x="434857" y="83887"/>
                  <a:pt x="641232" y="42612"/>
                </a:cubicBezTo>
                <a:cubicBezTo>
                  <a:pt x="847607" y="1337"/>
                  <a:pt x="1323857" y="68012"/>
                  <a:pt x="1409582" y="6166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2674B87A-BCD4-4D7F-9EDD-B34249297292}"/>
              </a:ext>
            </a:extLst>
          </p:cNvPr>
          <p:cNvSpPr/>
          <p:nvPr/>
        </p:nvSpPr>
        <p:spPr>
          <a:xfrm>
            <a:off x="4785764" y="289611"/>
            <a:ext cx="997420" cy="506585"/>
          </a:xfrm>
          <a:custGeom>
            <a:avLst/>
            <a:gdLst>
              <a:gd name="connsiteX0" fmla="*/ 2136 w 997420"/>
              <a:gd name="connsiteY0" fmla="*/ 72339 h 506585"/>
              <a:gd name="connsiteX1" fmla="*/ 325986 w 997420"/>
              <a:gd name="connsiteY1" fmla="*/ 40589 h 506585"/>
              <a:gd name="connsiteX2" fmla="*/ 960986 w 997420"/>
              <a:gd name="connsiteY2" fmla="*/ 491439 h 506585"/>
              <a:gd name="connsiteX3" fmla="*/ 872086 w 997420"/>
              <a:gd name="connsiteY3" fmla="*/ 364439 h 506585"/>
              <a:gd name="connsiteX4" fmla="*/ 472036 w 997420"/>
              <a:gd name="connsiteY4" fmla="*/ 15189 h 506585"/>
              <a:gd name="connsiteX5" fmla="*/ 2136 w 997420"/>
              <a:gd name="connsiteY5" fmla="*/ 72339 h 506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7420" h="506585">
                <a:moveTo>
                  <a:pt x="2136" y="72339"/>
                </a:moveTo>
                <a:cubicBezTo>
                  <a:pt x="-22206" y="76572"/>
                  <a:pt x="166178" y="-29261"/>
                  <a:pt x="325986" y="40589"/>
                </a:cubicBezTo>
                <a:cubicBezTo>
                  <a:pt x="485794" y="110439"/>
                  <a:pt x="869970" y="437464"/>
                  <a:pt x="960986" y="491439"/>
                </a:cubicBezTo>
                <a:cubicBezTo>
                  <a:pt x="1052002" y="545414"/>
                  <a:pt x="953578" y="443814"/>
                  <a:pt x="872086" y="364439"/>
                </a:cubicBezTo>
                <a:cubicBezTo>
                  <a:pt x="790594" y="285064"/>
                  <a:pt x="611736" y="69164"/>
                  <a:pt x="472036" y="15189"/>
                </a:cubicBezTo>
                <a:cubicBezTo>
                  <a:pt x="332336" y="-38786"/>
                  <a:pt x="26478" y="68106"/>
                  <a:pt x="2136" y="7233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D489C73D-E06E-4320-8E90-27A081202E30}"/>
              </a:ext>
            </a:extLst>
          </p:cNvPr>
          <p:cNvSpPr/>
          <p:nvPr/>
        </p:nvSpPr>
        <p:spPr>
          <a:xfrm>
            <a:off x="2531332" y="863437"/>
            <a:ext cx="657527" cy="1251223"/>
          </a:xfrm>
          <a:custGeom>
            <a:avLst/>
            <a:gdLst>
              <a:gd name="connsiteX0" fmla="*/ 656368 w 657527"/>
              <a:gd name="connsiteY0" fmla="*/ 163 h 1251223"/>
              <a:gd name="connsiteX1" fmla="*/ 205518 w 657527"/>
              <a:gd name="connsiteY1" fmla="*/ 571663 h 1251223"/>
              <a:gd name="connsiteX2" fmla="*/ 2318 w 657527"/>
              <a:gd name="connsiteY2" fmla="*/ 1251113 h 1251223"/>
              <a:gd name="connsiteX3" fmla="*/ 326168 w 657527"/>
              <a:gd name="connsiteY3" fmla="*/ 520863 h 1251223"/>
              <a:gd name="connsiteX4" fmla="*/ 656368 w 657527"/>
              <a:gd name="connsiteY4" fmla="*/ 163 h 1251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527" h="1251223">
                <a:moveTo>
                  <a:pt x="656368" y="163"/>
                </a:moveTo>
                <a:cubicBezTo>
                  <a:pt x="636260" y="8630"/>
                  <a:pt x="314526" y="363171"/>
                  <a:pt x="205518" y="571663"/>
                </a:cubicBezTo>
                <a:cubicBezTo>
                  <a:pt x="96510" y="780155"/>
                  <a:pt x="-17790" y="1259580"/>
                  <a:pt x="2318" y="1251113"/>
                </a:cubicBezTo>
                <a:cubicBezTo>
                  <a:pt x="22426" y="1242646"/>
                  <a:pt x="222451" y="727238"/>
                  <a:pt x="326168" y="520863"/>
                </a:cubicBezTo>
                <a:cubicBezTo>
                  <a:pt x="429885" y="314488"/>
                  <a:pt x="676476" y="-8304"/>
                  <a:pt x="656368" y="16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9B049877-11DE-4735-B088-2B711667F62B}"/>
              </a:ext>
            </a:extLst>
          </p:cNvPr>
          <p:cNvSpPr/>
          <p:nvPr/>
        </p:nvSpPr>
        <p:spPr>
          <a:xfrm>
            <a:off x="2132395" y="2133527"/>
            <a:ext cx="409936" cy="1901561"/>
          </a:xfrm>
          <a:custGeom>
            <a:avLst/>
            <a:gdLst>
              <a:gd name="connsiteX0" fmla="*/ 407605 w 409936"/>
              <a:gd name="connsiteY0" fmla="*/ 73 h 1901561"/>
              <a:gd name="connsiteX1" fmla="*/ 255205 w 409936"/>
              <a:gd name="connsiteY1" fmla="*/ 487753 h 1901561"/>
              <a:gd name="connsiteX2" fmla="*/ 77405 w 409936"/>
              <a:gd name="connsiteY2" fmla="*/ 848433 h 1901561"/>
              <a:gd name="connsiteX3" fmla="*/ 57085 w 409936"/>
              <a:gd name="connsiteY3" fmla="*/ 1859353 h 1901561"/>
              <a:gd name="connsiteX4" fmla="*/ 67245 w 409936"/>
              <a:gd name="connsiteY4" fmla="*/ 1656153 h 1901561"/>
              <a:gd name="connsiteX5" fmla="*/ 1205 w 409936"/>
              <a:gd name="connsiteY5" fmla="*/ 1153233 h 1901561"/>
              <a:gd name="connsiteX6" fmla="*/ 133285 w 409936"/>
              <a:gd name="connsiteY6" fmla="*/ 523313 h 1901561"/>
              <a:gd name="connsiteX7" fmla="*/ 407605 w 409936"/>
              <a:gd name="connsiteY7" fmla="*/ 73 h 190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936" h="1901561">
                <a:moveTo>
                  <a:pt x="407605" y="73"/>
                </a:moveTo>
                <a:cubicBezTo>
                  <a:pt x="427925" y="-5854"/>
                  <a:pt x="310238" y="346360"/>
                  <a:pt x="255205" y="487753"/>
                </a:cubicBezTo>
                <a:cubicBezTo>
                  <a:pt x="200172" y="629146"/>
                  <a:pt x="110425" y="619833"/>
                  <a:pt x="77405" y="848433"/>
                </a:cubicBezTo>
                <a:cubicBezTo>
                  <a:pt x="44385" y="1077033"/>
                  <a:pt x="58778" y="1724733"/>
                  <a:pt x="57085" y="1859353"/>
                </a:cubicBezTo>
                <a:cubicBezTo>
                  <a:pt x="55392" y="1993973"/>
                  <a:pt x="76558" y="1773840"/>
                  <a:pt x="67245" y="1656153"/>
                </a:cubicBezTo>
                <a:cubicBezTo>
                  <a:pt x="57932" y="1538466"/>
                  <a:pt x="-9802" y="1342040"/>
                  <a:pt x="1205" y="1153233"/>
                </a:cubicBezTo>
                <a:cubicBezTo>
                  <a:pt x="12212" y="964426"/>
                  <a:pt x="61318" y="717200"/>
                  <a:pt x="133285" y="523313"/>
                </a:cubicBezTo>
                <a:cubicBezTo>
                  <a:pt x="205252" y="329426"/>
                  <a:pt x="387285" y="6000"/>
                  <a:pt x="407605" y="7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6AB7AB58-A545-4C76-B816-F1F3A0D97B4F}"/>
              </a:ext>
            </a:extLst>
          </p:cNvPr>
          <p:cNvSpPr/>
          <p:nvPr/>
        </p:nvSpPr>
        <p:spPr>
          <a:xfrm>
            <a:off x="2042948" y="3816125"/>
            <a:ext cx="195022" cy="2135481"/>
          </a:xfrm>
          <a:custGeom>
            <a:avLst/>
            <a:gdLst>
              <a:gd name="connsiteX0" fmla="*/ 100812 w 195022"/>
              <a:gd name="connsiteY0" fmla="*/ 4035 h 2135481"/>
              <a:gd name="connsiteX1" fmla="*/ 4292 w 195022"/>
              <a:gd name="connsiteY1" fmla="*/ 674595 h 2135481"/>
              <a:gd name="connsiteX2" fmla="*/ 34772 w 195022"/>
              <a:gd name="connsiteY2" fmla="*/ 1517875 h 2135481"/>
              <a:gd name="connsiteX3" fmla="*/ 192252 w 195022"/>
              <a:gd name="connsiteY3" fmla="*/ 2122395 h 2135481"/>
              <a:gd name="connsiteX4" fmla="*/ 131292 w 195022"/>
              <a:gd name="connsiteY4" fmla="*/ 1873475 h 2135481"/>
              <a:gd name="connsiteX5" fmla="*/ 80492 w 195022"/>
              <a:gd name="connsiteY5" fmla="*/ 1187675 h 2135481"/>
              <a:gd name="connsiteX6" fmla="*/ 75412 w 195022"/>
              <a:gd name="connsiteY6" fmla="*/ 430755 h 2135481"/>
              <a:gd name="connsiteX7" fmla="*/ 100812 w 195022"/>
              <a:gd name="connsiteY7" fmla="*/ 4035 h 213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022" h="2135481">
                <a:moveTo>
                  <a:pt x="100812" y="4035"/>
                </a:moveTo>
                <a:cubicBezTo>
                  <a:pt x="88959" y="44675"/>
                  <a:pt x="15299" y="422288"/>
                  <a:pt x="4292" y="674595"/>
                </a:cubicBezTo>
                <a:cubicBezTo>
                  <a:pt x="-6715" y="926902"/>
                  <a:pt x="3445" y="1276575"/>
                  <a:pt x="34772" y="1517875"/>
                </a:cubicBezTo>
                <a:cubicBezTo>
                  <a:pt x="66099" y="1759175"/>
                  <a:pt x="176165" y="2063128"/>
                  <a:pt x="192252" y="2122395"/>
                </a:cubicBezTo>
                <a:cubicBezTo>
                  <a:pt x="208339" y="2181662"/>
                  <a:pt x="149919" y="2029262"/>
                  <a:pt x="131292" y="1873475"/>
                </a:cubicBezTo>
                <a:cubicBezTo>
                  <a:pt x="112665" y="1717688"/>
                  <a:pt x="89805" y="1428128"/>
                  <a:pt x="80492" y="1187675"/>
                </a:cubicBezTo>
                <a:cubicBezTo>
                  <a:pt x="71179" y="947222"/>
                  <a:pt x="70332" y="622948"/>
                  <a:pt x="75412" y="430755"/>
                </a:cubicBezTo>
                <a:cubicBezTo>
                  <a:pt x="80492" y="238562"/>
                  <a:pt x="112665" y="-36605"/>
                  <a:pt x="100812" y="403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B94142CD-6304-4D8A-B339-8330C6706167}"/>
              </a:ext>
            </a:extLst>
          </p:cNvPr>
          <p:cNvSpPr/>
          <p:nvPr/>
        </p:nvSpPr>
        <p:spPr>
          <a:xfrm>
            <a:off x="5546981" y="2209800"/>
            <a:ext cx="799967" cy="1179035"/>
          </a:xfrm>
          <a:custGeom>
            <a:avLst/>
            <a:gdLst>
              <a:gd name="connsiteX0" fmla="*/ 379 w 799967"/>
              <a:gd name="connsiteY0" fmla="*/ 137160 h 1179035"/>
              <a:gd name="connsiteX1" fmla="*/ 457579 w 799967"/>
              <a:gd name="connsiteY1" fmla="*/ 182880 h 1179035"/>
              <a:gd name="connsiteX2" fmla="*/ 782699 w 799967"/>
              <a:gd name="connsiteY2" fmla="*/ 1143000 h 1179035"/>
              <a:gd name="connsiteX3" fmla="*/ 752219 w 799967"/>
              <a:gd name="connsiteY3" fmla="*/ 919480 h 1179035"/>
              <a:gd name="connsiteX4" fmla="*/ 726819 w 799967"/>
              <a:gd name="connsiteY4" fmla="*/ 386080 h 1179035"/>
              <a:gd name="connsiteX5" fmla="*/ 533779 w 799967"/>
              <a:gd name="connsiteY5" fmla="*/ 106680 h 1179035"/>
              <a:gd name="connsiteX6" fmla="*/ 381379 w 799967"/>
              <a:gd name="connsiteY6" fmla="*/ 0 h 1179035"/>
              <a:gd name="connsiteX7" fmla="*/ 379 w 799967"/>
              <a:gd name="connsiteY7" fmla="*/ 137160 h 1179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9967" h="1179035">
                <a:moveTo>
                  <a:pt x="379" y="137160"/>
                </a:moveTo>
                <a:cubicBezTo>
                  <a:pt x="13079" y="167640"/>
                  <a:pt x="327192" y="15240"/>
                  <a:pt x="457579" y="182880"/>
                </a:cubicBezTo>
                <a:cubicBezTo>
                  <a:pt x="587966" y="350520"/>
                  <a:pt x="733592" y="1020233"/>
                  <a:pt x="782699" y="1143000"/>
                </a:cubicBezTo>
                <a:cubicBezTo>
                  <a:pt x="831806" y="1265767"/>
                  <a:pt x="761532" y="1045633"/>
                  <a:pt x="752219" y="919480"/>
                </a:cubicBezTo>
                <a:cubicBezTo>
                  <a:pt x="742906" y="793327"/>
                  <a:pt x="763226" y="521547"/>
                  <a:pt x="726819" y="386080"/>
                </a:cubicBezTo>
                <a:cubicBezTo>
                  <a:pt x="690412" y="250613"/>
                  <a:pt x="591352" y="171027"/>
                  <a:pt x="533779" y="106680"/>
                </a:cubicBezTo>
                <a:cubicBezTo>
                  <a:pt x="476206" y="42333"/>
                  <a:pt x="465199" y="0"/>
                  <a:pt x="381379" y="0"/>
                </a:cubicBezTo>
                <a:cubicBezTo>
                  <a:pt x="297559" y="0"/>
                  <a:pt x="-12321" y="106680"/>
                  <a:pt x="379" y="13716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F39EBAD4-945E-44B3-82D5-EC1800DF4ACC}"/>
              </a:ext>
            </a:extLst>
          </p:cNvPr>
          <p:cNvSpPr/>
          <p:nvPr/>
        </p:nvSpPr>
        <p:spPr>
          <a:xfrm>
            <a:off x="5898405" y="926332"/>
            <a:ext cx="940012" cy="1419609"/>
          </a:xfrm>
          <a:custGeom>
            <a:avLst/>
            <a:gdLst>
              <a:gd name="connsiteX0" fmla="*/ 4555 w 940012"/>
              <a:gd name="connsiteY0" fmla="*/ 3308 h 1419609"/>
              <a:gd name="connsiteX1" fmla="*/ 421115 w 940012"/>
              <a:gd name="connsiteY1" fmla="*/ 430028 h 1419609"/>
              <a:gd name="connsiteX2" fmla="*/ 918955 w 940012"/>
              <a:gd name="connsiteY2" fmla="*/ 1374908 h 1419609"/>
              <a:gd name="connsiteX3" fmla="*/ 832595 w 940012"/>
              <a:gd name="connsiteY3" fmla="*/ 1202188 h 1419609"/>
              <a:gd name="connsiteX4" fmla="*/ 695435 w 940012"/>
              <a:gd name="connsiteY4" fmla="*/ 633228 h 1419609"/>
              <a:gd name="connsiteX5" fmla="*/ 4555 w 940012"/>
              <a:gd name="connsiteY5" fmla="*/ 3308 h 1419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0012" h="1419609">
                <a:moveTo>
                  <a:pt x="4555" y="3308"/>
                </a:moveTo>
                <a:cubicBezTo>
                  <a:pt x="-41165" y="-30559"/>
                  <a:pt x="268715" y="201428"/>
                  <a:pt x="421115" y="430028"/>
                </a:cubicBezTo>
                <a:cubicBezTo>
                  <a:pt x="573515" y="658628"/>
                  <a:pt x="850375" y="1246215"/>
                  <a:pt x="918955" y="1374908"/>
                </a:cubicBezTo>
                <a:cubicBezTo>
                  <a:pt x="987535" y="1503601"/>
                  <a:pt x="869848" y="1325801"/>
                  <a:pt x="832595" y="1202188"/>
                </a:cubicBezTo>
                <a:cubicBezTo>
                  <a:pt x="795342" y="1078575"/>
                  <a:pt x="832595" y="832195"/>
                  <a:pt x="695435" y="633228"/>
                </a:cubicBezTo>
                <a:cubicBezTo>
                  <a:pt x="558275" y="434261"/>
                  <a:pt x="50275" y="37175"/>
                  <a:pt x="4555" y="330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960A07A0-3C31-497A-91BE-22F879FE8B21}"/>
              </a:ext>
            </a:extLst>
          </p:cNvPr>
          <p:cNvSpPr/>
          <p:nvPr/>
        </p:nvSpPr>
        <p:spPr>
          <a:xfrm>
            <a:off x="6802858" y="2442497"/>
            <a:ext cx="534214" cy="1717740"/>
          </a:xfrm>
          <a:custGeom>
            <a:avLst/>
            <a:gdLst>
              <a:gd name="connsiteX0" fmla="*/ 19582 w 534214"/>
              <a:gd name="connsiteY0" fmla="*/ 983 h 1717740"/>
              <a:gd name="connsiteX1" fmla="*/ 141502 w 534214"/>
              <a:gd name="connsiteY1" fmla="*/ 625823 h 1717740"/>
              <a:gd name="connsiteX2" fmla="*/ 304062 w 534214"/>
              <a:gd name="connsiteY2" fmla="*/ 1098263 h 1717740"/>
              <a:gd name="connsiteX3" fmla="*/ 532662 w 534214"/>
              <a:gd name="connsiteY3" fmla="*/ 1707863 h 1717740"/>
              <a:gd name="connsiteX4" fmla="*/ 395502 w 534214"/>
              <a:gd name="connsiteY4" fmla="*/ 1438623 h 1717740"/>
              <a:gd name="connsiteX5" fmla="*/ 222782 w 534214"/>
              <a:gd name="connsiteY5" fmla="*/ 956023 h 1717740"/>
              <a:gd name="connsiteX6" fmla="*/ 19582 w 534214"/>
              <a:gd name="connsiteY6" fmla="*/ 493743 h 1717740"/>
              <a:gd name="connsiteX7" fmla="*/ 19582 w 534214"/>
              <a:gd name="connsiteY7" fmla="*/ 983 h 171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4214" h="1717740">
                <a:moveTo>
                  <a:pt x="19582" y="983"/>
                </a:moveTo>
                <a:cubicBezTo>
                  <a:pt x="39902" y="22996"/>
                  <a:pt x="94089" y="442943"/>
                  <a:pt x="141502" y="625823"/>
                </a:cubicBezTo>
                <a:cubicBezTo>
                  <a:pt x="188915" y="808703"/>
                  <a:pt x="238869" y="917923"/>
                  <a:pt x="304062" y="1098263"/>
                </a:cubicBezTo>
                <a:cubicBezTo>
                  <a:pt x="369255" y="1278603"/>
                  <a:pt x="517422" y="1651136"/>
                  <a:pt x="532662" y="1707863"/>
                </a:cubicBezTo>
                <a:cubicBezTo>
                  <a:pt x="547902" y="1764590"/>
                  <a:pt x="447149" y="1563930"/>
                  <a:pt x="395502" y="1438623"/>
                </a:cubicBezTo>
                <a:cubicBezTo>
                  <a:pt x="343855" y="1313316"/>
                  <a:pt x="285435" y="1113503"/>
                  <a:pt x="222782" y="956023"/>
                </a:cubicBezTo>
                <a:cubicBezTo>
                  <a:pt x="160129" y="798543"/>
                  <a:pt x="50909" y="655456"/>
                  <a:pt x="19582" y="493743"/>
                </a:cubicBezTo>
                <a:cubicBezTo>
                  <a:pt x="-11745" y="332030"/>
                  <a:pt x="-738" y="-21030"/>
                  <a:pt x="19582" y="98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6C4F4FD2-4831-44BD-B71C-DE89F74EB36A}"/>
              </a:ext>
            </a:extLst>
          </p:cNvPr>
          <p:cNvSpPr/>
          <p:nvPr/>
        </p:nvSpPr>
        <p:spPr>
          <a:xfrm>
            <a:off x="6447843" y="3340909"/>
            <a:ext cx="527766" cy="1835686"/>
          </a:xfrm>
          <a:custGeom>
            <a:avLst/>
            <a:gdLst>
              <a:gd name="connsiteX0" fmla="*/ 3757 w 527766"/>
              <a:gd name="connsiteY0" fmla="*/ 1731 h 1835686"/>
              <a:gd name="connsiteX1" fmla="*/ 186637 w 527766"/>
              <a:gd name="connsiteY1" fmla="*/ 900891 h 1835686"/>
              <a:gd name="connsiteX2" fmla="*/ 410157 w 527766"/>
              <a:gd name="connsiteY2" fmla="*/ 1525731 h 1835686"/>
              <a:gd name="connsiteX3" fmla="*/ 526997 w 527766"/>
              <a:gd name="connsiteY3" fmla="*/ 1835611 h 1835686"/>
              <a:gd name="connsiteX4" fmla="*/ 455877 w 527766"/>
              <a:gd name="connsiteY4" fmla="*/ 1551131 h 1835686"/>
              <a:gd name="connsiteX5" fmla="*/ 359357 w 527766"/>
              <a:gd name="connsiteY5" fmla="*/ 1144731 h 1835686"/>
              <a:gd name="connsiteX6" fmla="*/ 3757 w 527766"/>
              <a:gd name="connsiteY6" fmla="*/ 1731 h 183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66" h="1835686">
                <a:moveTo>
                  <a:pt x="3757" y="1731"/>
                </a:moveTo>
                <a:cubicBezTo>
                  <a:pt x="-25030" y="-38909"/>
                  <a:pt x="118904" y="646891"/>
                  <a:pt x="186637" y="900891"/>
                </a:cubicBezTo>
                <a:cubicBezTo>
                  <a:pt x="254370" y="1154891"/>
                  <a:pt x="410157" y="1525731"/>
                  <a:pt x="410157" y="1525731"/>
                </a:cubicBezTo>
                <a:cubicBezTo>
                  <a:pt x="466884" y="1681518"/>
                  <a:pt x="519377" y="1831378"/>
                  <a:pt x="526997" y="1835611"/>
                </a:cubicBezTo>
                <a:cubicBezTo>
                  <a:pt x="534617" y="1839844"/>
                  <a:pt x="483817" y="1666278"/>
                  <a:pt x="455877" y="1551131"/>
                </a:cubicBezTo>
                <a:cubicBezTo>
                  <a:pt x="427937" y="1435984"/>
                  <a:pt x="433017" y="1398731"/>
                  <a:pt x="359357" y="1144731"/>
                </a:cubicBezTo>
                <a:cubicBezTo>
                  <a:pt x="285697" y="890731"/>
                  <a:pt x="32544" y="42371"/>
                  <a:pt x="3757" y="173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AC89A1DE-E3E7-49E7-A670-3373BF2CB457}"/>
              </a:ext>
            </a:extLst>
          </p:cNvPr>
          <p:cNvSpPr/>
          <p:nvPr/>
        </p:nvSpPr>
        <p:spPr>
          <a:xfrm>
            <a:off x="6948915" y="3494977"/>
            <a:ext cx="395699" cy="1978149"/>
          </a:xfrm>
          <a:custGeom>
            <a:avLst/>
            <a:gdLst>
              <a:gd name="connsiteX0" fmla="*/ 525 w 395699"/>
              <a:gd name="connsiteY0" fmla="*/ 63 h 1978149"/>
              <a:gd name="connsiteX1" fmla="*/ 142765 w 395699"/>
              <a:gd name="connsiteY1" fmla="*/ 848423 h 1978149"/>
              <a:gd name="connsiteX2" fmla="*/ 386605 w 395699"/>
              <a:gd name="connsiteY2" fmla="*/ 1930463 h 1978149"/>
              <a:gd name="connsiteX3" fmla="*/ 320565 w 395699"/>
              <a:gd name="connsiteY3" fmla="*/ 1696783 h 1978149"/>
              <a:gd name="connsiteX4" fmla="*/ 102125 w 395699"/>
              <a:gd name="connsiteY4" fmla="*/ 889063 h 1978149"/>
              <a:gd name="connsiteX5" fmla="*/ 525 w 395699"/>
              <a:gd name="connsiteY5" fmla="*/ 63 h 1978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699" h="1978149">
                <a:moveTo>
                  <a:pt x="525" y="63"/>
                </a:moveTo>
                <a:cubicBezTo>
                  <a:pt x="7298" y="-6710"/>
                  <a:pt x="78418" y="526690"/>
                  <a:pt x="142765" y="848423"/>
                </a:cubicBezTo>
                <a:cubicBezTo>
                  <a:pt x="207112" y="1170156"/>
                  <a:pt x="356972" y="1789070"/>
                  <a:pt x="386605" y="1930463"/>
                </a:cubicBezTo>
                <a:cubicBezTo>
                  <a:pt x="416238" y="2071856"/>
                  <a:pt x="367978" y="1870350"/>
                  <a:pt x="320565" y="1696783"/>
                </a:cubicBezTo>
                <a:cubicBezTo>
                  <a:pt x="273152" y="1523216"/>
                  <a:pt x="150385" y="1172696"/>
                  <a:pt x="102125" y="889063"/>
                </a:cubicBezTo>
                <a:cubicBezTo>
                  <a:pt x="53865" y="605430"/>
                  <a:pt x="-6248" y="6836"/>
                  <a:pt x="525" y="6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88CD3AF6-6D25-4B24-B9BB-274EBD5819F7}"/>
              </a:ext>
            </a:extLst>
          </p:cNvPr>
          <p:cNvSpPr/>
          <p:nvPr/>
        </p:nvSpPr>
        <p:spPr>
          <a:xfrm>
            <a:off x="7147546" y="4003148"/>
            <a:ext cx="258766" cy="1959599"/>
          </a:xfrm>
          <a:custGeom>
            <a:avLst/>
            <a:gdLst>
              <a:gd name="connsiteX0" fmla="*/ 14 w 258766"/>
              <a:gd name="connsiteY0" fmla="*/ 4972 h 1959599"/>
              <a:gd name="connsiteX1" fmla="*/ 203214 w 258766"/>
              <a:gd name="connsiteY1" fmla="*/ 934612 h 1959599"/>
              <a:gd name="connsiteX2" fmla="*/ 55894 w 258766"/>
              <a:gd name="connsiteY2" fmla="*/ 1884572 h 1959599"/>
              <a:gd name="connsiteX3" fmla="*/ 86374 w 258766"/>
              <a:gd name="connsiteY3" fmla="*/ 1849012 h 1959599"/>
              <a:gd name="connsiteX4" fmla="*/ 254014 w 258766"/>
              <a:gd name="connsiteY4" fmla="*/ 1447692 h 1959599"/>
              <a:gd name="connsiteX5" fmla="*/ 193054 w 258766"/>
              <a:gd name="connsiteY5" fmla="*/ 604412 h 1959599"/>
              <a:gd name="connsiteX6" fmla="*/ 14 w 258766"/>
              <a:gd name="connsiteY6" fmla="*/ 4972 h 195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766" h="1959599">
                <a:moveTo>
                  <a:pt x="14" y="4972"/>
                </a:moveTo>
                <a:cubicBezTo>
                  <a:pt x="1707" y="60005"/>
                  <a:pt x="193901" y="621345"/>
                  <a:pt x="203214" y="934612"/>
                </a:cubicBezTo>
                <a:cubicBezTo>
                  <a:pt x="212527" y="1247879"/>
                  <a:pt x="75367" y="1732172"/>
                  <a:pt x="55894" y="1884572"/>
                </a:cubicBezTo>
                <a:cubicBezTo>
                  <a:pt x="36421" y="2036972"/>
                  <a:pt x="53354" y="1921825"/>
                  <a:pt x="86374" y="1849012"/>
                </a:cubicBezTo>
                <a:cubicBezTo>
                  <a:pt x="119394" y="1776199"/>
                  <a:pt x="236234" y="1655125"/>
                  <a:pt x="254014" y="1447692"/>
                </a:cubicBezTo>
                <a:cubicBezTo>
                  <a:pt x="271794" y="1240259"/>
                  <a:pt x="237081" y="844019"/>
                  <a:pt x="193054" y="604412"/>
                </a:cubicBezTo>
                <a:cubicBezTo>
                  <a:pt x="149027" y="364805"/>
                  <a:pt x="-1679" y="-50061"/>
                  <a:pt x="14" y="497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A192E6D2-2841-4415-A800-F3F0E211BEAF}"/>
              </a:ext>
            </a:extLst>
          </p:cNvPr>
          <p:cNvSpPr/>
          <p:nvPr/>
        </p:nvSpPr>
        <p:spPr>
          <a:xfrm>
            <a:off x="3232175" y="5801912"/>
            <a:ext cx="688867" cy="1534970"/>
          </a:xfrm>
          <a:custGeom>
            <a:avLst/>
            <a:gdLst>
              <a:gd name="connsiteX0" fmla="*/ 684505 w 688867"/>
              <a:gd name="connsiteY0" fmla="*/ 19768 h 1534970"/>
              <a:gd name="connsiteX1" fmla="*/ 298425 w 688867"/>
              <a:gd name="connsiteY1" fmla="*/ 390608 h 1534970"/>
              <a:gd name="connsiteX2" fmla="*/ 125705 w 688867"/>
              <a:gd name="connsiteY2" fmla="*/ 995128 h 1534970"/>
              <a:gd name="connsiteX3" fmla="*/ 212065 w 688867"/>
              <a:gd name="connsiteY3" fmla="*/ 1523448 h 1534970"/>
              <a:gd name="connsiteX4" fmla="*/ 181585 w 688867"/>
              <a:gd name="connsiteY4" fmla="*/ 1330408 h 1534970"/>
              <a:gd name="connsiteX5" fmla="*/ 19025 w 688867"/>
              <a:gd name="connsiteY5" fmla="*/ 995128 h 1534970"/>
              <a:gd name="connsiteX6" fmla="*/ 684505 w 688867"/>
              <a:gd name="connsiteY6" fmla="*/ 19768 h 153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8867" h="1534970">
                <a:moveTo>
                  <a:pt x="684505" y="19768"/>
                </a:moveTo>
                <a:cubicBezTo>
                  <a:pt x="731072" y="-80985"/>
                  <a:pt x="391558" y="228048"/>
                  <a:pt x="298425" y="390608"/>
                </a:cubicBezTo>
                <a:cubicBezTo>
                  <a:pt x="205292" y="553168"/>
                  <a:pt x="140098" y="806321"/>
                  <a:pt x="125705" y="995128"/>
                </a:cubicBezTo>
                <a:cubicBezTo>
                  <a:pt x="111312" y="1183935"/>
                  <a:pt x="202752" y="1467568"/>
                  <a:pt x="212065" y="1523448"/>
                </a:cubicBezTo>
                <a:cubicBezTo>
                  <a:pt x="221378" y="1579328"/>
                  <a:pt x="213758" y="1418461"/>
                  <a:pt x="181585" y="1330408"/>
                </a:cubicBezTo>
                <a:cubicBezTo>
                  <a:pt x="149412" y="1242355"/>
                  <a:pt x="-63948" y="1216108"/>
                  <a:pt x="19025" y="995128"/>
                </a:cubicBezTo>
                <a:cubicBezTo>
                  <a:pt x="101998" y="774148"/>
                  <a:pt x="637938" y="120521"/>
                  <a:pt x="684505" y="1976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793BA2E4-4EA6-48E1-AB78-E531575B66A8}"/>
              </a:ext>
            </a:extLst>
          </p:cNvPr>
          <p:cNvSpPr/>
          <p:nvPr/>
        </p:nvSpPr>
        <p:spPr>
          <a:xfrm>
            <a:off x="2305517" y="5968032"/>
            <a:ext cx="1049280" cy="1743800"/>
          </a:xfrm>
          <a:custGeom>
            <a:avLst/>
            <a:gdLst>
              <a:gd name="connsiteX0" fmla="*/ 803 w 1049280"/>
              <a:gd name="connsiteY0" fmla="*/ 968 h 1743800"/>
              <a:gd name="connsiteX1" fmla="*/ 452923 w 1049280"/>
              <a:gd name="connsiteY1" fmla="*/ 976328 h 1743800"/>
              <a:gd name="connsiteX2" fmla="*/ 966003 w 1049280"/>
              <a:gd name="connsiteY2" fmla="*/ 1631648 h 1743800"/>
              <a:gd name="connsiteX3" fmla="*/ 1032043 w 1049280"/>
              <a:gd name="connsiteY3" fmla="*/ 1728168 h 1743800"/>
              <a:gd name="connsiteX4" fmla="*/ 793283 w 1049280"/>
              <a:gd name="connsiteY4" fmla="*/ 1458928 h 1743800"/>
              <a:gd name="connsiteX5" fmla="*/ 798363 w 1049280"/>
              <a:gd name="connsiteY5" fmla="*/ 1255728 h 1743800"/>
              <a:gd name="connsiteX6" fmla="*/ 564683 w 1049280"/>
              <a:gd name="connsiteY6" fmla="*/ 803608 h 1743800"/>
              <a:gd name="connsiteX7" fmla="*/ 803 w 1049280"/>
              <a:gd name="connsiteY7" fmla="*/ 968 h 174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9280" h="1743800">
                <a:moveTo>
                  <a:pt x="803" y="968"/>
                </a:moveTo>
                <a:cubicBezTo>
                  <a:pt x="-17824" y="29755"/>
                  <a:pt x="292056" y="704548"/>
                  <a:pt x="452923" y="976328"/>
                </a:cubicBezTo>
                <a:cubicBezTo>
                  <a:pt x="613790" y="1248108"/>
                  <a:pt x="869483" y="1506341"/>
                  <a:pt x="966003" y="1631648"/>
                </a:cubicBezTo>
                <a:cubicBezTo>
                  <a:pt x="1062523" y="1756955"/>
                  <a:pt x="1060830" y="1756955"/>
                  <a:pt x="1032043" y="1728168"/>
                </a:cubicBezTo>
                <a:cubicBezTo>
                  <a:pt x="1003256" y="1699381"/>
                  <a:pt x="832230" y="1537668"/>
                  <a:pt x="793283" y="1458928"/>
                </a:cubicBezTo>
                <a:cubicBezTo>
                  <a:pt x="754336" y="1380188"/>
                  <a:pt x="836463" y="1364948"/>
                  <a:pt x="798363" y="1255728"/>
                </a:cubicBezTo>
                <a:cubicBezTo>
                  <a:pt x="760263" y="1146508"/>
                  <a:pt x="698456" y="1014428"/>
                  <a:pt x="564683" y="803608"/>
                </a:cubicBezTo>
                <a:cubicBezTo>
                  <a:pt x="430910" y="592788"/>
                  <a:pt x="19430" y="-27819"/>
                  <a:pt x="803" y="96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4D2398FC-FC34-42D8-B235-0AF831A94CD1}"/>
              </a:ext>
            </a:extLst>
          </p:cNvPr>
          <p:cNvSpPr/>
          <p:nvPr/>
        </p:nvSpPr>
        <p:spPr>
          <a:xfrm>
            <a:off x="7405803" y="5613384"/>
            <a:ext cx="549269" cy="1894272"/>
          </a:xfrm>
          <a:custGeom>
            <a:avLst/>
            <a:gdLst>
              <a:gd name="connsiteX0" fmla="*/ 2530 w 549269"/>
              <a:gd name="connsiteY0" fmla="*/ 16 h 1894272"/>
              <a:gd name="connsiteX1" fmla="*/ 273464 w 549269"/>
              <a:gd name="connsiteY1" fmla="*/ 1117616 h 1894272"/>
              <a:gd name="connsiteX2" fmla="*/ 544397 w 549269"/>
              <a:gd name="connsiteY2" fmla="*/ 1871149 h 1894272"/>
              <a:gd name="connsiteX3" fmla="*/ 425864 w 549269"/>
              <a:gd name="connsiteY3" fmla="*/ 1651016 h 1894272"/>
              <a:gd name="connsiteX4" fmla="*/ 154930 w 549269"/>
              <a:gd name="connsiteY4" fmla="*/ 1143016 h 1894272"/>
              <a:gd name="connsiteX5" fmla="*/ 2530 w 549269"/>
              <a:gd name="connsiteY5" fmla="*/ 16 h 1894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9269" h="1894272">
                <a:moveTo>
                  <a:pt x="2530" y="16"/>
                </a:moveTo>
                <a:cubicBezTo>
                  <a:pt x="22286" y="-4217"/>
                  <a:pt x="183153" y="805761"/>
                  <a:pt x="273464" y="1117616"/>
                </a:cubicBezTo>
                <a:cubicBezTo>
                  <a:pt x="363775" y="1429472"/>
                  <a:pt x="518997" y="1782249"/>
                  <a:pt x="544397" y="1871149"/>
                </a:cubicBezTo>
                <a:cubicBezTo>
                  <a:pt x="569797" y="1960049"/>
                  <a:pt x="490775" y="1772371"/>
                  <a:pt x="425864" y="1651016"/>
                </a:cubicBezTo>
                <a:cubicBezTo>
                  <a:pt x="360953" y="1529661"/>
                  <a:pt x="226897" y="1415360"/>
                  <a:pt x="154930" y="1143016"/>
                </a:cubicBezTo>
                <a:cubicBezTo>
                  <a:pt x="82963" y="870672"/>
                  <a:pt x="-17226" y="4249"/>
                  <a:pt x="2530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EB001183-74FD-441B-88BF-5D79727AF311}"/>
              </a:ext>
            </a:extLst>
          </p:cNvPr>
          <p:cNvSpPr/>
          <p:nvPr/>
        </p:nvSpPr>
        <p:spPr>
          <a:xfrm>
            <a:off x="1193588" y="5187815"/>
            <a:ext cx="867247" cy="1852336"/>
          </a:xfrm>
          <a:custGeom>
            <a:avLst/>
            <a:gdLst>
              <a:gd name="connsiteX0" fmla="*/ 863812 w 867247"/>
              <a:gd name="connsiteY0" fmla="*/ 2252 h 1852336"/>
              <a:gd name="connsiteX1" fmla="*/ 542079 w 867247"/>
              <a:gd name="connsiteY1" fmla="*/ 789652 h 1852336"/>
              <a:gd name="connsiteX2" fmla="*/ 17145 w 867247"/>
              <a:gd name="connsiteY2" fmla="*/ 1814118 h 1852336"/>
              <a:gd name="connsiteX3" fmla="*/ 178012 w 867247"/>
              <a:gd name="connsiteY3" fmla="*/ 1577052 h 1852336"/>
              <a:gd name="connsiteX4" fmla="*/ 677545 w 867247"/>
              <a:gd name="connsiteY4" fmla="*/ 1035185 h 1852336"/>
              <a:gd name="connsiteX5" fmla="*/ 863812 w 867247"/>
              <a:gd name="connsiteY5" fmla="*/ 2252 h 185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7247" h="1852336">
                <a:moveTo>
                  <a:pt x="863812" y="2252"/>
                </a:moveTo>
                <a:cubicBezTo>
                  <a:pt x="841234" y="-38670"/>
                  <a:pt x="683190" y="487674"/>
                  <a:pt x="542079" y="789652"/>
                </a:cubicBezTo>
                <a:cubicBezTo>
                  <a:pt x="400968" y="1091630"/>
                  <a:pt x="77823" y="1682885"/>
                  <a:pt x="17145" y="1814118"/>
                </a:cubicBezTo>
                <a:cubicBezTo>
                  <a:pt x="-43533" y="1945351"/>
                  <a:pt x="67945" y="1706874"/>
                  <a:pt x="178012" y="1577052"/>
                </a:cubicBezTo>
                <a:cubicBezTo>
                  <a:pt x="288079" y="1447230"/>
                  <a:pt x="560423" y="1297652"/>
                  <a:pt x="677545" y="1035185"/>
                </a:cubicBezTo>
                <a:cubicBezTo>
                  <a:pt x="794667" y="772718"/>
                  <a:pt x="886390" y="43174"/>
                  <a:pt x="863812" y="225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975C3A4E-3961-49A5-8CF9-97CCC4B0F21B}"/>
              </a:ext>
            </a:extLst>
          </p:cNvPr>
          <p:cNvSpPr/>
          <p:nvPr/>
        </p:nvSpPr>
        <p:spPr>
          <a:xfrm>
            <a:off x="3885637" y="6197272"/>
            <a:ext cx="1261867" cy="2878010"/>
          </a:xfrm>
          <a:custGeom>
            <a:avLst/>
            <a:gdLst>
              <a:gd name="connsiteX0" fmla="*/ 563 w 1261867"/>
              <a:gd name="connsiteY0" fmla="*/ 328 h 2878010"/>
              <a:gd name="connsiteX1" fmla="*/ 440830 w 1261867"/>
              <a:gd name="connsiteY1" fmla="*/ 1354995 h 2878010"/>
              <a:gd name="connsiteX2" fmla="*/ 1202830 w 1261867"/>
              <a:gd name="connsiteY2" fmla="*/ 2718128 h 2878010"/>
              <a:gd name="connsiteX3" fmla="*/ 1202830 w 1261867"/>
              <a:gd name="connsiteY3" fmla="*/ 2845128 h 2878010"/>
              <a:gd name="connsiteX4" fmla="*/ 1135096 w 1261867"/>
              <a:gd name="connsiteY4" fmla="*/ 2667328 h 2878010"/>
              <a:gd name="connsiteX5" fmla="*/ 1118163 w 1261867"/>
              <a:gd name="connsiteY5" fmla="*/ 2243995 h 2878010"/>
              <a:gd name="connsiteX6" fmla="*/ 525496 w 1261867"/>
              <a:gd name="connsiteY6" fmla="*/ 1236461 h 2878010"/>
              <a:gd name="connsiteX7" fmla="*/ 563 w 1261867"/>
              <a:gd name="connsiteY7" fmla="*/ 328 h 2878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1867" h="2878010">
                <a:moveTo>
                  <a:pt x="563" y="328"/>
                </a:moveTo>
                <a:cubicBezTo>
                  <a:pt x="-13548" y="20084"/>
                  <a:pt x="240452" y="902028"/>
                  <a:pt x="440830" y="1354995"/>
                </a:cubicBezTo>
                <a:cubicBezTo>
                  <a:pt x="641208" y="1807962"/>
                  <a:pt x="1075830" y="2469773"/>
                  <a:pt x="1202830" y="2718128"/>
                </a:cubicBezTo>
                <a:cubicBezTo>
                  <a:pt x="1329830" y="2966484"/>
                  <a:pt x="1214119" y="2853595"/>
                  <a:pt x="1202830" y="2845128"/>
                </a:cubicBezTo>
                <a:cubicBezTo>
                  <a:pt x="1191541" y="2836661"/>
                  <a:pt x="1149207" y="2767517"/>
                  <a:pt x="1135096" y="2667328"/>
                </a:cubicBezTo>
                <a:cubicBezTo>
                  <a:pt x="1120985" y="2567139"/>
                  <a:pt x="1219763" y="2482473"/>
                  <a:pt x="1118163" y="2243995"/>
                </a:cubicBezTo>
                <a:cubicBezTo>
                  <a:pt x="1016563" y="2005517"/>
                  <a:pt x="717407" y="1614639"/>
                  <a:pt x="525496" y="1236461"/>
                </a:cubicBezTo>
                <a:cubicBezTo>
                  <a:pt x="333585" y="858283"/>
                  <a:pt x="14674" y="-19428"/>
                  <a:pt x="563" y="32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186333DA-D3B4-427B-8EA3-625C2E0E5D47}"/>
              </a:ext>
            </a:extLst>
          </p:cNvPr>
          <p:cNvSpPr/>
          <p:nvPr/>
        </p:nvSpPr>
        <p:spPr>
          <a:xfrm>
            <a:off x="3352648" y="7779863"/>
            <a:ext cx="2110582" cy="1394602"/>
          </a:xfrm>
          <a:custGeom>
            <a:avLst/>
            <a:gdLst>
              <a:gd name="connsiteX0" fmla="*/ 152 w 2110582"/>
              <a:gd name="connsiteY0" fmla="*/ 1004 h 1394602"/>
              <a:gd name="connsiteX1" fmla="*/ 474285 w 2110582"/>
              <a:gd name="connsiteY1" fmla="*/ 712204 h 1394602"/>
              <a:gd name="connsiteX2" fmla="*/ 812952 w 2110582"/>
              <a:gd name="connsiteY2" fmla="*/ 991604 h 1394602"/>
              <a:gd name="connsiteX3" fmla="*/ 2108352 w 2110582"/>
              <a:gd name="connsiteY3" fmla="*/ 1389537 h 1394602"/>
              <a:gd name="connsiteX4" fmla="*/ 1109285 w 2110582"/>
              <a:gd name="connsiteY4" fmla="*/ 1194804 h 1394602"/>
              <a:gd name="connsiteX5" fmla="*/ 525085 w 2110582"/>
              <a:gd name="connsiteY5" fmla="*/ 881537 h 1394602"/>
              <a:gd name="connsiteX6" fmla="*/ 152 w 2110582"/>
              <a:gd name="connsiteY6" fmla="*/ 1004 h 139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0582" h="1394602">
                <a:moveTo>
                  <a:pt x="152" y="1004"/>
                </a:moveTo>
                <a:cubicBezTo>
                  <a:pt x="-8315" y="-27218"/>
                  <a:pt x="338818" y="547104"/>
                  <a:pt x="474285" y="712204"/>
                </a:cubicBezTo>
                <a:cubicBezTo>
                  <a:pt x="609752" y="877304"/>
                  <a:pt x="540607" y="878715"/>
                  <a:pt x="812952" y="991604"/>
                </a:cubicBezTo>
                <a:cubicBezTo>
                  <a:pt x="1085297" y="1104493"/>
                  <a:pt x="2058963" y="1355670"/>
                  <a:pt x="2108352" y="1389537"/>
                </a:cubicBezTo>
                <a:cubicBezTo>
                  <a:pt x="2157741" y="1423404"/>
                  <a:pt x="1373163" y="1279471"/>
                  <a:pt x="1109285" y="1194804"/>
                </a:cubicBezTo>
                <a:cubicBezTo>
                  <a:pt x="845407" y="1110137"/>
                  <a:pt x="708529" y="1077682"/>
                  <a:pt x="525085" y="881537"/>
                </a:cubicBezTo>
                <a:cubicBezTo>
                  <a:pt x="341641" y="685393"/>
                  <a:pt x="8619" y="29226"/>
                  <a:pt x="152" y="100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233FEA63-E8BA-453D-BE81-9F00D19D4A76}"/>
              </a:ext>
            </a:extLst>
          </p:cNvPr>
          <p:cNvSpPr/>
          <p:nvPr/>
        </p:nvSpPr>
        <p:spPr>
          <a:xfrm>
            <a:off x="7319719" y="7682350"/>
            <a:ext cx="1043862" cy="2889114"/>
          </a:xfrm>
          <a:custGeom>
            <a:avLst/>
            <a:gdLst>
              <a:gd name="connsiteX0" fmla="*/ 689748 w 1043862"/>
              <a:gd name="connsiteY0" fmla="*/ 5383 h 2889114"/>
              <a:gd name="connsiteX1" fmla="*/ 1036881 w 1043862"/>
              <a:gd name="connsiteY1" fmla="*/ 911317 h 2889114"/>
              <a:gd name="connsiteX2" fmla="*/ 850614 w 1043862"/>
              <a:gd name="connsiteY2" fmla="*/ 1647917 h 2889114"/>
              <a:gd name="connsiteX3" fmla="*/ 46281 w 1043862"/>
              <a:gd name="connsiteY3" fmla="*/ 2807850 h 2889114"/>
              <a:gd name="connsiteX4" fmla="*/ 190214 w 1043862"/>
              <a:gd name="connsiteY4" fmla="*/ 2613117 h 2889114"/>
              <a:gd name="connsiteX5" fmla="*/ 960681 w 1043862"/>
              <a:gd name="connsiteY5" fmla="*/ 1182250 h 2889114"/>
              <a:gd name="connsiteX6" fmla="*/ 909881 w 1043862"/>
              <a:gd name="connsiteY6" fmla="*/ 564183 h 2889114"/>
              <a:gd name="connsiteX7" fmla="*/ 689748 w 1043862"/>
              <a:gd name="connsiteY7" fmla="*/ 5383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3862" h="2889114">
                <a:moveTo>
                  <a:pt x="689748" y="5383"/>
                </a:moveTo>
                <a:cubicBezTo>
                  <a:pt x="710915" y="63239"/>
                  <a:pt x="1010070" y="637561"/>
                  <a:pt x="1036881" y="911317"/>
                </a:cubicBezTo>
                <a:cubicBezTo>
                  <a:pt x="1063692" y="1185073"/>
                  <a:pt x="1015714" y="1331828"/>
                  <a:pt x="850614" y="1647917"/>
                </a:cubicBezTo>
                <a:cubicBezTo>
                  <a:pt x="685514" y="1964006"/>
                  <a:pt x="156348" y="2646983"/>
                  <a:pt x="46281" y="2807850"/>
                </a:cubicBezTo>
                <a:cubicBezTo>
                  <a:pt x="-63786" y="2968717"/>
                  <a:pt x="37814" y="2884050"/>
                  <a:pt x="190214" y="2613117"/>
                </a:cubicBezTo>
                <a:cubicBezTo>
                  <a:pt x="342614" y="2342184"/>
                  <a:pt x="840737" y="1523739"/>
                  <a:pt x="960681" y="1182250"/>
                </a:cubicBezTo>
                <a:cubicBezTo>
                  <a:pt x="1080625" y="840761"/>
                  <a:pt x="949392" y="757505"/>
                  <a:pt x="909881" y="564183"/>
                </a:cubicBezTo>
                <a:cubicBezTo>
                  <a:pt x="870370" y="370861"/>
                  <a:pt x="668581" y="-52473"/>
                  <a:pt x="689748" y="538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C9C56DD7-BA8B-439E-B033-D152871EA120}"/>
              </a:ext>
            </a:extLst>
          </p:cNvPr>
          <p:cNvSpPr/>
          <p:nvPr/>
        </p:nvSpPr>
        <p:spPr>
          <a:xfrm>
            <a:off x="4160838" y="3908425"/>
            <a:ext cx="172756" cy="60510"/>
          </a:xfrm>
          <a:custGeom>
            <a:avLst/>
            <a:gdLst>
              <a:gd name="connsiteX0" fmla="*/ 0 w 172756"/>
              <a:gd name="connsiteY0" fmla="*/ 0 h 60510"/>
              <a:gd name="connsiteX1" fmla="*/ 155575 w 172756"/>
              <a:gd name="connsiteY1" fmla="*/ 31750 h 60510"/>
              <a:gd name="connsiteX2" fmla="*/ 166687 w 172756"/>
              <a:gd name="connsiteY2" fmla="*/ 60325 h 60510"/>
              <a:gd name="connsiteX3" fmla="*/ 136525 w 172756"/>
              <a:gd name="connsiteY3" fmla="*/ 42863 h 60510"/>
              <a:gd name="connsiteX4" fmla="*/ 82550 w 172756"/>
              <a:gd name="connsiteY4" fmla="*/ 19050 h 60510"/>
              <a:gd name="connsiteX5" fmla="*/ 0 w 172756"/>
              <a:gd name="connsiteY5" fmla="*/ 0 h 6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756" h="60510">
                <a:moveTo>
                  <a:pt x="0" y="0"/>
                </a:moveTo>
                <a:cubicBezTo>
                  <a:pt x="63897" y="10848"/>
                  <a:pt x="127794" y="21696"/>
                  <a:pt x="155575" y="31750"/>
                </a:cubicBezTo>
                <a:cubicBezTo>
                  <a:pt x="183356" y="41804"/>
                  <a:pt x="169862" y="58473"/>
                  <a:pt x="166687" y="60325"/>
                </a:cubicBezTo>
                <a:cubicBezTo>
                  <a:pt x="163512" y="62177"/>
                  <a:pt x="150548" y="49742"/>
                  <a:pt x="136525" y="42863"/>
                </a:cubicBezTo>
                <a:cubicBezTo>
                  <a:pt x="122502" y="35984"/>
                  <a:pt x="82550" y="19050"/>
                  <a:pt x="82550" y="190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12664C40-15D7-4692-965E-A98D9474F60D}"/>
              </a:ext>
            </a:extLst>
          </p:cNvPr>
          <p:cNvSpPr/>
          <p:nvPr/>
        </p:nvSpPr>
        <p:spPr>
          <a:xfrm>
            <a:off x="4173263" y="3814762"/>
            <a:ext cx="118157" cy="68265"/>
          </a:xfrm>
          <a:custGeom>
            <a:avLst/>
            <a:gdLst>
              <a:gd name="connsiteX0" fmla="*/ 117750 w 118157"/>
              <a:gd name="connsiteY0" fmla="*/ 1 h 68265"/>
              <a:gd name="connsiteX1" fmla="*/ 55837 w 118157"/>
              <a:gd name="connsiteY1" fmla="*/ 44451 h 68265"/>
              <a:gd name="connsiteX2" fmla="*/ 275 w 118157"/>
              <a:gd name="connsiteY2" fmla="*/ 68263 h 68265"/>
              <a:gd name="connsiteX3" fmla="*/ 79650 w 118157"/>
              <a:gd name="connsiteY3" fmla="*/ 46038 h 68265"/>
              <a:gd name="connsiteX4" fmla="*/ 117750 w 118157"/>
              <a:gd name="connsiteY4" fmla="*/ 1 h 6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157" h="68265">
                <a:moveTo>
                  <a:pt x="117750" y="1"/>
                </a:moveTo>
                <a:cubicBezTo>
                  <a:pt x="113781" y="-263"/>
                  <a:pt x="75416" y="33074"/>
                  <a:pt x="55837" y="44451"/>
                </a:cubicBezTo>
                <a:cubicBezTo>
                  <a:pt x="36258" y="55828"/>
                  <a:pt x="-3694" y="67999"/>
                  <a:pt x="275" y="68263"/>
                </a:cubicBezTo>
                <a:cubicBezTo>
                  <a:pt x="4244" y="68527"/>
                  <a:pt x="63510" y="50801"/>
                  <a:pt x="79650" y="46038"/>
                </a:cubicBezTo>
                <a:cubicBezTo>
                  <a:pt x="95789" y="41276"/>
                  <a:pt x="121719" y="265"/>
                  <a:pt x="117750" y="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39EFB587-8C9C-416F-A4BE-C2FF064AB704}"/>
              </a:ext>
            </a:extLst>
          </p:cNvPr>
          <p:cNvSpPr/>
          <p:nvPr/>
        </p:nvSpPr>
        <p:spPr>
          <a:xfrm>
            <a:off x="4359224" y="3998795"/>
            <a:ext cx="464037" cy="124408"/>
          </a:xfrm>
          <a:custGeom>
            <a:avLst/>
            <a:gdLst>
              <a:gd name="connsiteX0" fmla="*/ 51 w 464037"/>
              <a:gd name="connsiteY0" fmla="*/ 118 h 124408"/>
              <a:gd name="connsiteX1" fmla="*/ 217539 w 464037"/>
              <a:gd name="connsiteY1" fmla="*/ 87430 h 124408"/>
              <a:gd name="connsiteX2" fmla="*/ 308026 w 464037"/>
              <a:gd name="connsiteY2" fmla="*/ 108068 h 124408"/>
              <a:gd name="connsiteX3" fmla="*/ 463601 w 464037"/>
              <a:gd name="connsiteY3" fmla="*/ 104893 h 124408"/>
              <a:gd name="connsiteX4" fmla="*/ 350889 w 464037"/>
              <a:gd name="connsiteY4" fmla="*/ 123943 h 124408"/>
              <a:gd name="connsiteX5" fmla="*/ 238176 w 464037"/>
              <a:gd name="connsiteY5" fmla="*/ 108068 h 124408"/>
              <a:gd name="connsiteX6" fmla="*/ 51 w 464037"/>
              <a:gd name="connsiteY6" fmla="*/ 118 h 124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4037" h="124408">
                <a:moveTo>
                  <a:pt x="51" y="118"/>
                </a:moveTo>
                <a:cubicBezTo>
                  <a:pt x="-3388" y="-3322"/>
                  <a:pt x="166210" y="69438"/>
                  <a:pt x="217539" y="87430"/>
                </a:cubicBezTo>
                <a:cubicBezTo>
                  <a:pt x="268868" y="105422"/>
                  <a:pt x="267016" y="105158"/>
                  <a:pt x="308026" y="108068"/>
                </a:cubicBezTo>
                <a:cubicBezTo>
                  <a:pt x="349036" y="110978"/>
                  <a:pt x="456457" y="102247"/>
                  <a:pt x="463601" y="104893"/>
                </a:cubicBezTo>
                <a:cubicBezTo>
                  <a:pt x="470745" y="107539"/>
                  <a:pt x="388460" y="123414"/>
                  <a:pt x="350889" y="123943"/>
                </a:cubicBezTo>
                <a:cubicBezTo>
                  <a:pt x="313318" y="124472"/>
                  <a:pt x="292945" y="127383"/>
                  <a:pt x="238176" y="108068"/>
                </a:cubicBezTo>
                <a:cubicBezTo>
                  <a:pt x="183407" y="88753"/>
                  <a:pt x="3490" y="3558"/>
                  <a:pt x="51" y="11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DA32B41B-246F-4047-8566-CACBCF905B57}"/>
              </a:ext>
            </a:extLst>
          </p:cNvPr>
          <p:cNvSpPr/>
          <p:nvPr/>
        </p:nvSpPr>
        <p:spPr>
          <a:xfrm>
            <a:off x="4357667" y="4024283"/>
            <a:ext cx="492376" cy="131847"/>
          </a:xfrm>
          <a:custGeom>
            <a:avLst/>
            <a:gdLst>
              <a:gd name="connsiteX0" fmla="*/ 21 w 492376"/>
              <a:gd name="connsiteY0" fmla="*/ 30 h 131847"/>
              <a:gd name="connsiteX1" fmla="*/ 198458 w 492376"/>
              <a:gd name="connsiteY1" fmla="*/ 112742 h 131847"/>
              <a:gd name="connsiteX2" fmla="*/ 274658 w 492376"/>
              <a:gd name="connsiteY2" fmla="*/ 127030 h 131847"/>
              <a:gd name="connsiteX3" fmla="*/ 492146 w 492376"/>
              <a:gd name="connsiteY3" fmla="*/ 109567 h 131847"/>
              <a:gd name="connsiteX4" fmla="*/ 314346 w 492376"/>
              <a:gd name="connsiteY4" fmla="*/ 131792 h 131847"/>
              <a:gd name="connsiteX5" fmla="*/ 211158 w 492376"/>
              <a:gd name="connsiteY5" fmla="*/ 101630 h 131847"/>
              <a:gd name="connsiteX6" fmla="*/ 21 w 492376"/>
              <a:gd name="connsiteY6" fmla="*/ 30 h 131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376" h="131847">
                <a:moveTo>
                  <a:pt x="21" y="30"/>
                </a:moveTo>
                <a:cubicBezTo>
                  <a:pt x="-2096" y="1882"/>
                  <a:pt x="152685" y="91575"/>
                  <a:pt x="198458" y="112742"/>
                </a:cubicBezTo>
                <a:cubicBezTo>
                  <a:pt x="244231" y="133909"/>
                  <a:pt x="225710" y="127559"/>
                  <a:pt x="274658" y="127030"/>
                </a:cubicBezTo>
                <a:cubicBezTo>
                  <a:pt x="323606" y="126501"/>
                  <a:pt x="492146" y="109567"/>
                  <a:pt x="492146" y="109567"/>
                </a:cubicBezTo>
                <a:cubicBezTo>
                  <a:pt x="498761" y="110361"/>
                  <a:pt x="361177" y="133115"/>
                  <a:pt x="314346" y="131792"/>
                </a:cubicBezTo>
                <a:cubicBezTo>
                  <a:pt x="267515" y="130469"/>
                  <a:pt x="260900" y="122003"/>
                  <a:pt x="211158" y="101630"/>
                </a:cubicBezTo>
                <a:cubicBezTo>
                  <a:pt x="161416" y="81257"/>
                  <a:pt x="2138" y="-1822"/>
                  <a:pt x="21" y="3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F741332F-F166-420B-88C8-3470A50116D3}"/>
              </a:ext>
            </a:extLst>
          </p:cNvPr>
          <p:cNvSpPr/>
          <p:nvPr/>
        </p:nvSpPr>
        <p:spPr>
          <a:xfrm>
            <a:off x="4725917" y="4047524"/>
            <a:ext cx="281327" cy="35635"/>
          </a:xfrm>
          <a:custGeom>
            <a:avLst/>
            <a:gdLst>
              <a:gd name="connsiteX0" fmla="*/ 71 w 281327"/>
              <a:gd name="connsiteY0" fmla="*/ 35526 h 35635"/>
              <a:gd name="connsiteX1" fmla="*/ 184221 w 281327"/>
              <a:gd name="connsiteY1" fmla="*/ 601 h 35635"/>
              <a:gd name="connsiteX2" fmla="*/ 281058 w 281327"/>
              <a:gd name="connsiteY2" fmla="*/ 13301 h 35635"/>
              <a:gd name="connsiteX3" fmla="*/ 206446 w 281327"/>
              <a:gd name="connsiteY3" fmla="*/ 11714 h 35635"/>
              <a:gd name="connsiteX4" fmla="*/ 71 w 281327"/>
              <a:gd name="connsiteY4" fmla="*/ 35526 h 35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27" h="35635">
                <a:moveTo>
                  <a:pt x="71" y="35526"/>
                </a:moveTo>
                <a:cubicBezTo>
                  <a:pt x="-3633" y="33674"/>
                  <a:pt x="137390" y="4305"/>
                  <a:pt x="184221" y="601"/>
                </a:cubicBezTo>
                <a:cubicBezTo>
                  <a:pt x="231052" y="-3103"/>
                  <a:pt x="277354" y="11449"/>
                  <a:pt x="281058" y="13301"/>
                </a:cubicBezTo>
                <a:cubicBezTo>
                  <a:pt x="284762" y="15153"/>
                  <a:pt x="249838" y="8274"/>
                  <a:pt x="206446" y="11714"/>
                </a:cubicBezTo>
                <a:cubicBezTo>
                  <a:pt x="163054" y="15154"/>
                  <a:pt x="3775" y="37378"/>
                  <a:pt x="71" y="3552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0996DF23-211B-4574-B0BA-1D9A8287B95D}"/>
              </a:ext>
            </a:extLst>
          </p:cNvPr>
          <p:cNvSpPr/>
          <p:nvPr/>
        </p:nvSpPr>
        <p:spPr>
          <a:xfrm>
            <a:off x="4508487" y="4187169"/>
            <a:ext cx="326572" cy="32717"/>
          </a:xfrm>
          <a:custGeom>
            <a:avLst/>
            <a:gdLst>
              <a:gd name="connsiteX0" fmla="*/ 13 w 326572"/>
              <a:gd name="connsiteY0" fmla="*/ 27644 h 32717"/>
              <a:gd name="connsiteX1" fmla="*/ 188926 w 326572"/>
              <a:gd name="connsiteY1" fmla="*/ 30819 h 32717"/>
              <a:gd name="connsiteX2" fmla="*/ 325451 w 326572"/>
              <a:gd name="connsiteY2" fmla="*/ 656 h 32717"/>
              <a:gd name="connsiteX3" fmla="*/ 250838 w 326572"/>
              <a:gd name="connsiteY3" fmla="*/ 10181 h 32717"/>
              <a:gd name="connsiteX4" fmla="*/ 198451 w 326572"/>
              <a:gd name="connsiteY4" fmla="*/ 11769 h 32717"/>
              <a:gd name="connsiteX5" fmla="*/ 13 w 326572"/>
              <a:gd name="connsiteY5" fmla="*/ 27644 h 32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572" h="32717">
                <a:moveTo>
                  <a:pt x="13" y="27644"/>
                </a:moveTo>
                <a:cubicBezTo>
                  <a:pt x="-1574" y="30819"/>
                  <a:pt x="134686" y="35317"/>
                  <a:pt x="188926" y="30819"/>
                </a:cubicBezTo>
                <a:cubicBezTo>
                  <a:pt x="243166" y="26321"/>
                  <a:pt x="315132" y="4096"/>
                  <a:pt x="325451" y="656"/>
                </a:cubicBezTo>
                <a:cubicBezTo>
                  <a:pt x="335770" y="-2784"/>
                  <a:pt x="272005" y="8329"/>
                  <a:pt x="250838" y="10181"/>
                </a:cubicBezTo>
                <a:cubicBezTo>
                  <a:pt x="229671" y="12033"/>
                  <a:pt x="240255" y="7271"/>
                  <a:pt x="198451" y="11769"/>
                </a:cubicBezTo>
                <a:cubicBezTo>
                  <a:pt x="156647" y="16267"/>
                  <a:pt x="1600" y="24469"/>
                  <a:pt x="13" y="2764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10E146E4-7A8B-4C37-AEF6-0E5A9668B09A}"/>
              </a:ext>
            </a:extLst>
          </p:cNvPr>
          <p:cNvSpPr/>
          <p:nvPr/>
        </p:nvSpPr>
        <p:spPr>
          <a:xfrm>
            <a:off x="4893873" y="3757682"/>
            <a:ext cx="201414" cy="264305"/>
          </a:xfrm>
          <a:custGeom>
            <a:avLst/>
            <a:gdLst>
              <a:gd name="connsiteX0" fmla="*/ 390 w 201414"/>
              <a:gd name="connsiteY0" fmla="*/ 1518 h 264305"/>
              <a:gd name="connsiteX1" fmla="*/ 148027 w 201414"/>
              <a:gd name="connsiteY1" fmla="*/ 158681 h 264305"/>
              <a:gd name="connsiteX2" fmla="*/ 200415 w 201414"/>
              <a:gd name="connsiteY2" fmla="*/ 263456 h 264305"/>
              <a:gd name="connsiteX3" fmla="*/ 176602 w 201414"/>
              <a:gd name="connsiteY3" fmla="*/ 201543 h 264305"/>
              <a:gd name="connsiteX4" fmla="*/ 106752 w 201414"/>
              <a:gd name="connsiteY4" fmla="*/ 85656 h 264305"/>
              <a:gd name="connsiteX5" fmla="*/ 390 w 201414"/>
              <a:gd name="connsiteY5" fmla="*/ 1518 h 26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414" h="264305">
                <a:moveTo>
                  <a:pt x="390" y="1518"/>
                </a:moveTo>
                <a:cubicBezTo>
                  <a:pt x="7269" y="13689"/>
                  <a:pt x="114690" y="115025"/>
                  <a:pt x="148027" y="158681"/>
                </a:cubicBezTo>
                <a:cubicBezTo>
                  <a:pt x="181364" y="202337"/>
                  <a:pt x="195653" y="256312"/>
                  <a:pt x="200415" y="263456"/>
                </a:cubicBezTo>
                <a:cubicBezTo>
                  <a:pt x="205177" y="270600"/>
                  <a:pt x="192213" y="231176"/>
                  <a:pt x="176602" y="201543"/>
                </a:cubicBezTo>
                <a:cubicBezTo>
                  <a:pt x="160992" y="171910"/>
                  <a:pt x="134004" y="117935"/>
                  <a:pt x="106752" y="85656"/>
                </a:cubicBezTo>
                <a:cubicBezTo>
                  <a:pt x="79500" y="53377"/>
                  <a:pt x="-6489" y="-10653"/>
                  <a:pt x="390" y="151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6A089493-C407-4A63-9E17-A542A6508A47}"/>
              </a:ext>
            </a:extLst>
          </p:cNvPr>
          <p:cNvSpPr/>
          <p:nvPr/>
        </p:nvSpPr>
        <p:spPr>
          <a:xfrm>
            <a:off x="6049715" y="4017882"/>
            <a:ext cx="268536" cy="108336"/>
          </a:xfrm>
          <a:custGeom>
            <a:avLst/>
            <a:gdLst>
              <a:gd name="connsiteX0" fmla="*/ 268535 w 268536"/>
              <a:gd name="connsiteY0" fmla="*/ 81 h 108336"/>
              <a:gd name="connsiteX1" fmla="*/ 216148 w 268536"/>
              <a:gd name="connsiteY1" fmla="*/ 88981 h 108336"/>
              <a:gd name="connsiteX2" fmla="*/ 146298 w 268536"/>
              <a:gd name="connsiteY2" fmla="*/ 108031 h 108336"/>
              <a:gd name="connsiteX3" fmla="*/ 41523 w 268536"/>
              <a:gd name="connsiteY3" fmla="*/ 81043 h 108336"/>
              <a:gd name="connsiteX4" fmla="*/ 6598 w 268536"/>
              <a:gd name="connsiteY4" fmla="*/ 66756 h 108336"/>
              <a:gd name="connsiteX5" fmla="*/ 165348 w 268536"/>
              <a:gd name="connsiteY5" fmla="*/ 95331 h 108336"/>
              <a:gd name="connsiteX6" fmla="*/ 217735 w 268536"/>
              <a:gd name="connsiteY6" fmla="*/ 73106 h 108336"/>
              <a:gd name="connsiteX7" fmla="*/ 268535 w 268536"/>
              <a:gd name="connsiteY7" fmla="*/ 81 h 108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536" h="108336">
                <a:moveTo>
                  <a:pt x="268535" y="81"/>
                </a:moveTo>
                <a:cubicBezTo>
                  <a:pt x="268271" y="2727"/>
                  <a:pt x="236521" y="70989"/>
                  <a:pt x="216148" y="88981"/>
                </a:cubicBezTo>
                <a:cubicBezTo>
                  <a:pt x="195775" y="106973"/>
                  <a:pt x="175402" y="109354"/>
                  <a:pt x="146298" y="108031"/>
                </a:cubicBezTo>
                <a:cubicBezTo>
                  <a:pt x="117194" y="106708"/>
                  <a:pt x="64806" y="87922"/>
                  <a:pt x="41523" y="81043"/>
                </a:cubicBezTo>
                <a:cubicBezTo>
                  <a:pt x="18240" y="74164"/>
                  <a:pt x="-14039" y="64375"/>
                  <a:pt x="6598" y="66756"/>
                </a:cubicBezTo>
                <a:cubicBezTo>
                  <a:pt x="27235" y="69137"/>
                  <a:pt x="130159" y="94273"/>
                  <a:pt x="165348" y="95331"/>
                </a:cubicBezTo>
                <a:cubicBezTo>
                  <a:pt x="200537" y="96389"/>
                  <a:pt x="202918" y="86071"/>
                  <a:pt x="217735" y="73106"/>
                </a:cubicBezTo>
                <a:cubicBezTo>
                  <a:pt x="232552" y="60141"/>
                  <a:pt x="268799" y="-2565"/>
                  <a:pt x="268535" y="81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14E418D8-BDCE-4B3B-9A94-FC64C38D973E}"/>
              </a:ext>
            </a:extLst>
          </p:cNvPr>
          <p:cNvSpPr/>
          <p:nvPr/>
        </p:nvSpPr>
        <p:spPr>
          <a:xfrm>
            <a:off x="5722655" y="4044703"/>
            <a:ext cx="462103" cy="252308"/>
          </a:xfrm>
          <a:custGeom>
            <a:avLst/>
            <a:gdLst>
              <a:gd name="connsiteX0" fmla="*/ 1870 w 462103"/>
              <a:gd name="connsiteY0" fmla="*/ 247 h 252308"/>
              <a:gd name="connsiteX1" fmla="*/ 74895 w 462103"/>
              <a:gd name="connsiteY1" fmla="*/ 112960 h 252308"/>
              <a:gd name="connsiteX2" fmla="*/ 171733 w 462103"/>
              <a:gd name="connsiteY2" fmla="*/ 173285 h 252308"/>
              <a:gd name="connsiteX3" fmla="*/ 452720 w 462103"/>
              <a:gd name="connsiteY3" fmla="*/ 251072 h 252308"/>
              <a:gd name="connsiteX4" fmla="*/ 384458 w 462103"/>
              <a:gd name="connsiteY4" fmla="*/ 219322 h 252308"/>
              <a:gd name="connsiteX5" fmla="*/ 276508 w 462103"/>
              <a:gd name="connsiteY5" fmla="*/ 195510 h 252308"/>
              <a:gd name="connsiteX6" fmla="*/ 152683 w 462103"/>
              <a:gd name="connsiteY6" fmla="*/ 146297 h 252308"/>
              <a:gd name="connsiteX7" fmla="*/ 1870 w 462103"/>
              <a:gd name="connsiteY7" fmla="*/ 247 h 25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2103" h="252308">
                <a:moveTo>
                  <a:pt x="1870" y="247"/>
                </a:moveTo>
                <a:cubicBezTo>
                  <a:pt x="-11095" y="-5309"/>
                  <a:pt x="46585" y="84120"/>
                  <a:pt x="74895" y="112960"/>
                </a:cubicBezTo>
                <a:cubicBezTo>
                  <a:pt x="103205" y="141800"/>
                  <a:pt x="108762" y="150266"/>
                  <a:pt x="171733" y="173285"/>
                </a:cubicBezTo>
                <a:cubicBezTo>
                  <a:pt x="234704" y="196304"/>
                  <a:pt x="417266" y="243399"/>
                  <a:pt x="452720" y="251072"/>
                </a:cubicBezTo>
                <a:cubicBezTo>
                  <a:pt x="488174" y="258745"/>
                  <a:pt x="413827" y="228582"/>
                  <a:pt x="384458" y="219322"/>
                </a:cubicBezTo>
                <a:cubicBezTo>
                  <a:pt x="355089" y="210062"/>
                  <a:pt x="315137" y="207681"/>
                  <a:pt x="276508" y="195510"/>
                </a:cubicBezTo>
                <a:cubicBezTo>
                  <a:pt x="237879" y="183339"/>
                  <a:pt x="194752" y="176989"/>
                  <a:pt x="152683" y="146297"/>
                </a:cubicBezTo>
                <a:cubicBezTo>
                  <a:pt x="110614" y="115605"/>
                  <a:pt x="14835" y="5803"/>
                  <a:pt x="1870" y="24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3113E2D4-29A2-4914-97AF-1A3808CD6E4F}"/>
              </a:ext>
            </a:extLst>
          </p:cNvPr>
          <p:cNvSpPr/>
          <p:nvPr/>
        </p:nvSpPr>
        <p:spPr>
          <a:xfrm>
            <a:off x="5849961" y="4112574"/>
            <a:ext cx="415441" cy="104085"/>
          </a:xfrm>
          <a:custGeom>
            <a:avLst/>
            <a:gdLst>
              <a:gd name="connsiteX0" fmla="*/ 4739 w 415441"/>
              <a:gd name="connsiteY0" fmla="*/ 3814 h 104085"/>
              <a:gd name="connsiteX1" fmla="*/ 250802 w 415441"/>
              <a:gd name="connsiteY1" fmla="*/ 103826 h 104085"/>
              <a:gd name="connsiteX2" fmla="*/ 414314 w 415441"/>
              <a:gd name="connsiteY2" fmla="*/ 33976 h 104085"/>
              <a:gd name="connsiteX3" fmla="*/ 319064 w 415441"/>
              <a:gd name="connsiteY3" fmla="*/ 72076 h 104085"/>
              <a:gd name="connsiteX4" fmla="*/ 241277 w 415441"/>
              <a:gd name="connsiteY4" fmla="*/ 83189 h 104085"/>
              <a:gd name="connsiteX5" fmla="*/ 195239 w 415441"/>
              <a:gd name="connsiteY5" fmla="*/ 78426 h 104085"/>
              <a:gd name="connsiteX6" fmla="*/ 95227 w 415441"/>
              <a:gd name="connsiteY6" fmla="*/ 26039 h 104085"/>
              <a:gd name="connsiteX7" fmla="*/ 4739 w 415441"/>
              <a:gd name="connsiteY7" fmla="*/ 3814 h 10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5441" h="104085">
                <a:moveTo>
                  <a:pt x="4739" y="3814"/>
                </a:moveTo>
                <a:cubicBezTo>
                  <a:pt x="30668" y="16779"/>
                  <a:pt x="182540" y="98799"/>
                  <a:pt x="250802" y="103826"/>
                </a:cubicBezTo>
                <a:cubicBezTo>
                  <a:pt x="319064" y="108853"/>
                  <a:pt x="402937" y="39268"/>
                  <a:pt x="414314" y="33976"/>
                </a:cubicBezTo>
                <a:cubicBezTo>
                  <a:pt x="425691" y="28684"/>
                  <a:pt x="347904" y="63874"/>
                  <a:pt x="319064" y="72076"/>
                </a:cubicBezTo>
                <a:cubicBezTo>
                  <a:pt x="290225" y="80278"/>
                  <a:pt x="261914" y="82131"/>
                  <a:pt x="241277" y="83189"/>
                </a:cubicBezTo>
                <a:cubicBezTo>
                  <a:pt x="220640" y="84247"/>
                  <a:pt x="219581" y="87951"/>
                  <a:pt x="195239" y="78426"/>
                </a:cubicBezTo>
                <a:cubicBezTo>
                  <a:pt x="170897" y="68901"/>
                  <a:pt x="124067" y="37945"/>
                  <a:pt x="95227" y="26039"/>
                </a:cubicBezTo>
                <a:cubicBezTo>
                  <a:pt x="66388" y="14133"/>
                  <a:pt x="-21190" y="-9151"/>
                  <a:pt x="4739" y="381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909FADE-8F16-459F-A366-1791111DD2FA}"/>
              </a:ext>
            </a:extLst>
          </p:cNvPr>
          <p:cNvSpPr/>
          <p:nvPr/>
        </p:nvSpPr>
        <p:spPr>
          <a:xfrm>
            <a:off x="5863723" y="4077321"/>
            <a:ext cx="301249" cy="78402"/>
          </a:xfrm>
          <a:custGeom>
            <a:avLst/>
            <a:gdLst>
              <a:gd name="connsiteX0" fmla="*/ 502 w 301249"/>
              <a:gd name="connsiteY0" fmla="*/ 8904 h 78402"/>
              <a:gd name="connsiteX1" fmla="*/ 110040 w 301249"/>
              <a:gd name="connsiteY1" fmla="*/ 4142 h 78402"/>
              <a:gd name="connsiteX2" fmla="*/ 297365 w 301249"/>
              <a:gd name="connsiteY2" fmla="*/ 77167 h 78402"/>
              <a:gd name="connsiteX3" fmla="*/ 224340 w 301249"/>
              <a:gd name="connsiteY3" fmla="*/ 47004 h 78402"/>
              <a:gd name="connsiteX4" fmla="*/ 76702 w 301249"/>
              <a:gd name="connsiteY4" fmla="*/ 7317 h 78402"/>
              <a:gd name="connsiteX5" fmla="*/ 502 w 301249"/>
              <a:gd name="connsiteY5" fmla="*/ 8904 h 7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249" h="78402">
                <a:moveTo>
                  <a:pt x="502" y="8904"/>
                </a:moveTo>
                <a:cubicBezTo>
                  <a:pt x="6058" y="8375"/>
                  <a:pt x="60563" y="-7235"/>
                  <a:pt x="110040" y="4142"/>
                </a:cubicBezTo>
                <a:cubicBezTo>
                  <a:pt x="159517" y="15519"/>
                  <a:pt x="278315" y="70023"/>
                  <a:pt x="297365" y="77167"/>
                </a:cubicBezTo>
                <a:cubicBezTo>
                  <a:pt x="316415" y="84311"/>
                  <a:pt x="261117" y="58646"/>
                  <a:pt x="224340" y="47004"/>
                </a:cubicBezTo>
                <a:cubicBezTo>
                  <a:pt x="187563" y="35362"/>
                  <a:pt x="116919" y="13402"/>
                  <a:pt x="76702" y="7317"/>
                </a:cubicBezTo>
                <a:cubicBezTo>
                  <a:pt x="36485" y="1232"/>
                  <a:pt x="-5054" y="9433"/>
                  <a:pt x="502" y="890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4A2AB908-73D4-41D0-9B0E-C22C85E551DC}"/>
              </a:ext>
            </a:extLst>
          </p:cNvPr>
          <p:cNvSpPr/>
          <p:nvPr/>
        </p:nvSpPr>
        <p:spPr>
          <a:xfrm>
            <a:off x="5763517" y="4017890"/>
            <a:ext cx="137678" cy="60443"/>
          </a:xfrm>
          <a:custGeom>
            <a:avLst/>
            <a:gdLst>
              <a:gd name="connsiteX0" fmla="*/ 696 w 137678"/>
              <a:gd name="connsiteY0" fmla="*/ 73 h 60443"/>
              <a:gd name="connsiteX1" fmla="*/ 29271 w 137678"/>
              <a:gd name="connsiteY1" fmla="*/ 58810 h 60443"/>
              <a:gd name="connsiteX2" fmla="*/ 137221 w 137678"/>
              <a:gd name="connsiteY2" fmla="*/ 44523 h 60443"/>
              <a:gd name="connsiteX3" fmla="*/ 67371 w 137678"/>
              <a:gd name="connsiteY3" fmla="*/ 49285 h 60443"/>
              <a:gd name="connsiteX4" fmla="*/ 49908 w 137678"/>
              <a:gd name="connsiteY4" fmla="*/ 46110 h 60443"/>
              <a:gd name="connsiteX5" fmla="*/ 696 w 137678"/>
              <a:gd name="connsiteY5" fmla="*/ 73 h 6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678" h="60443">
                <a:moveTo>
                  <a:pt x="696" y="73"/>
                </a:moveTo>
                <a:cubicBezTo>
                  <a:pt x="-2744" y="2190"/>
                  <a:pt x="6517" y="51402"/>
                  <a:pt x="29271" y="58810"/>
                </a:cubicBezTo>
                <a:cubicBezTo>
                  <a:pt x="52025" y="66218"/>
                  <a:pt x="130871" y="46111"/>
                  <a:pt x="137221" y="44523"/>
                </a:cubicBezTo>
                <a:cubicBezTo>
                  <a:pt x="143571" y="42936"/>
                  <a:pt x="81923" y="49021"/>
                  <a:pt x="67371" y="49285"/>
                </a:cubicBezTo>
                <a:cubicBezTo>
                  <a:pt x="52819" y="49549"/>
                  <a:pt x="59433" y="50079"/>
                  <a:pt x="49908" y="46110"/>
                </a:cubicBezTo>
                <a:cubicBezTo>
                  <a:pt x="40383" y="42141"/>
                  <a:pt x="4136" y="-2044"/>
                  <a:pt x="696" y="7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83DF68E-16E4-4028-B0A1-CC2B25324712}"/>
              </a:ext>
            </a:extLst>
          </p:cNvPr>
          <p:cNvSpPr/>
          <p:nvPr/>
        </p:nvSpPr>
        <p:spPr>
          <a:xfrm>
            <a:off x="5257798" y="3801101"/>
            <a:ext cx="98155" cy="388429"/>
          </a:xfrm>
          <a:custGeom>
            <a:avLst/>
            <a:gdLst>
              <a:gd name="connsiteX0" fmla="*/ 10585 w 98155"/>
              <a:gd name="connsiteY0" fmla="*/ 432 h 388429"/>
              <a:gd name="connsiteX1" fmla="*/ 95252 w 98155"/>
              <a:gd name="connsiteY1" fmla="*/ 205749 h 388429"/>
              <a:gd name="connsiteX2" fmla="*/ 78319 w 98155"/>
              <a:gd name="connsiteY2" fmla="*/ 387782 h 388429"/>
              <a:gd name="connsiteX3" fmla="*/ 76202 w 98155"/>
              <a:gd name="connsiteY3" fmla="*/ 262899 h 388429"/>
              <a:gd name="connsiteX4" fmla="*/ 35985 w 98155"/>
              <a:gd name="connsiteY4" fmla="*/ 169766 h 388429"/>
              <a:gd name="connsiteX5" fmla="*/ 2 w 98155"/>
              <a:gd name="connsiteY5" fmla="*/ 290416 h 388429"/>
              <a:gd name="connsiteX6" fmla="*/ 33869 w 98155"/>
              <a:gd name="connsiteY6" fmla="*/ 154949 h 388429"/>
              <a:gd name="connsiteX7" fmla="*/ 10585 w 98155"/>
              <a:gd name="connsiteY7" fmla="*/ 432 h 38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155" h="388429">
                <a:moveTo>
                  <a:pt x="10585" y="432"/>
                </a:moveTo>
                <a:cubicBezTo>
                  <a:pt x="20815" y="8899"/>
                  <a:pt x="83963" y="141191"/>
                  <a:pt x="95252" y="205749"/>
                </a:cubicBezTo>
                <a:cubicBezTo>
                  <a:pt x="106541" y="270307"/>
                  <a:pt x="81494" y="378257"/>
                  <a:pt x="78319" y="387782"/>
                </a:cubicBezTo>
                <a:cubicBezTo>
                  <a:pt x="75144" y="397307"/>
                  <a:pt x="83258" y="299235"/>
                  <a:pt x="76202" y="262899"/>
                </a:cubicBezTo>
                <a:cubicBezTo>
                  <a:pt x="69146" y="226563"/>
                  <a:pt x="48685" y="165180"/>
                  <a:pt x="35985" y="169766"/>
                </a:cubicBezTo>
                <a:cubicBezTo>
                  <a:pt x="23285" y="174352"/>
                  <a:pt x="355" y="292885"/>
                  <a:pt x="2" y="290416"/>
                </a:cubicBezTo>
                <a:cubicBezTo>
                  <a:pt x="-351" y="287947"/>
                  <a:pt x="34222" y="199752"/>
                  <a:pt x="33869" y="154949"/>
                </a:cubicBezTo>
                <a:cubicBezTo>
                  <a:pt x="33516" y="110146"/>
                  <a:pt x="355" y="-8035"/>
                  <a:pt x="10585" y="432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0DA90220-8E02-4301-A05C-8157BB9F4B9F}"/>
              </a:ext>
            </a:extLst>
          </p:cNvPr>
          <p:cNvSpPr/>
          <p:nvPr/>
        </p:nvSpPr>
        <p:spPr>
          <a:xfrm>
            <a:off x="5728970" y="3619277"/>
            <a:ext cx="246042" cy="320329"/>
          </a:xfrm>
          <a:custGeom>
            <a:avLst/>
            <a:gdLst>
              <a:gd name="connsiteX0" fmla="*/ 244263 w 246042"/>
              <a:gd name="connsiteY0" fmla="*/ 6573 h 320329"/>
              <a:gd name="connsiteX1" fmla="*/ 45297 w 246042"/>
              <a:gd name="connsiteY1" fmla="*/ 190723 h 320329"/>
              <a:gd name="connsiteX2" fmla="*/ 19897 w 246042"/>
              <a:gd name="connsiteY2" fmla="*/ 319840 h 320329"/>
              <a:gd name="connsiteX3" fmla="*/ 26247 w 246042"/>
              <a:gd name="connsiteY3" fmla="*/ 230940 h 320329"/>
              <a:gd name="connsiteX4" fmla="*/ 5080 w 246042"/>
              <a:gd name="connsiteY4" fmla="*/ 129340 h 320329"/>
              <a:gd name="connsiteX5" fmla="*/ 136313 w 246042"/>
              <a:gd name="connsiteY5" fmla="*/ 48906 h 320329"/>
              <a:gd name="connsiteX6" fmla="*/ 244263 w 246042"/>
              <a:gd name="connsiteY6" fmla="*/ 6573 h 32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042" h="320329">
                <a:moveTo>
                  <a:pt x="244263" y="6573"/>
                </a:moveTo>
                <a:cubicBezTo>
                  <a:pt x="229094" y="30209"/>
                  <a:pt x="82691" y="138512"/>
                  <a:pt x="45297" y="190723"/>
                </a:cubicBezTo>
                <a:cubicBezTo>
                  <a:pt x="7903" y="242934"/>
                  <a:pt x="23072" y="313137"/>
                  <a:pt x="19897" y="319840"/>
                </a:cubicBezTo>
                <a:cubicBezTo>
                  <a:pt x="16722" y="326543"/>
                  <a:pt x="28716" y="262690"/>
                  <a:pt x="26247" y="230940"/>
                </a:cubicBezTo>
                <a:cubicBezTo>
                  <a:pt x="23777" y="199190"/>
                  <a:pt x="-13264" y="159679"/>
                  <a:pt x="5080" y="129340"/>
                </a:cubicBezTo>
                <a:cubicBezTo>
                  <a:pt x="23424" y="99001"/>
                  <a:pt x="98919" y="68662"/>
                  <a:pt x="136313" y="48906"/>
                </a:cubicBezTo>
                <a:cubicBezTo>
                  <a:pt x="173707" y="29150"/>
                  <a:pt x="259432" y="-17063"/>
                  <a:pt x="244263" y="657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24D110BC-E91A-4F4C-9CAC-5F8DE77A250B}"/>
              </a:ext>
            </a:extLst>
          </p:cNvPr>
          <p:cNvSpPr/>
          <p:nvPr/>
        </p:nvSpPr>
        <p:spPr>
          <a:xfrm>
            <a:off x="4815362" y="3514485"/>
            <a:ext cx="436991" cy="257209"/>
          </a:xfrm>
          <a:custGeom>
            <a:avLst/>
            <a:gdLst>
              <a:gd name="connsiteX0" fmla="*/ 55 w 436991"/>
              <a:gd name="connsiteY0" fmla="*/ 3415 h 257209"/>
              <a:gd name="connsiteX1" fmla="*/ 281571 w 436991"/>
              <a:gd name="connsiteY1" fmla="*/ 71148 h 257209"/>
              <a:gd name="connsiteX2" fmla="*/ 429738 w 436991"/>
              <a:gd name="connsiteY2" fmla="*/ 251065 h 257209"/>
              <a:gd name="connsiteX3" fmla="*/ 397988 w 436991"/>
              <a:gd name="connsiteY3" fmla="*/ 210848 h 257209"/>
              <a:gd name="connsiteX4" fmla="*/ 258288 w 436991"/>
              <a:gd name="connsiteY4" fmla="*/ 166398 h 257209"/>
              <a:gd name="connsiteX5" fmla="*/ 55 w 436991"/>
              <a:gd name="connsiteY5" fmla="*/ 3415 h 25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991" h="257209">
                <a:moveTo>
                  <a:pt x="55" y="3415"/>
                </a:moveTo>
                <a:cubicBezTo>
                  <a:pt x="3936" y="-12460"/>
                  <a:pt x="209957" y="29873"/>
                  <a:pt x="281571" y="71148"/>
                </a:cubicBezTo>
                <a:cubicBezTo>
                  <a:pt x="353185" y="112423"/>
                  <a:pt x="410335" y="227782"/>
                  <a:pt x="429738" y="251065"/>
                </a:cubicBezTo>
                <a:cubicBezTo>
                  <a:pt x="449141" y="274348"/>
                  <a:pt x="426563" y="224959"/>
                  <a:pt x="397988" y="210848"/>
                </a:cubicBezTo>
                <a:cubicBezTo>
                  <a:pt x="369413" y="196737"/>
                  <a:pt x="319318" y="200617"/>
                  <a:pt x="258288" y="166398"/>
                </a:cubicBezTo>
                <a:cubicBezTo>
                  <a:pt x="197258" y="132179"/>
                  <a:pt x="-3826" y="19290"/>
                  <a:pt x="55" y="341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F134CCA0-A9D4-4E7B-AEA0-502F2BCFDF79}"/>
              </a:ext>
            </a:extLst>
          </p:cNvPr>
          <p:cNvSpPr/>
          <p:nvPr/>
        </p:nvSpPr>
        <p:spPr>
          <a:xfrm>
            <a:off x="4949825" y="3679825"/>
            <a:ext cx="146050" cy="238245"/>
          </a:xfrm>
          <a:custGeom>
            <a:avLst/>
            <a:gdLst>
              <a:gd name="connsiteX0" fmla="*/ 0 w 146050"/>
              <a:gd name="connsiteY0" fmla="*/ 0 h 238245"/>
              <a:gd name="connsiteX1" fmla="*/ 107950 w 146050"/>
              <a:gd name="connsiteY1" fmla="*/ 93663 h 238245"/>
              <a:gd name="connsiteX2" fmla="*/ 146050 w 146050"/>
              <a:gd name="connsiteY2" fmla="*/ 238125 h 238245"/>
              <a:gd name="connsiteX3" fmla="*/ 107950 w 146050"/>
              <a:gd name="connsiteY3" fmla="*/ 117475 h 238245"/>
              <a:gd name="connsiteX4" fmla="*/ 46038 w 146050"/>
              <a:gd name="connsiteY4" fmla="*/ 63500 h 238245"/>
              <a:gd name="connsiteX5" fmla="*/ 0 w 146050"/>
              <a:gd name="connsiteY5" fmla="*/ 0 h 238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050" h="238245">
                <a:moveTo>
                  <a:pt x="0" y="0"/>
                </a:moveTo>
                <a:cubicBezTo>
                  <a:pt x="41804" y="26988"/>
                  <a:pt x="83608" y="53976"/>
                  <a:pt x="107950" y="93663"/>
                </a:cubicBezTo>
                <a:cubicBezTo>
                  <a:pt x="132292" y="133351"/>
                  <a:pt x="146050" y="234156"/>
                  <a:pt x="146050" y="238125"/>
                </a:cubicBezTo>
                <a:cubicBezTo>
                  <a:pt x="146050" y="242094"/>
                  <a:pt x="124619" y="146579"/>
                  <a:pt x="107950" y="117475"/>
                </a:cubicBezTo>
                <a:cubicBezTo>
                  <a:pt x="91281" y="88371"/>
                  <a:pt x="62971" y="78317"/>
                  <a:pt x="46038" y="635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7717EA90-0486-4397-B922-403B582C923C}"/>
              </a:ext>
            </a:extLst>
          </p:cNvPr>
          <p:cNvSpPr/>
          <p:nvPr/>
        </p:nvSpPr>
        <p:spPr>
          <a:xfrm>
            <a:off x="4245588" y="3657474"/>
            <a:ext cx="237638" cy="146563"/>
          </a:xfrm>
          <a:custGeom>
            <a:avLst/>
            <a:gdLst>
              <a:gd name="connsiteX0" fmla="*/ 237512 w 237638"/>
              <a:gd name="connsiteY0" fmla="*/ 126 h 146563"/>
              <a:gd name="connsiteX1" fmla="*/ 123212 w 237638"/>
              <a:gd name="connsiteY1" fmla="*/ 58864 h 146563"/>
              <a:gd name="connsiteX2" fmla="*/ 975 w 237638"/>
              <a:gd name="connsiteY2" fmla="*/ 146176 h 146563"/>
              <a:gd name="connsiteX3" fmla="*/ 67650 w 237638"/>
              <a:gd name="connsiteY3" fmla="*/ 89026 h 146563"/>
              <a:gd name="connsiteX4" fmla="*/ 100987 w 237638"/>
              <a:gd name="connsiteY4" fmla="*/ 44576 h 146563"/>
              <a:gd name="connsiteX5" fmla="*/ 237512 w 237638"/>
              <a:gd name="connsiteY5" fmla="*/ 126 h 14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638" h="146563">
                <a:moveTo>
                  <a:pt x="237512" y="126"/>
                </a:moveTo>
                <a:cubicBezTo>
                  <a:pt x="241216" y="2507"/>
                  <a:pt x="162635" y="34522"/>
                  <a:pt x="123212" y="58864"/>
                </a:cubicBezTo>
                <a:cubicBezTo>
                  <a:pt x="83789" y="83206"/>
                  <a:pt x="10235" y="141149"/>
                  <a:pt x="975" y="146176"/>
                </a:cubicBezTo>
                <a:cubicBezTo>
                  <a:pt x="-8285" y="151203"/>
                  <a:pt x="50981" y="105959"/>
                  <a:pt x="67650" y="89026"/>
                </a:cubicBezTo>
                <a:cubicBezTo>
                  <a:pt x="84319" y="72093"/>
                  <a:pt x="74264" y="59657"/>
                  <a:pt x="100987" y="44576"/>
                </a:cubicBezTo>
                <a:cubicBezTo>
                  <a:pt x="127710" y="29495"/>
                  <a:pt x="233808" y="-2255"/>
                  <a:pt x="237512" y="126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AFDD70E2-8B4F-43FB-8E65-762DBC501209}"/>
              </a:ext>
            </a:extLst>
          </p:cNvPr>
          <p:cNvSpPr/>
          <p:nvPr/>
        </p:nvSpPr>
        <p:spPr>
          <a:xfrm>
            <a:off x="4950261" y="4793079"/>
            <a:ext cx="541928" cy="356881"/>
          </a:xfrm>
          <a:custGeom>
            <a:avLst/>
            <a:gdLst>
              <a:gd name="connsiteX0" fmla="*/ 78939 w 541928"/>
              <a:gd name="connsiteY0" fmla="*/ 1171 h 356881"/>
              <a:gd name="connsiteX1" fmla="*/ 28139 w 541928"/>
              <a:gd name="connsiteY1" fmla="*/ 69434 h 356881"/>
              <a:gd name="connsiteX2" fmla="*/ 24964 w 541928"/>
              <a:gd name="connsiteY2" fmla="*/ 212309 h 356881"/>
              <a:gd name="connsiteX3" fmla="*/ 348814 w 541928"/>
              <a:gd name="connsiteY3" fmla="*/ 352009 h 356881"/>
              <a:gd name="connsiteX4" fmla="*/ 377389 w 541928"/>
              <a:gd name="connsiteY4" fmla="*/ 325021 h 356881"/>
              <a:gd name="connsiteX5" fmla="*/ 540902 w 541928"/>
              <a:gd name="connsiteY5" fmla="*/ 325021 h 356881"/>
              <a:gd name="connsiteX6" fmla="*/ 445652 w 541928"/>
              <a:gd name="connsiteY6" fmla="*/ 277396 h 356881"/>
              <a:gd name="connsiteX7" fmla="*/ 420252 w 541928"/>
              <a:gd name="connsiteY7" fmla="*/ 250409 h 356881"/>
              <a:gd name="connsiteX8" fmla="*/ 351989 w 541928"/>
              <a:gd name="connsiteY8" fmla="*/ 204371 h 356881"/>
              <a:gd name="connsiteX9" fmla="*/ 247214 w 541928"/>
              <a:gd name="connsiteY9" fmla="*/ 225009 h 356881"/>
              <a:gd name="connsiteX10" fmla="*/ 182127 w 541928"/>
              <a:gd name="connsiteY10" fmla="*/ 240884 h 356881"/>
              <a:gd name="connsiteX11" fmla="*/ 134502 w 541928"/>
              <a:gd name="connsiteY11" fmla="*/ 225009 h 356881"/>
              <a:gd name="connsiteX12" fmla="*/ 96402 w 541928"/>
              <a:gd name="connsiteY12" fmla="*/ 121821 h 356881"/>
              <a:gd name="connsiteX13" fmla="*/ 78939 w 541928"/>
              <a:gd name="connsiteY13" fmla="*/ 1171 h 35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1928" h="356881">
                <a:moveTo>
                  <a:pt x="78939" y="1171"/>
                </a:moveTo>
                <a:cubicBezTo>
                  <a:pt x="67562" y="-7560"/>
                  <a:pt x="37135" y="34245"/>
                  <a:pt x="28139" y="69434"/>
                </a:cubicBezTo>
                <a:cubicBezTo>
                  <a:pt x="19143" y="104623"/>
                  <a:pt x="-28482" y="165213"/>
                  <a:pt x="24964" y="212309"/>
                </a:cubicBezTo>
                <a:cubicBezTo>
                  <a:pt x="78410" y="259405"/>
                  <a:pt x="290076" y="333224"/>
                  <a:pt x="348814" y="352009"/>
                </a:cubicBezTo>
                <a:cubicBezTo>
                  <a:pt x="407552" y="370794"/>
                  <a:pt x="345374" y="329519"/>
                  <a:pt x="377389" y="325021"/>
                </a:cubicBezTo>
                <a:cubicBezTo>
                  <a:pt x="409404" y="320523"/>
                  <a:pt x="529525" y="332958"/>
                  <a:pt x="540902" y="325021"/>
                </a:cubicBezTo>
                <a:cubicBezTo>
                  <a:pt x="552279" y="317084"/>
                  <a:pt x="465760" y="289831"/>
                  <a:pt x="445652" y="277396"/>
                </a:cubicBezTo>
                <a:cubicBezTo>
                  <a:pt x="425544" y="264961"/>
                  <a:pt x="435863" y="262580"/>
                  <a:pt x="420252" y="250409"/>
                </a:cubicBezTo>
                <a:cubicBezTo>
                  <a:pt x="404642" y="238238"/>
                  <a:pt x="380829" y="208604"/>
                  <a:pt x="351989" y="204371"/>
                </a:cubicBezTo>
                <a:cubicBezTo>
                  <a:pt x="323149" y="200138"/>
                  <a:pt x="275524" y="218924"/>
                  <a:pt x="247214" y="225009"/>
                </a:cubicBezTo>
                <a:cubicBezTo>
                  <a:pt x="218904" y="231094"/>
                  <a:pt x="200912" y="240884"/>
                  <a:pt x="182127" y="240884"/>
                </a:cubicBezTo>
                <a:cubicBezTo>
                  <a:pt x="163342" y="240884"/>
                  <a:pt x="148789" y="244853"/>
                  <a:pt x="134502" y="225009"/>
                </a:cubicBezTo>
                <a:cubicBezTo>
                  <a:pt x="120215" y="205165"/>
                  <a:pt x="108838" y="154629"/>
                  <a:pt x="96402" y="121821"/>
                </a:cubicBezTo>
                <a:cubicBezTo>
                  <a:pt x="83966" y="89013"/>
                  <a:pt x="90316" y="9902"/>
                  <a:pt x="78939" y="1171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6C738BFB-5D23-47C2-86C4-A22193217E17}"/>
              </a:ext>
            </a:extLst>
          </p:cNvPr>
          <p:cNvSpPr/>
          <p:nvPr/>
        </p:nvSpPr>
        <p:spPr>
          <a:xfrm>
            <a:off x="5462176" y="4997642"/>
            <a:ext cx="310499" cy="92812"/>
          </a:xfrm>
          <a:custGeom>
            <a:avLst/>
            <a:gdLst>
              <a:gd name="connsiteX0" fmla="*/ 1999 w 310499"/>
              <a:gd name="connsiteY0" fmla="*/ 83946 h 92812"/>
              <a:gd name="connsiteX1" fmla="*/ 198849 w 310499"/>
              <a:gd name="connsiteY1" fmla="*/ 14096 h 92812"/>
              <a:gd name="connsiteX2" fmla="*/ 273462 w 310499"/>
              <a:gd name="connsiteY2" fmla="*/ 1396 h 92812"/>
              <a:gd name="connsiteX3" fmla="*/ 309974 w 310499"/>
              <a:gd name="connsiteY3" fmla="*/ 1396 h 92812"/>
              <a:gd name="connsiteX4" fmla="*/ 284574 w 310499"/>
              <a:gd name="connsiteY4" fmla="*/ 10921 h 92812"/>
              <a:gd name="connsiteX5" fmla="*/ 157574 w 310499"/>
              <a:gd name="connsiteY5" fmla="*/ 74421 h 92812"/>
              <a:gd name="connsiteX6" fmla="*/ 100424 w 310499"/>
              <a:gd name="connsiteY6" fmla="*/ 90296 h 92812"/>
              <a:gd name="connsiteX7" fmla="*/ 1999 w 310499"/>
              <a:gd name="connsiteY7" fmla="*/ 83946 h 9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499" h="92812">
                <a:moveTo>
                  <a:pt x="1999" y="83946"/>
                </a:moveTo>
                <a:cubicBezTo>
                  <a:pt x="18403" y="71246"/>
                  <a:pt x="153605" y="27854"/>
                  <a:pt x="198849" y="14096"/>
                </a:cubicBezTo>
                <a:cubicBezTo>
                  <a:pt x="244093" y="338"/>
                  <a:pt x="254941" y="3513"/>
                  <a:pt x="273462" y="1396"/>
                </a:cubicBezTo>
                <a:cubicBezTo>
                  <a:pt x="291983" y="-721"/>
                  <a:pt x="308122" y="-191"/>
                  <a:pt x="309974" y="1396"/>
                </a:cubicBezTo>
                <a:cubicBezTo>
                  <a:pt x="311826" y="2983"/>
                  <a:pt x="309974" y="-1250"/>
                  <a:pt x="284574" y="10921"/>
                </a:cubicBezTo>
                <a:cubicBezTo>
                  <a:pt x="259174" y="23092"/>
                  <a:pt x="188266" y="61192"/>
                  <a:pt x="157574" y="74421"/>
                </a:cubicBezTo>
                <a:cubicBezTo>
                  <a:pt x="126882" y="87650"/>
                  <a:pt x="126089" y="87915"/>
                  <a:pt x="100424" y="90296"/>
                </a:cubicBezTo>
                <a:cubicBezTo>
                  <a:pt x="74760" y="92677"/>
                  <a:pt x="-14405" y="96646"/>
                  <a:pt x="1999" y="83946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528AA9D9-5569-4197-89CF-FBD6FA9495F7}"/>
              </a:ext>
            </a:extLst>
          </p:cNvPr>
          <p:cNvSpPr/>
          <p:nvPr/>
        </p:nvSpPr>
        <p:spPr>
          <a:xfrm>
            <a:off x="5338079" y="3575046"/>
            <a:ext cx="58564" cy="160896"/>
          </a:xfrm>
          <a:custGeom>
            <a:avLst/>
            <a:gdLst>
              <a:gd name="connsiteX0" fmla="*/ 57304 w 58564"/>
              <a:gd name="connsiteY0" fmla="*/ 4 h 160896"/>
              <a:gd name="connsiteX1" fmla="*/ 154 w 58564"/>
              <a:gd name="connsiteY1" fmla="*/ 120654 h 160896"/>
              <a:gd name="connsiteX2" fmla="*/ 40371 w 58564"/>
              <a:gd name="connsiteY2" fmla="*/ 160871 h 160896"/>
              <a:gd name="connsiteX3" fmla="*/ 38254 w 58564"/>
              <a:gd name="connsiteY3" fmla="*/ 116421 h 160896"/>
              <a:gd name="connsiteX4" fmla="*/ 57304 w 58564"/>
              <a:gd name="connsiteY4" fmla="*/ 4 h 16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564" h="160896">
                <a:moveTo>
                  <a:pt x="57304" y="4"/>
                </a:moveTo>
                <a:cubicBezTo>
                  <a:pt x="50954" y="709"/>
                  <a:pt x="2976" y="93843"/>
                  <a:pt x="154" y="120654"/>
                </a:cubicBezTo>
                <a:cubicBezTo>
                  <a:pt x="-2668" y="147465"/>
                  <a:pt x="34021" y="161576"/>
                  <a:pt x="40371" y="160871"/>
                </a:cubicBezTo>
                <a:cubicBezTo>
                  <a:pt x="46721" y="160166"/>
                  <a:pt x="32257" y="142174"/>
                  <a:pt x="38254" y="116421"/>
                </a:cubicBezTo>
                <a:cubicBezTo>
                  <a:pt x="44251" y="90668"/>
                  <a:pt x="63654" y="-701"/>
                  <a:pt x="57304" y="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6EEA220E-C25A-41E0-94C6-C2D9681284F0}"/>
              </a:ext>
            </a:extLst>
          </p:cNvPr>
          <p:cNvSpPr/>
          <p:nvPr/>
        </p:nvSpPr>
        <p:spPr>
          <a:xfrm>
            <a:off x="5581208" y="3575049"/>
            <a:ext cx="112881" cy="179919"/>
          </a:xfrm>
          <a:custGeom>
            <a:avLst/>
            <a:gdLst>
              <a:gd name="connsiteX0" fmla="*/ 112625 w 112881"/>
              <a:gd name="connsiteY0" fmla="*/ 1 h 179919"/>
              <a:gd name="connsiteX1" fmla="*/ 34309 w 112881"/>
              <a:gd name="connsiteY1" fmla="*/ 99484 h 179919"/>
              <a:gd name="connsiteX2" fmla="*/ 19492 w 112881"/>
              <a:gd name="connsiteY2" fmla="*/ 179918 h 179919"/>
              <a:gd name="connsiteX3" fmla="*/ 4675 w 112881"/>
              <a:gd name="connsiteY3" fmla="*/ 97368 h 179919"/>
              <a:gd name="connsiteX4" fmla="*/ 112625 w 112881"/>
              <a:gd name="connsiteY4" fmla="*/ 1 h 17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81" h="179919">
                <a:moveTo>
                  <a:pt x="112625" y="1"/>
                </a:moveTo>
                <a:cubicBezTo>
                  <a:pt x="117564" y="354"/>
                  <a:pt x="49831" y="69498"/>
                  <a:pt x="34309" y="99484"/>
                </a:cubicBezTo>
                <a:cubicBezTo>
                  <a:pt x="18787" y="129470"/>
                  <a:pt x="24431" y="180271"/>
                  <a:pt x="19492" y="179918"/>
                </a:cubicBezTo>
                <a:cubicBezTo>
                  <a:pt x="14553" y="179565"/>
                  <a:pt x="-10142" y="125590"/>
                  <a:pt x="4675" y="97368"/>
                </a:cubicBezTo>
                <a:cubicBezTo>
                  <a:pt x="19492" y="69146"/>
                  <a:pt x="107686" y="-352"/>
                  <a:pt x="112625" y="1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73FFEDDE-772F-40B4-A7E4-04C930A357DB}"/>
              </a:ext>
            </a:extLst>
          </p:cNvPr>
          <p:cNvSpPr/>
          <p:nvPr/>
        </p:nvSpPr>
        <p:spPr>
          <a:xfrm>
            <a:off x="4536803" y="5329230"/>
            <a:ext cx="194095" cy="158760"/>
          </a:xfrm>
          <a:custGeom>
            <a:avLst/>
            <a:gdLst>
              <a:gd name="connsiteX0" fmla="*/ 193947 w 194095"/>
              <a:gd name="connsiteY0" fmla="*/ 8 h 158760"/>
              <a:gd name="connsiteX1" fmla="*/ 89172 w 194095"/>
              <a:gd name="connsiteY1" fmla="*/ 50808 h 158760"/>
              <a:gd name="connsiteX2" fmla="*/ 272 w 194095"/>
              <a:gd name="connsiteY2" fmla="*/ 158758 h 158760"/>
              <a:gd name="connsiteX3" fmla="*/ 65360 w 194095"/>
              <a:gd name="connsiteY3" fmla="*/ 47633 h 158760"/>
              <a:gd name="connsiteX4" fmla="*/ 193947 w 194095"/>
              <a:gd name="connsiteY4" fmla="*/ 8 h 15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095" h="158760">
                <a:moveTo>
                  <a:pt x="193947" y="8"/>
                </a:moveTo>
                <a:cubicBezTo>
                  <a:pt x="197916" y="537"/>
                  <a:pt x="121451" y="24350"/>
                  <a:pt x="89172" y="50808"/>
                </a:cubicBezTo>
                <a:cubicBezTo>
                  <a:pt x="56893" y="77266"/>
                  <a:pt x="4241" y="159287"/>
                  <a:pt x="272" y="158758"/>
                </a:cubicBezTo>
                <a:cubicBezTo>
                  <a:pt x="-3697" y="158229"/>
                  <a:pt x="36520" y="72239"/>
                  <a:pt x="65360" y="47633"/>
                </a:cubicBezTo>
                <a:cubicBezTo>
                  <a:pt x="94200" y="23027"/>
                  <a:pt x="189978" y="-521"/>
                  <a:pt x="193947" y="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930A2C29-3559-4071-9A42-2FBF9C7B7F11}"/>
              </a:ext>
            </a:extLst>
          </p:cNvPr>
          <p:cNvSpPr/>
          <p:nvPr/>
        </p:nvSpPr>
        <p:spPr>
          <a:xfrm>
            <a:off x="5712662" y="5277443"/>
            <a:ext cx="219361" cy="99380"/>
          </a:xfrm>
          <a:custGeom>
            <a:avLst/>
            <a:gdLst>
              <a:gd name="connsiteX0" fmla="*/ 751 w 219361"/>
              <a:gd name="connsiteY0" fmla="*/ 96245 h 99380"/>
              <a:gd name="connsiteX1" fmla="*/ 143626 w 219361"/>
              <a:gd name="connsiteY1" fmla="*/ 995 h 99380"/>
              <a:gd name="connsiteX2" fmla="*/ 218238 w 219361"/>
              <a:gd name="connsiteY2" fmla="*/ 43857 h 99380"/>
              <a:gd name="connsiteX3" fmla="*/ 181726 w 219361"/>
              <a:gd name="connsiteY3" fmla="*/ 23220 h 99380"/>
              <a:gd name="connsiteX4" fmla="*/ 91238 w 219361"/>
              <a:gd name="connsiteY4" fmla="*/ 70845 h 99380"/>
              <a:gd name="connsiteX5" fmla="*/ 751 w 219361"/>
              <a:gd name="connsiteY5" fmla="*/ 96245 h 9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361" h="99380">
                <a:moveTo>
                  <a:pt x="751" y="96245"/>
                </a:moveTo>
                <a:cubicBezTo>
                  <a:pt x="9482" y="84603"/>
                  <a:pt x="107378" y="9726"/>
                  <a:pt x="143626" y="995"/>
                </a:cubicBezTo>
                <a:cubicBezTo>
                  <a:pt x="179874" y="-7736"/>
                  <a:pt x="218238" y="43857"/>
                  <a:pt x="218238" y="43857"/>
                </a:cubicBezTo>
                <a:cubicBezTo>
                  <a:pt x="224588" y="47561"/>
                  <a:pt x="202893" y="18722"/>
                  <a:pt x="181726" y="23220"/>
                </a:cubicBezTo>
                <a:cubicBezTo>
                  <a:pt x="160559" y="27718"/>
                  <a:pt x="120871" y="57351"/>
                  <a:pt x="91238" y="70845"/>
                </a:cubicBezTo>
                <a:cubicBezTo>
                  <a:pt x="61605" y="84339"/>
                  <a:pt x="-7980" y="107887"/>
                  <a:pt x="751" y="9624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EA7C94E2-232E-4B2D-8961-62730BE78B08}"/>
              </a:ext>
            </a:extLst>
          </p:cNvPr>
          <p:cNvSpPr/>
          <p:nvPr/>
        </p:nvSpPr>
        <p:spPr>
          <a:xfrm>
            <a:off x="4552326" y="5426428"/>
            <a:ext cx="973248" cy="405121"/>
          </a:xfrm>
          <a:custGeom>
            <a:avLst/>
            <a:gdLst>
              <a:gd name="connsiteX0" fmla="*/ 72591 w 973248"/>
              <a:gd name="connsiteY0" fmla="*/ 15522 h 405121"/>
              <a:gd name="connsiteX1" fmla="*/ 347757 w 973248"/>
              <a:gd name="connsiteY1" fmla="*/ 150989 h 405121"/>
              <a:gd name="connsiteX2" fmla="*/ 688541 w 973248"/>
              <a:gd name="connsiteY2" fmla="*/ 324555 h 405121"/>
              <a:gd name="connsiteX3" fmla="*/ 963707 w 973248"/>
              <a:gd name="connsiteY3" fmla="*/ 292805 h 405121"/>
              <a:gd name="connsiteX4" fmla="*/ 915024 w 973248"/>
              <a:gd name="connsiteY4" fmla="*/ 318205 h 405121"/>
              <a:gd name="connsiteX5" fmla="*/ 737224 w 973248"/>
              <a:gd name="connsiteY5" fmla="*/ 404989 h 405121"/>
              <a:gd name="connsiteX6" fmla="*/ 432424 w 973248"/>
              <a:gd name="connsiteY6" fmla="*/ 333022 h 405121"/>
              <a:gd name="connsiteX7" fmla="*/ 153024 w 973248"/>
              <a:gd name="connsiteY7" fmla="*/ 153105 h 405121"/>
              <a:gd name="connsiteX8" fmla="*/ 2741 w 973248"/>
              <a:gd name="connsiteY8" fmla="*/ 17639 h 405121"/>
              <a:gd name="connsiteX9" fmla="*/ 72591 w 973248"/>
              <a:gd name="connsiteY9" fmla="*/ 15522 h 40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3248" h="405121">
                <a:moveTo>
                  <a:pt x="72591" y="15522"/>
                </a:moveTo>
                <a:cubicBezTo>
                  <a:pt x="130094" y="37747"/>
                  <a:pt x="347757" y="150989"/>
                  <a:pt x="347757" y="150989"/>
                </a:cubicBezTo>
                <a:cubicBezTo>
                  <a:pt x="450415" y="202494"/>
                  <a:pt x="585883" y="300919"/>
                  <a:pt x="688541" y="324555"/>
                </a:cubicBezTo>
                <a:cubicBezTo>
                  <a:pt x="791199" y="348191"/>
                  <a:pt x="925960" y="293863"/>
                  <a:pt x="963707" y="292805"/>
                </a:cubicBezTo>
                <a:cubicBezTo>
                  <a:pt x="1001454" y="291747"/>
                  <a:pt x="915024" y="318205"/>
                  <a:pt x="915024" y="318205"/>
                </a:cubicBezTo>
                <a:cubicBezTo>
                  <a:pt x="877277" y="336902"/>
                  <a:pt x="817657" y="402520"/>
                  <a:pt x="737224" y="404989"/>
                </a:cubicBezTo>
                <a:cubicBezTo>
                  <a:pt x="656791" y="407458"/>
                  <a:pt x="529791" y="375003"/>
                  <a:pt x="432424" y="333022"/>
                </a:cubicBezTo>
                <a:cubicBezTo>
                  <a:pt x="335057" y="291041"/>
                  <a:pt x="224638" y="205669"/>
                  <a:pt x="153024" y="153105"/>
                </a:cubicBezTo>
                <a:cubicBezTo>
                  <a:pt x="81410" y="100541"/>
                  <a:pt x="14030" y="39511"/>
                  <a:pt x="2741" y="17639"/>
                </a:cubicBezTo>
                <a:cubicBezTo>
                  <a:pt x="-8548" y="-4233"/>
                  <a:pt x="15088" y="-6703"/>
                  <a:pt x="72591" y="15522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C8F3CDD0-C994-45B1-8BF2-A58444CCB485}"/>
              </a:ext>
            </a:extLst>
          </p:cNvPr>
          <p:cNvSpPr/>
          <p:nvPr/>
        </p:nvSpPr>
        <p:spPr>
          <a:xfrm>
            <a:off x="4313189" y="2212077"/>
            <a:ext cx="1147397" cy="703385"/>
          </a:xfrm>
          <a:custGeom>
            <a:avLst/>
            <a:gdLst>
              <a:gd name="connsiteX0" fmla="*/ 1139344 w 1147397"/>
              <a:gd name="connsiteY0" fmla="*/ 6190 h 703385"/>
              <a:gd name="connsiteX1" fmla="*/ 961544 w 1147397"/>
              <a:gd name="connsiteY1" fmla="*/ 255956 h 703385"/>
              <a:gd name="connsiteX2" fmla="*/ 25978 w 1147397"/>
              <a:gd name="connsiteY2" fmla="*/ 687756 h 703385"/>
              <a:gd name="connsiteX3" fmla="*/ 309611 w 1147397"/>
              <a:gd name="connsiteY3" fmla="*/ 598856 h 703385"/>
              <a:gd name="connsiteX4" fmla="*/ 826078 w 1147397"/>
              <a:gd name="connsiteY4" fmla="*/ 505723 h 703385"/>
              <a:gd name="connsiteX5" fmla="*/ 1139344 w 1147397"/>
              <a:gd name="connsiteY5" fmla="*/ 6190 h 70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7397" h="703385">
                <a:moveTo>
                  <a:pt x="1139344" y="6190"/>
                </a:moveTo>
                <a:cubicBezTo>
                  <a:pt x="1161922" y="-35438"/>
                  <a:pt x="1147105" y="142362"/>
                  <a:pt x="961544" y="255956"/>
                </a:cubicBezTo>
                <a:cubicBezTo>
                  <a:pt x="775983" y="369550"/>
                  <a:pt x="134633" y="630606"/>
                  <a:pt x="25978" y="687756"/>
                </a:cubicBezTo>
                <a:cubicBezTo>
                  <a:pt x="-82678" y="744906"/>
                  <a:pt x="176261" y="629195"/>
                  <a:pt x="309611" y="598856"/>
                </a:cubicBezTo>
                <a:cubicBezTo>
                  <a:pt x="442961" y="568517"/>
                  <a:pt x="683556" y="604501"/>
                  <a:pt x="826078" y="505723"/>
                </a:cubicBezTo>
                <a:cubicBezTo>
                  <a:pt x="968600" y="406945"/>
                  <a:pt x="1116766" y="47818"/>
                  <a:pt x="1139344" y="619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69AD23CB-D726-490A-BADB-869D7F8F9ACD}"/>
              </a:ext>
            </a:extLst>
          </p:cNvPr>
          <p:cNvSpPr/>
          <p:nvPr/>
        </p:nvSpPr>
        <p:spPr>
          <a:xfrm>
            <a:off x="3425832" y="2511451"/>
            <a:ext cx="1451078" cy="1462966"/>
          </a:xfrm>
          <a:custGeom>
            <a:avLst/>
            <a:gdLst>
              <a:gd name="connsiteX0" fmla="*/ 1366301 w 1451078"/>
              <a:gd name="connsiteY0" fmla="*/ 32782 h 1462966"/>
              <a:gd name="connsiteX1" fmla="*/ 1332435 w 1451078"/>
              <a:gd name="connsiteY1" fmla="*/ 79349 h 1462966"/>
              <a:gd name="connsiteX2" fmla="*/ 553501 w 1451078"/>
              <a:gd name="connsiteY2" fmla="*/ 574649 h 1462966"/>
              <a:gd name="connsiteX3" fmla="*/ 261401 w 1451078"/>
              <a:gd name="connsiteY3" fmla="*/ 786316 h 1462966"/>
              <a:gd name="connsiteX4" fmla="*/ 79368 w 1451078"/>
              <a:gd name="connsiteY4" fmla="*/ 1434016 h 1462966"/>
              <a:gd name="connsiteX5" fmla="*/ 92068 w 1451078"/>
              <a:gd name="connsiteY5" fmla="*/ 1315482 h 1462966"/>
              <a:gd name="connsiteX6" fmla="*/ 3168 w 1451078"/>
              <a:gd name="connsiteY6" fmla="*/ 1002216 h 1462966"/>
              <a:gd name="connsiteX7" fmla="*/ 223301 w 1451078"/>
              <a:gd name="connsiteY7" fmla="*/ 667782 h 1462966"/>
              <a:gd name="connsiteX8" fmla="*/ 540801 w 1451078"/>
              <a:gd name="connsiteY8" fmla="*/ 401082 h 1462966"/>
              <a:gd name="connsiteX9" fmla="*/ 1366301 w 1451078"/>
              <a:gd name="connsiteY9" fmla="*/ 32782 h 146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1078" h="1462966">
                <a:moveTo>
                  <a:pt x="1366301" y="32782"/>
                </a:moveTo>
                <a:cubicBezTo>
                  <a:pt x="1498240" y="-20840"/>
                  <a:pt x="1467902" y="-10962"/>
                  <a:pt x="1332435" y="79349"/>
                </a:cubicBezTo>
                <a:cubicBezTo>
                  <a:pt x="1196968" y="169660"/>
                  <a:pt x="732007" y="456821"/>
                  <a:pt x="553501" y="574649"/>
                </a:cubicBezTo>
                <a:cubicBezTo>
                  <a:pt x="374995" y="692477"/>
                  <a:pt x="340423" y="643088"/>
                  <a:pt x="261401" y="786316"/>
                </a:cubicBezTo>
                <a:cubicBezTo>
                  <a:pt x="182379" y="929544"/>
                  <a:pt x="107590" y="1345822"/>
                  <a:pt x="79368" y="1434016"/>
                </a:cubicBezTo>
                <a:cubicBezTo>
                  <a:pt x="51146" y="1522210"/>
                  <a:pt x="104768" y="1387449"/>
                  <a:pt x="92068" y="1315482"/>
                </a:cubicBezTo>
                <a:cubicBezTo>
                  <a:pt x="79368" y="1243515"/>
                  <a:pt x="-18704" y="1110166"/>
                  <a:pt x="3168" y="1002216"/>
                </a:cubicBezTo>
                <a:cubicBezTo>
                  <a:pt x="25040" y="894266"/>
                  <a:pt x="133696" y="767971"/>
                  <a:pt x="223301" y="667782"/>
                </a:cubicBezTo>
                <a:cubicBezTo>
                  <a:pt x="312906" y="567593"/>
                  <a:pt x="346773" y="506915"/>
                  <a:pt x="540801" y="401082"/>
                </a:cubicBezTo>
                <a:cubicBezTo>
                  <a:pt x="734829" y="295249"/>
                  <a:pt x="1234362" y="86404"/>
                  <a:pt x="1366301" y="32782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3989BDC4-47E9-4370-8632-51A5A74027D8}"/>
              </a:ext>
            </a:extLst>
          </p:cNvPr>
          <p:cNvSpPr/>
          <p:nvPr/>
        </p:nvSpPr>
        <p:spPr>
          <a:xfrm>
            <a:off x="3292741" y="3655671"/>
            <a:ext cx="279678" cy="1747312"/>
          </a:xfrm>
          <a:custGeom>
            <a:avLst/>
            <a:gdLst>
              <a:gd name="connsiteX0" fmla="*/ 212459 w 279678"/>
              <a:gd name="connsiteY0" fmla="*/ 35796 h 1747312"/>
              <a:gd name="connsiteX1" fmla="*/ 216692 w 279678"/>
              <a:gd name="connsiteY1" fmla="*/ 941729 h 1747312"/>
              <a:gd name="connsiteX2" fmla="*/ 220926 w 279678"/>
              <a:gd name="connsiteY2" fmla="*/ 1259229 h 1747312"/>
              <a:gd name="connsiteX3" fmla="*/ 275959 w 279678"/>
              <a:gd name="connsiteY3" fmla="*/ 1741829 h 1747312"/>
              <a:gd name="connsiteX4" fmla="*/ 102392 w 279678"/>
              <a:gd name="connsiteY4" fmla="*/ 1504762 h 1747312"/>
              <a:gd name="connsiteX5" fmla="*/ 792 w 279678"/>
              <a:gd name="connsiteY5" fmla="*/ 1267696 h 1747312"/>
              <a:gd name="connsiteX6" fmla="*/ 55826 w 279678"/>
              <a:gd name="connsiteY6" fmla="*/ 577662 h 1747312"/>
              <a:gd name="connsiteX7" fmla="*/ 68526 w 279678"/>
              <a:gd name="connsiteY7" fmla="*/ 217829 h 1747312"/>
              <a:gd name="connsiteX8" fmla="*/ 212459 w 279678"/>
              <a:gd name="connsiteY8" fmla="*/ 35796 h 174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9678" h="1747312">
                <a:moveTo>
                  <a:pt x="212459" y="35796"/>
                </a:moveTo>
                <a:cubicBezTo>
                  <a:pt x="237153" y="156446"/>
                  <a:pt x="215281" y="737824"/>
                  <a:pt x="216692" y="941729"/>
                </a:cubicBezTo>
                <a:cubicBezTo>
                  <a:pt x="218103" y="1145634"/>
                  <a:pt x="211048" y="1125879"/>
                  <a:pt x="220926" y="1259229"/>
                </a:cubicBezTo>
                <a:cubicBezTo>
                  <a:pt x="230804" y="1392579"/>
                  <a:pt x="295715" y="1700907"/>
                  <a:pt x="275959" y="1741829"/>
                </a:cubicBezTo>
                <a:cubicBezTo>
                  <a:pt x="256203" y="1782751"/>
                  <a:pt x="148253" y="1583784"/>
                  <a:pt x="102392" y="1504762"/>
                </a:cubicBezTo>
                <a:cubicBezTo>
                  <a:pt x="56531" y="1425740"/>
                  <a:pt x="8553" y="1422213"/>
                  <a:pt x="792" y="1267696"/>
                </a:cubicBezTo>
                <a:cubicBezTo>
                  <a:pt x="-6969" y="1113179"/>
                  <a:pt x="44537" y="752640"/>
                  <a:pt x="55826" y="577662"/>
                </a:cubicBezTo>
                <a:cubicBezTo>
                  <a:pt x="67115" y="402684"/>
                  <a:pt x="43832" y="304612"/>
                  <a:pt x="68526" y="217829"/>
                </a:cubicBezTo>
                <a:cubicBezTo>
                  <a:pt x="93220" y="131046"/>
                  <a:pt x="187765" y="-84854"/>
                  <a:pt x="212459" y="35796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7163E8A9-B0C4-44F1-B3FD-CABDA92E701B}"/>
              </a:ext>
            </a:extLst>
          </p:cNvPr>
          <p:cNvSpPr/>
          <p:nvPr/>
        </p:nvSpPr>
        <p:spPr>
          <a:xfrm>
            <a:off x="3287178" y="4969815"/>
            <a:ext cx="1793939" cy="1413807"/>
          </a:xfrm>
          <a:custGeom>
            <a:avLst/>
            <a:gdLst>
              <a:gd name="connsiteX0" fmla="*/ 8472 w 1793939"/>
              <a:gd name="connsiteY0" fmla="*/ 24460 h 1413807"/>
              <a:gd name="connsiteX1" fmla="*/ 437097 w 1793939"/>
              <a:gd name="connsiteY1" fmla="*/ 710260 h 1413807"/>
              <a:gd name="connsiteX2" fmla="*/ 1157822 w 1793939"/>
              <a:gd name="connsiteY2" fmla="*/ 1243660 h 1413807"/>
              <a:gd name="connsiteX3" fmla="*/ 1665822 w 1793939"/>
              <a:gd name="connsiteY3" fmla="*/ 1392885 h 1413807"/>
              <a:gd name="connsiteX4" fmla="*/ 1783297 w 1793939"/>
              <a:gd name="connsiteY4" fmla="*/ 1396060 h 1413807"/>
              <a:gd name="connsiteX5" fmla="*/ 1465797 w 1793939"/>
              <a:gd name="connsiteY5" fmla="*/ 1237310 h 1413807"/>
              <a:gd name="connsiteX6" fmla="*/ 906997 w 1793939"/>
              <a:gd name="connsiteY6" fmla="*/ 830910 h 1413807"/>
              <a:gd name="connsiteX7" fmla="*/ 576797 w 1793939"/>
              <a:gd name="connsiteY7" fmla="*/ 649935 h 1413807"/>
              <a:gd name="connsiteX8" fmla="*/ 183097 w 1793939"/>
              <a:gd name="connsiteY8" fmla="*/ 199085 h 1413807"/>
              <a:gd name="connsiteX9" fmla="*/ 8472 w 1793939"/>
              <a:gd name="connsiteY9" fmla="*/ 24460 h 141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3939" h="1413807">
                <a:moveTo>
                  <a:pt x="8472" y="24460"/>
                </a:moveTo>
                <a:cubicBezTo>
                  <a:pt x="50805" y="109656"/>
                  <a:pt x="245539" y="507060"/>
                  <a:pt x="437097" y="710260"/>
                </a:cubicBezTo>
                <a:cubicBezTo>
                  <a:pt x="628655" y="913460"/>
                  <a:pt x="953035" y="1129889"/>
                  <a:pt x="1157822" y="1243660"/>
                </a:cubicBezTo>
                <a:cubicBezTo>
                  <a:pt x="1362610" y="1357431"/>
                  <a:pt x="1561576" y="1367485"/>
                  <a:pt x="1665822" y="1392885"/>
                </a:cubicBezTo>
                <a:cubicBezTo>
                  <a:pt x="1770068" y="1418285"/>
                  <a:pt x="1816634" y="1421989"/>
                  <a:pt x="1783297" y="1396060"/>
                </a:cubicBezTo>
                <a:cubicBezTo>
                  <a:pt x="1749960" y="1370131"/>
                  <a:pt x="1611847" y="1331502"/>
                  <a:pt x="1465797" y="1237310"/>
                </a:cubicBezTo>
                <a:cubicBezTo>
                  <a:pt x="1319747" y="1143118"/>
                  <a:pt x="1055164" y="928806"/>
                  <a:pt x="906997" y="830910"/>
                </a:cubicBezTo>
                <a:cubicBezTo>
                  <a:pt x="758830" y="733014"/>
                  <a:pt x="697447" y="755239"/>
                  <a:pt x="576797" y="649935"/>
                </a:cubicBezTo>
                <a:cubicBezTo>
                  <a:pt x="456147" y="544631"/>
                  <a:pt x="274643" y="302272"/>
                  <a:pt x="183097" y="199085"/>
                </a:cubicBezTo>
                <a:cubicBezTo>
                  <a:pt x="91551" y="95898"/>
                  <a:pt x="-33861" y="-60736"/>
                  <a:pt x="8472" y="2446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691F5383-CF04-4B06-BD4A-086BA3E59163}"/>
              </a:ext>
            </a:extLst>
          </p:cNvPr>
          <p:cNvSpPr/>
          <p:nvPr/>
        </p:nvSpPr>
        <p:spPr>
          <a:xfrm>
            <a:off x="5176977" y="4501614"/>
            <a:ext cx="1290137" cy="1852423"/>
          </a:xfrm>
          <a:custGeom>
            <a:avLst/>
            <a:gdLst>
              <a:gd name="connsiteX0" fmla="*/ 1274623 w 1290137"/>
              <a:gd name="connsiteY0" fmla="*/ 536 h 1852423"/>
              <a:gd name="connsiteX1" fmla="*/ 1233348 w 1290137"/>
              <a:gd name="connsiteY1" fmla="*/ 435511 h 1852423"/>
              <a:gd name="connsiteX2" fmla="*/ 868223 w 1290137"/>
              <a:gd name="connsiteY2" fmla="*/ 1080036 h 1852423"/>
              <a:gd name="connsiteX3" fmla="*/ 512623 w 1290137"/>
              <a:gd name="connsiteY3" fmla="*/ 1511836 h 1852423"/>
              <a:gd name="connsiteX4" fmla="*/ 296723 w 1290137"/>
              <a:gd name="connsiteY4" fmla="*/ 1734086 h 1852423"/>
              <a:gd name="connsiteX5" fmla="*/ 128448 w 1290137"/>
              <a:gd name="connsiteY5" fmla="*/ 1842036 h 1852423"/>
              <a:gd name="connsiteX6" fmla="*/ 1448 w 1290137"/>
              <a:gd name="connsiteY6" fmla="*/ 1842036 h 1852423"/>
              <a:gd name="connsiteX7" fmla="*/ 68123 w 1290137"/>
              <a:gd name="connsiteY7" fmla="*/ 1788061 h 1852423"/>
              <a:gd name="connsiteX8" fmla="*/ 195123 w 1290137"/>
              <a:gd name="connsiteY8" fmla="*/ 1638836 h 1852423"/>
              <a:gd name="connsiteX9" fmla="*/ 506273 w 1290137"/>
              <a:gd name="connsiteY9" fmla="*/ 1324511 h 1852423"/>
              <a:gd name="connsiteX10" fmla="*/ 776148 w 1290137"/>
              <a:gd name="connsiteY10" fmla="*/ 962561 h 1852423"/>
              <a:gd name="connsiteX11" fmla="*/ 1087298 w 1290137"/>
              <a:gd name="connsiteY11" fmla="*/ 359311 h 1852423"/>
              <a:gd name="connsiteX12" fmla="*/ 1274623 w 1290137"/>
              <a:gd name="connsiteY12" fmla="*/ 536 h 1852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90137" h="1852423">
                <a:moveTo>
                  <a:pt x="1274623" y="536"/>
                </a:moveTo>
                <a:cubicBezTo>
                  <a:pt x="1298965" y="13236"/>
                  <a:pt x="1301081" y="255595"/>
                  <a:pt x="1233348" y="435511"/>
                </a:cubicBezTo>
                <a:cubicBezTo>
                  <a:pt x="1165615" y="615427"/>
                  <a:pt x="988344" y="900649"/>
                  <a:pt x="868223" y="1080036"/>
                </a:cubicBezTo>
                <a:cubicBezTo>
                  <a:pt x="748102" y="1259423"/>
                  <a:pt x="607873" y="1402828"/>
                  <a:pt x="512623" y="1511836"/>
                </a:cubicBezTo>
                <a:cubicBezTo>
                  <a:pt x="417373" y="1620844"/>
                  <a:pt x="360752" y="1679053"/>
                  <a:pt x="296723" y="1734086"/>
                </a:cubicBezTo>
                <a:cubicBezTo>
                  <a:pt x="232694" y="1789119"/>
                  <a:pt x="177660" y="1824044"/>
                  <a:pt x="128448" y="1842036"/>
                </a:cubicBezTo>
                <a:cubicBezTo>
                  <a:pt x="79236" y="1860028"/>
                  <a:pt x="11502" y="1851032"/>
                  <a:pt x="1448" y="1842036"/>
                </a:cubicBezTo>
                <a:cubicBezTo>
                  <a:pt x="-8606" y="1833040"/>
                  <a:pt x="35844" y="1821928"/>
                  <a:pt x="68123" y="1788061"/>
                </a:cubicBezTo>
                <a:cubicBezTo>
                  <a:pt x="100402" y="1754194"/>
                  <a:pt x="122098" y="1716094"/>
                  <a:pt x="195123" y="1638836"/>
                </a:cubicBezTo>
                <a:cubicBezTo>
                  <a:pt x="268148" y="1561578"/>
                  <a:pt x="409435" y="1437224"/>
                  <a:pt x="506273" y="1324511"/>
                </a:cubicBezTo>
                <a:cubicBezTo>
                  <a:pt x="603110" y="1211799"/>
                  <a:pt x="679311" y="1123428"/>
                  <a:pt x="776148" y="962561"/>
                </a:cubicBezTo>
                <a:cubicBezTo>
                  <a:pt x="872985" y="801694"/>
                  <a:pt x="1002631" y="515415"/>
                  <a:pt x="1087298" y="359311"/>
                </a:cubicBezTo>
                <a:cubicBezTo>
                  <a:pt x="1171965" y="203207"/>
                  <a:pt x="1250281" y="-12164"/>
                  <a:pt x="1274623" y="536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2F3870B4-5665-4894-B609-92CC8262F732}"/>
              </a:ext>
            </a:extLst>
          </p:cNvPr>
          <p:cNvSpPr/>
          <p:nvPr/>
        </p:nvSpPr>
        <p:spPr>
          <a:xfrm>
            <a:off x="6206260" y="2928767"/>
            <a:ext cx="248936" cy="1671237"/>
          </a:xfrm>
          <a:custGeom>
            <a:avLst/>
            <a:gdLst>
              <a:gd name="connsiteX0" fmla="*/ 4040 w 248936"/>
              <a:gd name="connsiteY0" fmla="*/ 1758 h 1671237"/>
              <a:gd name="connsiteX1" fmla="*/ 223115 w 248936"/>
              <a:gd name="connsiteY1" fmla="*/ 836783 h 1671237"/>
              <a:gd name="connsiteX2" fmla="*/ 245340 w 248936"/>
              <a:gd name="connsiteY2" fmla="*/ 1592433 h 1671237"/>
              <a:gd name="connsiteX3" fmla="*/ 229465 w 248936"/>
              <a:gd name="connsiteY3" fmla="*/ 1643233 h 1671237"/>
              <a:gd name="connsiteX4" fmla="*/ 210415 w 248936"/>
              <a:gd name="connsiteY4" fmla="*/ 1551158 h 1671237"/>
              <a:gd name="connsiteX5" fmla="*/ 89765 w 248936"/>
              <a:gd name="connsiteY5" fmla="*/ 1109833 h 1671237"/>
              <a:gd name="connsiteX6" fmla="*/ 83415 w 248936"/>
              <a:gd name="connsiteY6" fmla="*/ 630408 h 1671237"/>
              <a:gd name="connsiteX7" fmla="*/ 4040 w 248936"/>
              <a:gd name="connsiteY7" fmla="*/ 1758 h 167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936" h="1671237">
                <a:moveTo>
                  <a:pt x="4040" y="1758"/>
                </a:moveTo>
                <a:cubicBezTo>
                  <a:pt x="27323" y="36154"/>
                  <a:pt x="182898" y="571671"/>
                  <a:pt x="223115" y="836783"/>
                </a:cubicBezTo>
                <a:cubicBezTo>
                  <a:pt x="263332" y="1101896"/>
                  <a:pt x="244282" y="1458025"/>
                  <a:pt x="245340" y="1592433"/>
                </a:cubicBezTo>
                <a:cubicBezTo>
                  <a:pt x="246398" y="1726841"/>
                  <a:pt x="235286" y="1650112"/>
                  <a:pt x="229465" y="1643233"/>
                </a:cubicBezTo>
                <a:cubicBezTo>
                  <a:pt x="223644" y="1636354"/>
                  <a:pt x="233698" y="1640058"/>
                  <a:pt x="210415" y="1551158"/>
                </a:cubicBezTo>
                <a:cubicBezTo>
                  <a:pt x="187132" y="1462258"/>
                  <a:pt x="110932" y="1263291"/>
                  <a:pt x="89765" y="1109833"/>
                </a:cubicBezTo>
                <a:cubicBezTo>
                  <a:pt x="68598" y="956375"/>
                  <a:pt x="101936" y="814029"/>
                  <a:pt x="83415" y="630408"/>
                </a:cubicBezTo>
                <a:cubicBezTo>
                  <a:pt x="64894" y="446787"/>
                  <a:pt x="-19243" y="-32638"/>
                  <a:pt x="4040" y="1758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6618D90-8610-4285-97A8-0EFE8A30E71C}"/>
              </a:ext>
            </a:extLst>
          </p:cNvPr>
          <p:cNvSpPr/>
          <p:nvPr/>
        </p:nvSpPr>
        <p:spPr>
          <a:xfrm>
            <a:off x="5511384" y="2055463"/>
            <a:ext cx="841686" cy="1333013"/>
          </a:xfrm>
          <a:custGeom>
            <a:avLst/>
            <a:gdLst>
              <a:gd name="connsiteX0" fmla="*/ 25816 w 841686"/>
              <a:gd name="connsiteY0" fmla="*/ 1937 h 1333013"/>
              <a:gd name="connsiteX1" fmla="*/ 615096 w 841686"/>
              <a:gd name="connsiteY1" fmla="*/ 438817 h 1333013"/>
              <a:gd name="connsiteX2" fmla="*/ 833536 w 841686"/>
              <a:gd name="connsiteY2" fmla="*/ 1282097 h 1333013"/>
              <a:gd name="connsiteX3" fmla="*/ 757336 w 841686"/>
              <a:gd name="connsiteY3" fmla="*/ 1170337 h 1333013"/>
              <a:gd name="connsiteX4" fmla="*/ 406816 w 841686"/>
              <a:gd name="connsiteY4" fmla="*/ 606457 h 1333013"/>
              <a:gd name="connsiteX5" fmla="*/ 132496 w 841686"/>
              <a:gd name="connsiteY5" fmla="*/ 291497 h 1333013"/>
              <a:gd name="connsiteX6" fmla="*/ 25816 w 841686"/>
              <a:gd name="connsiteY6" fmla="*/ 1937 h 133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1686" h="1333013">
                <a:moveTo>
                  <a:pt x="25816" y="1937"/>
                </a:moveTo>
                <a:cubicBezTo>
                  <a:pt x="106249" y="26490"/>
                  <a:pt x="480476" y="225457"/>
                  <a:pt x="615096" y="438817"/>
                </a:cubicBezTo>
                <a:cubicBezTo>
                  <a:pt x="749716" y="652177"/>
                  <a:pt x="809829" y="1160177"/>
                  <a:pt x="833536" y="1282097"/>
                </a:cubicBezTo>
                <a:cubicBezTo>
                  <a:pt x="857243" y="1404017"/>
                  <a:pt x="828456" y="1282944"/>
                  <a:pt x="757336" y="1170337"/>
                </a:cubicBezTo>
                <a:cubicBezTo>
                  <a:pt x="686216" y="1057730"/>
                  <a:pt x="510956" y="752930"/>
                  <a:pt x="406816" y="606457"/>
                </a:cubicBezTo>
                <a:cubicBezTo>
                  <a:pt x="302676" y="459984"/>
                  <a:pt x="191763" y="390557"/>
                  <a:pt x="132496" y="291497"/>
                </a:cubicBezTo>
                <a:cubicBezTo>
                  <a:pt x="73229" y="192437"/>
                  <a:pt x="-54617" y="-22616"/>
                  <a:pt x="25816" y="1937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FE03C2B9-4C66-45A8-9F4E-A84B338B9463}"/>
              </a:ext>
            </a:extLst>
          </p:cNvPr>
          <p:cNvSpPr/>
          <p:nvPr/>
        </p:nvSpPr>
        <p:spPr>
          <a:xfrm>
            <a:off x="4324118" y="4021176"/>
            <a:ext cx="680895" cy="187958"/>
          </a:xfrm>
          <a:custGeom>
            <a:avLst/>
            <a:gdLst>
              <a:gd name="connsiteX0" fmla="*/ 232 w 680895"/>
              <a:gd name="connsiteY0" fmla="*/ 491 h 187958"/>
              <a:gd name="connsiteX1" fmla="*/ 269049 w 680895"/>
              <a:gd name="connsiteY1" fmla="*/ 125374 h 187958"/>
              <a:gd name="connsiteX2" fmla="*/ 423565 w 680895"/>
              <a:gd name="connsiteY2" fmla="*/ 127491 h 187958"/>
              <a:gd name="connsiteX3" fmla="*/ 671215 w 680895"/>
              <a:gd name="connsiteY3" fmla="*/ 68224 h 187958"/>
              <a:gd name="connsiteX4" fmla="*/ 616182 w 680895"/>
              <a:gd name="connsiteY4" fmla="*/ 95741 h 187958"/>
              <a:gd name="connsiteX5" fmla="*/ 480715 w 680895"/>
              <a:gd name="connsiteY5" fmla="*/ 163474 h 187958"/>
              <a:gd name="connsiteX6" fmla="*/ 317732 w 680895"/>
              <a:gd name="connsiteY6" fmla="*/ 178291 h 187958"/>
              <a:gd name="connsiteX7" fmla="*/ 232 w 680895"/>
              <a:gd name="connsiteY7" fmla="*/ 491 h 18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0895" h="187958">
                <a:moveTo>
                  <a:pt x="232" y="491"/>
                </a:moveTo>
                <a:cubicBezTo>
                  <a:pt x="-7882" y="-8328"/>
                  <a:pt x="198494" y="104207"/>
                  <a:pt x="269049" y="125374"/>
                </a:cubicBezTo>
                <a:cubicBezTo>
                  <a:pt x="339604" y="146541"/>
                  <a:pt x="356537" y="137016"/>
                  <a:pt x="423565" y="127491"/>
                </a:cubicBezTo>
                <a:cubicBezTo>
                  <a:pt x="490593" y="117966"/>
                  <a:pt x="639112" y="73516"/>
                  <a:pt x="671215" y="68224"/>
                </a:cubicBezTo>
                <a:cubicBezTo>
                  <a:pt x="703318" y="62932"/>
                  <a:pt x="647932" y="79866"/>
                  <a:pt x="616182" y="95741"/>
                </a:cubicBezTo>
                <a:cubicBezTo>
                  <a:pt x="584432" y="111616"/>
                  <a:pt x="530457" y="149716"/>
                  <a:pt x="480715" y="163474"/>
                </a:cubicBezTo>
                <a:cubicBezTo>
                  <a:pt x="430973" y="177232"/>
                  <a:pt x="396049" y="201574"/>
                  <a:pt x="317732" y="178291"/>
                </a:cubicBezTo>
                <a:cubicBezTo>
                  <a:pt x="239415" y="155008"/>
                  <a:pt x="8346" y="9310"/>
                  <a:pt x="232" y="49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3C9A0A3C-17BA-49E0-BFB8-91CC3D9EFC73}"/>
              </a:ext>
            </a:extLst>
          </p:cNvPr>
          <p:cNvSpPr/>
          <p:nvPr/>
        </p:nvSpPr>
        <p:spPr>
          <a:xfrm>
            <a:off x="5836200" y="4088932"/>
            <a:ext cx="486402" cy="199238"/>
          </a:xfrm>
          <a:custGeom>
            <a:avLst/>
            <a:gdLst>
              <a:gd name="connsiteX0" fmla="*/ 15325 w 486402"/>
              <a:gd name="connsiteY0" fmla="*/ 2056 h 199238"/>
              <a:gd name="connsiteX1" fmla="*/ 277263 w 486402"/>
              <a:gd name="connsiteY1" fmla="*/ 92543 h 199238"/>
              <a:gd name="connsiteX2" fmla="*/ 470938 w 486402"/>
              <a:gd name="connsiteY2" fmla="*/ 5231 h 199238"/>
              <a:gd name="connsiteX3" fmla="*/ 470938 w 486402"/>
              <a:gd name="connsiteY3" fmla="*/ 19518 h 199238"/>
              <a:gd name="connsiteX4" fmla="*/ 442363 w 486402"/>
              <a:gd name="connsiteY4" fmla="*/ 98893 h 199238"/>
              <a:gd name="connsiteX5" fmla="*/ 374100 w 486402"/>
              <a:gd name="connsiteY5" fmla="*/ 195731 h 199238"/>
              <a:gd name="connsiteX6" fmla="*/ 250275 w 486402"/>
              <a:gd name="connsiteY6" fmla="*/ 170331 h 199238"/>
              <a:gd name="connsiteX7" fmla="*/ 55013 w 486402"/>
              <a:gd name="connsiteY7" fmla="*/ 97306 h 199238"/>
              <a:gd name="connsiteX8" fmla="*/ 15325 w 486402"/>
              <a:gd name="connsiteY8" fmla="*/ 2056 h 19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402" h="199238">
                <a:moveTo>
                  <a:pt x="15325" y="2056"/>
                </a:moveTo>
                <a:cubicBezTo>
                  <a:pt x="52367" y="1262"/>
                  <a:pt x="201328" y="92014"/>
                  <a:pt x="277263" y="92543"/>
                </a:cubicBezTo>
                <a:cubicBezTo>
                  <a:pt x="353198" y="93072"/>
                  <a:pt x="438659" y="17402"/>
                  <a:pt x="470938" y="5231"/>
                </a:cubicBezTo>
                <a:cubicBezTo>
                  <a:pt x="503217" y="-6940"/>
                  <a:pt x="475700" y="3908"/>
                  <a:pt x="470938" y="19518"/>
                </a:cubicBezTo>
                <a:cubicBezTo>
                  <a:pt x="466176" y="35128"/>
                  <a:pt x="458503" y="69524"/>
                  <a:pt x="442363" y="98893"/>
                </a:cubicBezTo>
                <a:cubicBezTo>
                  <a:pt x="426223" y="128262"/>
                  <a:pt x="406115" y="183825"/>
                  <a:pt x="374100" y="195731"/>
                </a:cubicBezTo>
                <a:cubicBezTo>
                  <a:pt x="342085" y="207637"/>
                  <a:pt x="303456" y="186735"/>
                  <a:pt x="250275" y="170331"/>
                </a:cubicBezTo>
                <a:cubicBezTo>
                  <a:pt x="197094" y="153927"/>
                  <a:pt x="94965" y="117679"/>
                  <a:pt x="55013" y="97306"/>
                </a:cubicBezTo>
                <a:cubicBezTo>
                  <a:pt x="15061" y="76933"/>
                  <a:pt x="-21717" y="2850"/>
                  <a:pt x="15325" y="2056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9FD00DF8-AB39-4FC2-B428-6B64D5231E38}"/>
              </a:ext>
            </a:extLst>
          </p:cNvPr>
          <p:cNvSpPr/>
          <p:nvPr/>
        </p:nvSpPr>
        <p:spPr>
          <a:xfrm>
            <a:off x="5137494" y="3799400"/>
            <a:ext cx="133975" cy="523257"/>
          </a:xfrm>
          <a:custGeom>
            <a:avLst/>
            <a:gdLst>
              <a:gd name="connsiteX0" fmla="*/ 128773 w 133975"/>
              <a:gd name="connsiteY0" fmla="*/ 17 h 523257"/>
              <a:gd name="connsiteX1" fmla="*/ 118189 w 133975"/>
              <a:gd name="connsiteY1" fmla="*/ 277300 h 523257"/>
              <a:gd name="connsiteX2" fmla="*/ 3889 w 133975"/>
              <a:gd name="connsiteY2" fmla="*/ 518600 h 523257"/>
              <a:gd name="connsiteX3" fmla="*/ 31406 w 133975"/>
              <a:gd name="connsiteY3" fmla="*/ 425467 h 523257"/>
              <a:gd name="connsiteX4" fmla="*/ 77973 w 133975"/>
              <a:gd name="connsiteY4" fmla="*/ 290000 h 523257"/>
              <a:gd name="connsiteX5" fmla="*/ 128773 w 133975"/>
              <a:gd name="connsiteY5" fmla="*/ 17 h 52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975" h="523257">
                <a:moveTo>
                  <a:pt x="128773" y="17"/>
                </a:moveTo>
                <a:cubicBezTo>
                  <a:pt x="135476" y="-2100"/>
                  <a:pt x="139003" y="190870"/>
                  <a:pt x="118189" y="277300"/>
                </a:cubicBezTo>
                <a:cubicBezTo>
                  <a:pt x="97375" y="363730"/>
                  <a:pt x="18353" y="493905"/>
                  <a:pt x="3889" y="518600"/>
                </a:cubicBezTo>
                <a:cubicBezTo>
                  <a:pt x="-10575" y="543295"/>
                  <a:pt x="19059" y="463567"/>
                  <a:pt x="31406" y="425467"/>
                </a:cubicBezTo>
                <a:cubicBezTo>
                  <a:pt x="43753" y="387367"/>
                  <a:pt x="60687" y="359145"/>
                  <a:pt x="77973" y="290000"/>
                </a:cubicBezTo>
                <a:cubicBezTo>
                  <a:pt x="95259" y="220855"/>
                  <a:pt x="122070" y="2134"/>
                  <a:pt x="128773" y="17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F33263B6-5521-4D41-871E-A2B111C2B635}"/>
              </a:ext>
            </a:extLst>
          </p:cNvPr>
          <p:cNvSpPr/>
          <p:nvPr/>
        </p:nvSpPr>
        <p:spPr>
          <a:xfrm>
            <a:off x="5665394" y="4037649"/>
            <a:ext cx="45635" cy="304781"/>
          </a:xfrm>
          <a:custGeom>
            <a:avLst/>
            <a:gdLst>
              <a:gd name="connsiteX0" fmla="*/ 39023 w 45635"/>
              <a:gd name="connsiteY0" fmla="*/ 951 h 304781"/>
              <a:gd name="connsiteX1" fmla="*/ 26323 w 45635"/>
              <a:gd name="connsiteY1" fmla="*/ 244368 h 304781"/>
              <a:gd name="connsiteX2" fmla="*/ 45373 w 45635"/>
              <a:gd name="connsiteY2" fmla="*/ 303634 h 304781"/>
              <a:gd name="connsiteX3" fmla="*/ 9389 w 45635"/>
              <a:gd name="connsiteY3" fmla="*/ 210501 h 304781"/>
              <a:gd name="connsiteX4" fmla="*/ 923 w 45635"/>
              <a:gd name="connsiteY4" fmla="*/ 161818 h 304781"/>
              <a:gd name="connsiteX5" fmla="*/ 39023 w 45635"/>
              <a:gd name="connsiteY5" fmla="*/ 951 h 30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35" h="304781">
                <a:moveTo>
                  <a:pt x="39023" y="951"/>
                </a:moveTo>
                <a:cubicBezTo>
                  <a:pt x="43256" y="14709"/>
                  <a:pt x="25265" y="193921"/>
                  <a:pt x="26323" y="244368"/>
                </a:cubicBezTo>
                <a:cubicBezTo>
                  <a:pt x="27381" y="294815"/>
                  <a:pt x="48195" y="309278"/>
                  <a:pt x="45373" y="303634"/>
                </a:cubicBezTo>
                <a:cubicBezTo>
                  <a:pt x="42551" y="297990"/>
                  <a:pt x="16797" y="234137"/>
                  <a:pt x="9389" y="210501"/>
                </a:cubicBezTo>
                <a:cubicBezTo>
                  <a:pt x="1981" y="186865"/>
                  <a:pt x="-1899" y="197096"/>
                  <a:pt x="923" y="161818"/>
                </a:cubicBezTo>
                <a:cubicBezTo>
                  <a:pt x="3745" y="126540"/>
                  <a:pt x="34790" y="-12807"/>
                  <a:pt x="39023" y="951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DE1A2336-1610-434C-84D6-3F4F2B62D978}"/>
              </a:ext>
            </a:extLst>
          </p:cNvPr>
          <p:cNvSpPr/>
          <p:nvPr/>
        </p:nvSpPr>
        <p:spPr>
          <a:xfrm>
            <a:off x="5019228" y="4437457"/>
            <a:ext cx="363390" cy="305056"/>
          </a:xfrm>
          <a:custGeom>
            <a:avLst/>
            <a:gdLst>
              <a:gd name="connsiteX0" fmla="*/ 354989 w 363390"/>
              <a:gd name="connsiteY0" fmla="*/ 282710 h 305056"/>
              <a:gd name="connsiteX1" fmla="*/ 276672 w 363390"/>
              <a:gd name="connsiteY1" fmla="*/ 187460 h 305056"/>
              <a:gd name="connsiteX2" fmla="*/ 240689 w 363390"/>
              <a:gd name="connsiteY2" fmla="*/ 3310 h 305056"/>
              <a:gd name="connsiteX3" fmla="*/ 204705 w 363390"/>
              <a:gd name="connsiteY3" fmla="*/ 85860 h 305056"/>
              <a:gd name="connsiteX4" fmla="*/ 12089 w 363390"/>
              <a:gd name="connsiteY4" fmla="*/ 293293 h 305056"/>
              <a:gd name="connsiteX5" fmla="*/ 54422 w 363390"/>
              <a:gd name="connsiteY5" fmla="*/ 278476 h 305056"/>
              <a:gd name="connsiteX6" fmla="*/ 354989 w 363390"/>
              <a:gd name="connsiteY6" fmla="*/ 282710 h 30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3390" h="305056">
                <a:moveTo>
                  <a:pt x="354989" y="282710"/>
                </a:moveTo>
                <a:cubicBezTo>
                  <a:pt x="392031" y="267541"/>
                  <a:pt x="295722" y="234027"/>
                  <a:pt x="276672" y="187460"/>
                </a:cubicBezTo>
                <a:cubicBezTo>
                  <a:pt x="257622" y="140893"/>
                  <a:pt x="252683" y="20243"/>
                  <a:pt x="240689" y="3310"/>
                </a:cubicBezTo>
                <a:cubicBezTo>
                  <a:pt x="228694" y="-13623"/>
                  <a:pt x="242805" y="37530"/>
                  <a:pt x="204705" y="85860"/>
                </a:cubicBezTo>
                <a:cubicBezTo>
                  <a:pt x="166605" y="134190"/>
                  <a:pt x="37136" y="261191"/>
                  <a:pt x="12089" y="293293"/>
                </a:cubicBezTo>
                <a:cubicBezTo>
                  <a:pt x="-12958" y="325395"/>
                  <a:pt x="800" y="282004"/>
                  <a:pt x="54422" y="278476"/>
                </a:cubicBezTo>
                <a:cubicBezTo>
                  <a:pt x="108044" y="274948"/>
                  <a:pt x="317947" y="297879"/>
                  <a:pt x="354989" y="28271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164F6AF9-0013-4546-A101-C1F6CC7595BB}"/>
              </a:ext>
            </a:extLst>
          </p:cNvPr>
          <p:cNvSpPr/>
          <p:nvPr/>
        </p:nvSpPr>
        <p:spPr>
          <a:xfrm>
            <a:off x="4571909" y="4476505"/>
            <a:ext cx="206606" cy="149524"/>
          </a:xfrm>
          <a:custGeom>
            <a:avLst/>
            <a:gdLst>
              <a:gd name="connsiteX0" fmla="*/ 91 w 206606"/>
              <a:gd name="connsiteY0" fmla="*/ 245 h 149524"/>
              <a:gd name="connsiteX1" fmla="*/ 123916 w 206606"/>
              <a:gd name="connsiteY1" fmla="*/ 41520 h 149524"/>
              <a:gd name="connsiteX2" fmla="*/ 206466 w 206606"/>
              <a:gd name="connsiteY2" fmla="*/ 149470 h 149524"/>
              <a:gd name="connsiteX3" fmla="*/ 104866 w 206606"/>
              <a:gd name="connsiteY3" fmla="*/ 57395 h 149524"/>
              <a:gd name="connsiteX4" fmla="*/ 91 w 206606"/>
              <a:gd name="connsiteY4" fmla="*/ 245 h 149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606" h="149524">
                <a:moveTo>
                  <a:pt x="91" y="245"/>
                </a:moveTo>
                <a:cubicBezTo>
                  <a:pt x="3266" y="-2401"/>
                  <a:pt x="89520" y="16649"/>
                  <a:pt x="123916" y="41520"/>
                </a:cubicBezTo>
                <a:cubicBezTo>
                  <a:pt x="158312" y="66391"/>
                  <a:pt x="209641" y="146824"/>
                  <a:pt x="206466" y="149470"/>
                </a:cubicBezTo>
                <a:cubicBezTo>
                  <a:pt x="203291" y="152116"/>
                  <a:pt x="104866" y="57395"/>
                  <a:pt x="104866" y="57395"/>
                </a:cubicBezTo>
                <a:cubicBezTo>
                  <a:pt x="76820" y="32524"/>
                  <a:pt x="-3084" y="2891"/>
                  <a:pt x="91" y="24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9F54AE8A-4D45-42D1-9696-E1048F2707D6}"/>
              </a:ext>
            </a:extLst>
          </p:cNvPr>
          <p:cNvSpPr/>
          <p:nvPr/>
        </p:nvSpPr>
        <p:spPr>
          <a:xfrm>
            <a:off x="5798704" y="4511675"/>
            <a:ext cx="107031" cy="206375"/>
          </a:xfrm>
          <a:custGeom>
            <a:avLst/>
            <a:gdLst>
              <a:gd name="connsiteX0" fmla="*/ 106796 w 107031"/>
              <a:gd name="connsiteY0" fmla="*/ 0 h 206375"/>
              <a:gd name="connsiteX1" fmla="*/ 30596 w 107031"/>
              <a:gd name="connsiteY1" fmla="*/ 117475 h 206375"/>
              <a:gd name="connsiteX2" fmla="*/ 33771 w 107031"/>
              <a:gd name="connsiteY2" fmla="*/ 206375 h 206375"/>
              <a:gd name="connsiteX3" fmla="*/ 2021 w 107031"/>
              <a:gd name="connsiteY3" fmla="*/ 117475 h 206375"/>
              <a:gd name="connsiteX4" fmla="*/ 106796 w 107031"/>
              <a:gd name="connsiteY4" fmla="*/ 0 h 20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31" h="206375">
                <a:moveTo>
                  <a:pt x="106796" y="0"/>
                </a:moveTo>
                <a:cubicBezTo>
                  <a:pt x="111558" y="0"/>
                  <a:pt x="42767" y="83079"/>
                  <a:pt x="30596" y="117475"/>
                </a:cubicBezTo>
                <a:cubicBezTo>
                  <a:pt x="18425" y="151871"/>
                  <a:pt x="38533" y="206375"/>
                  <a:pt x="33771" y="206375"/>
                </a:cubicBezTo>
                <a:cubicBezTo>
                  <a:pt x="29009" y="206375"/>
                  <a:pt x="-9091" y="150812"/>
                  <a:pt x="2021" y="117475"/>
                </a:cubicBezTo>
                <a:cubicBezTo>
                  <a:pt x="13133" y="84138"/>
                  <a:pt x="102034" y="0"/>
                  <a:pt x="106796" y="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617F16BE-541C-418D-8BA1-1650223319D7}"/>
              </a:ext>
            </a:extLst>
          </p:cNvPr>
          <p:cNvSpPr/>
          <p:nvPr/>
        </p:nvSpPr>
        <p:spPr>
          <a:xfrm>
            <a:off x="4235023" y="5288035"/>
            <a:ext cx="277246" cy="97790"/>
          </a:xfrm>
          <a:custGeom>
            <a:avLst/>
            <a:gdLst>
              <a:gd name="connsiteX0" fmla="*/ 427 w 277246"/>
              <a:gd name="connsiteY0" fmla="*/ 52315 h 97790"/>
              <a:gd name="connsiteX1" fmla="*/ 197277 w 277246"/>
              <a:gd name="connsiteY1" fmla="*/ 96765 h 97790"/>
              <a:gd name="connsiteX2" fmla="*/ 276652 w 277246"/>
              <a:gd name="connsiteY2" fmla="*/ 1515 h 97790"/>
              <a:gd name="connsiteX3" fmla="*/ 229027 w 277246"/>
              <a:gd name="connsiteY3" fmla="*/ 39615 h 97790"/>
              <a:gd name="connsiteX4" fmla="*/ 146477 w 277246"/>
              <a:gd name="connsiteY4" fmla="*/ 58665 h 97790"/>
              <a:gd name="connsiteX5" fmla="*/ 427 w 277246"/>
              <a:gd name="connsiteY5" fmla="*/ 52315 h 97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246" h="97790">
                <a:moveTo>
                  <a:pt x="427" y="52315"/>
                </a:moveTo>
                <a:cubicBezTo>
                  <a:pt x="8894" y="58665"/>
                  <a:pt x="151240" y="105232"/>
                  <a:pt x="197277" y="96765"/>
                </a:cubicBezTo>
                <a:cubicBezTo>
                  <a:pt x="243314" y="88298"/>
                  <a:pt x="271360" y="11040"/>
                  <a:pt x="276652" y="1515"/>
                </a:cubicBezTo>
                <a:cubicBezTo>
                  <a:pt x="281944" y="-8010"/>
                  <a:pt x="250723" y="30090"/>
                  <a:pt x="229027" y="39615"/>
                </a:cubicBezTo>
                <a:cubicBezTo>
                  <a:pt x="207331" y="49140"/>
                  <a:pt x="181402" y="54432"/>
                  <a:pt x="146477" y="58665"/>
                </a:cubicBezTo>
                <a:cubicBezTo>
                  <a:pt x="111552" y="62898"/>
                  <a:pt x="-8040" y="45965"/>
                  <a:pt x="427" y="5231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A2CEAFA9-FCEA-462F-AB8E-D68E45767AD8}"/>
              </a:ext>
            </a:extLst>
          </p:cNvPr>
          <p:cNvSpPr/>
          <p:nvPr/>
        </p:nvSpPr>
        <p:spPr>
          <a:xfrm>
            <a:off x="5927684" y="4946642"/>
            <a:ext cx="165264" cy="133963"/>
          </a:xfrm>
          <a:custGeom>
            <a:avLst/>
            <a:gdLst>
              <a:gd name="connsiteX0" fmla="*/ 41 w 165264"/>
              <a:gd name="connsiteY0" fmla="*/ 8 h 133963"/>
              <a:gd name="connsiteX1" fmla="*/ 104816 w 165264"/>
              <a:gd name="connsiteY1" fmla="*/ 120658 h 133963"/>
              <a:gd name="connsiteX2" fmla="*/ 165141 w 165264"/>
              <a:gd name="connsiteY2" fmla="*/ 130183 h 133963"/>
              <a:gd name="connsiteX3" fmla="*/ 117516 w 165264"/>
              <a:gd name="connsiteY3" fmla="*/ 114308 h 133963"/>
              <a:gd name="connsiteX4" fmla="*/ 41 w 165264"/>
              <a:gd name="connsiteY4" fmla="*/ 8 h 13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264" h="133963">
                <a:moveTo>
                  <a:pt x="41" y="8"/>
                </a:moveTo>
                <a:cubicBezTo>
                  <a:pt x="-2076" y="1066"/>
                  <a:pt x="77299" y="98962"/>
                  <a:pt x="104816" y="120658"/>
                </a:cubicBezTo>
                <a:cubicBezTo>
                  <a:pt x="132333" y="142354"/>
                  <a:pt x="163024" y="131241"/>
                  <a:pt x="165141" y="130183"/>
                </a:cubicBezTo>
                <a:cubicBezTo>
                  <a:pt x="167258" y="129125"/>
                  <a:pt x="141858" y="134945"/>
                  <a:pt x="117516" y="114308"/>
                </a:cubicBezTo>
                <a:cubicBezTo>
                  <a:pt x="93174" y="93671"/>
                  <a:pt x="2158" y="-1050"/>
                  <a:pt x="41" y="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45EDC62C-F225-46A5-B307-61B39D4FF1C8}"/>
              </a:ext>
            </a:extLst>
          </p:cNvPr>
          <p:cNvSpPr/>
          <p:nvPr/>
        </p:nvSpPr>
        <p:spPr>
          <a:xfrm>
            <a:off x="4807545" y="2004406"/>
            <a:ext cx="640789" cy="542018"/>
          </a:xfrm>
          <a:custGeom>
            <a:avLst/>
            <a:gdLst>
              <a:gd name="connsiteX0" fmla="*/ 640755 w 640789"/>
              <a:gd name="connsiteY0" fmla="*/ 2194 h 542018"/>
              <a:gd name="connsiteX1" fmla="*/ 513755 w 640789"/>
              <a:gd name="connsiteY1" fmla="*/ 211744 h 542018"/>
              <a:gd name="connsiteX2" fmla="*/ 8930 w 640789"/>
              <a:gd name="connsiteY2" fmla="*/ 538769 h 542018"/>
              <a:gd name="connsiteX3" fmla="*/ 215305 w 640789"/>
              <a:gd name="connsiteY3" fmla="*/ 364144 h 542018"/>
              <a:gd name="connsiteX4" fmla="*/ 523280 w 640789"/>
              <a:gd name="connsiteY4" fmla="*/ 116494 h 542018"/>
              <a:gd name="connsiteX5" fmla="*/ 640755 w 640789"/>
              <a:gd name="connsiteY5" fmla="*/ 2194 h 54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789" h="542018">
                <a:moveTo>
                  <a:pt x="640755" y="2194"/>
                </a:moveTo>
                <a:cubicBezTo>
                  <a:pt x="639167" y="18069"/>
                  <a:pt x="619059" y="122315"/>
                  <a:pt x="513755" y="211744"/>
                </a:cubicBezTo>
                <a:cubicBezTo>
                  <a:pt x="408451" y="301173"/>
                  <a:pt x="58672" y="513369"/>
                  <a:pt x="8930" y="538769"/>
                </a:cubicBezTo>
                <a:cubicBezTo>
                  <a:pt x="-40812" y="564169"/>
                  <a:pt x="129580" y="434523"/>
                  <a:pt x="215305" y="364144"/>
                </a:cubicBezTo>
                <a:cubicBezTo>
                  <a:pt x="301030" y="293765"/>
                  <a:pt x="457134" y="173115"/>
                  <a:pt x="523280" y="116494"/>
                </a:cubicBezTo>
                <a:cubicBezTo>
                  <a:pt x="589426" y="59873"/>
                  <a:pt x="642343" y="-13681"/>
                  <a:pt x="640755" y="219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BDEAB26A-F6DB-4D59-83F5-C90030A7D943}"/>
              </a:ext>
            </a:extLst>
          </p:cNvPr>
          <p:cNvSpPr/>
          <p:nvPr/>
        </p:nvSpPr>
        <p:spPr>
          <a:xfrm>
            <a:off x="4313803" y="1910569"/>
            <a:ext cx="928122" cy="672466"/>
          </a:xfrm>
          <a:custGeom>
            <a:avLst/>
            <a:gdLst>
              <a:gd name="connsiteX0" fmla="*/ 928122 w 928122"/>
              <a:gd name="connsiteY0" fmla="*/ 781 h 672466"/>
              <a:gd name="connsiteX1" fmla="*/ 550297 w 928122"/>
              <a:gd name="connsiteY1" fmla="*/ 340506 h 672466"/>
              <a:gd name="connsiteX2" fmla="*/ 20072 w 928122"/>
              <a:gd name="connsiteY2" fmla="*/ 661181 h 672466"/>
              <a:gd name="connsiteX3" fmla="*/ 153422 w 928122"/>
              <a:gd name="connsiteY3" fmla="*/ 584981 h 672466"/>
              <a:gd name="connsiteX4" fmla="*/ 550297 w 928122"/>
              <a:gd name="connsiteY4" fmla="*/ 438931 h 672466"/>
              <a:gd name="connsiteX5" fmla="*/ 928122 w 928122"/>
              <a:gd name="connsiteY5" fmla="*/ 781 h 67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8122" h="672466">
                <a:moveTo>
                  <a:pt x="928122" y="781"/>
                </a:moveTo>
                <a:cubicBezTo>
                  <a:pt x="928122" y="-15623"/>
                  <a:pt x="701639" y="230439"/>
                  <a:pt x="550297" y="340506"/>
                </a:cubicBezTo>
                <a:cubicBezTo>
                  <a:pt x="398955" y="450573"/>
                  <a:pt x="86218" y="620435"/>
                  <a:pt x="20072" y="661181"/>
                </a:cubicBezTo>
                <a:cubicBezTo>
                  <a:pt x="-46074" y="701927"/>
                  <a:pt x="65051" y="622023"/>
                  <a:pt x="153422" y="584981"/>
                </a:cubicBezTo>
                <a:cubicBezTo>
                  <a:pt x="241793" y="547939"/>
                  <a:pt x="423826" y="533652"/>
                  <a:pt x="550297" y="438931"/>
                </a:cubicBezTo>
                <a:cubicBezTo>
                  <a:pt x="676768" y="344210"/>
                  <a:pt x="928122" y="17185"/>
                  <a:pt x="928122" y="78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99483AD5-960D-4A61-9E01-5AA8DE5FF97A}"/>
              </a:ext>
            </a:extLst>
          </p:cNvPr>
          <p:cNvSpPr/>
          <p:nvPr/>
        </p:nvSpPr>
        <p:spPr>
          <a:xfrm>
            <a:off x="4127888" y="2369578"/>
            <a:ext cx="746279" cy="611382"/>
          </a:xfrm>
          <a:custGeom>
            <a:avLst/>
            <a:gdLst>
              <a:gd name="connsiteX0" fmla="*/ 745737 w 746279"/>
              <a:gd name="connsiteY0" fmla="*/ 2147 h 611382"/>
              <a:gd name="connsiteX1" fmla="*/ 418712 w 746279"/>
              <a:gd name="connsiteY1" fmla="*/ 345047 h 611382"/>
              <a:gd name="connsiteX2" fmla="*/ 5962 w 746279"/>
              <a:gd name="connsiteY2" fmla="*/ 605397 h 611382"/>
              <a:gd name="connsiteX3" fmla="*/ 183762 w 746279"/>
              <a:gd name="connsiteY3" fmla="*/ 513322 h 611382"/>
              <a:gd name="connsiteX4" fmla="*/ 320287 w 746279"/>
              <a:gd name="connsiteY4" fmla="*/ 348222 h 611382"/>
              <a:gd name="connsiteX5" fmla="*/ 491737 w 746279"/>
              <a:gd name="connsiteY5" fmla="*/ 205347 h 611382"/>
              <a:gd name="connsiteX6" fmla="*/ 745737 w 746279"/>
              <a:gd name="connsiteY6" fmla="*/ 2147 h 611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6279" h="611382">
                <a:moveTo>
                  <a:pt x="745737" y="2147"/>
                </a:moveTo>
                <a:cubicBezTo>
                  <a:pt x="733566" y="25430"/>
                  <a:pt x="542008" y="244505"/>
                  <a:pt x="418712" y="345047"/>
                </a:cubicBezTo>
                <a:cubicBezTo>
                  <a:pt x="295416" y="445589"/>
                  <a:pt x="45120" y="577351"/>
                  <a:pt x="5962" y="605397"/>
                </a:cubicBezTo>
                <a:cubicBezTo>
                  <a:pt x="-33196" y="633443"/>
                  <a:pt x="131375" y="556184"/>
                  <a:pt x="183762" y="513322"/>
                </a:cubicBezTo>
                <a:cubicBezTo>
                  <a:pt x="236149" y="470460"/>
                  <a:pt x="268958" y="399551"/>
                  <a:pt x="320287" y="348222"/>
                </a:cubicBezTo>
                <a:cubicBezTo>
                  <a:pt x="371616" y="296893"/>
                  <a:pt x="421358" y="259322"/>
                  <a:pt x="491737" y="205347"/>
                </a:cubicBezTo>
                <a:cubicBezTo>
                  <a:pt x="562116" y="151372"/>
                  <a:pt x="757908" y="-21136"/>
                  <a:pt x="745737" y="214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C45C90A0-DE6E-48DB-858E-C18EA255870F}"/>
              </a:ext>
            </a:extLst>
          </p:cNvPr>
          <p:cNvSpPr/>
          <p:nvPr/>
        </p:nvSpPr>
        <p:spPr>
          <a:xfrm>
            <a:off x="3497192" y="2504182"/>
            <a:ext cx="1087534" cy="530349"/>
          </a:xfrm>
          <a:custGeom>
            <a:avLst/>
            <a:gdLst>
              <a:gd name="connsiteX0" fmla="*/ 1087508 w 1087534"/>
              <a:gd name="connsiteY0" fmla="*/ 893 h 530349"/>
              <a:gd name="connsiteX1" fmla="*/ 693808 w 1087534"/>
              <a:gd name="connsiteY1" fmla="*/ 289818 h 530349"/>
              <a:gd name="connsiteX2" fmla="*/ 484258 w 1087534"/>
              <a:gd name="connsiteY2" fmla="*/ 407293 h 530349"/>
              <a:gd name="connsiteX3" fmla="*/ 11183 w 1087534"/>
              <a:gd name="connsiteY3" fmla="*/ 527943 h 530349"/>
              <a:gd name="connsiteX4" fmla="*/ 179458 w 1087534"/>
              <a:gd name="connsiteY4" fmla="*/ 477143 h 530349"/>
              <a:gd name="connsiteX5" fmla="*/ 522358 w 1087534"/>
              <a:gd name="connsiteY5" fmla="*/ 350143 h 530349"/>
              <a:gd name="connsiteX6" fmla="*/ 712858 w 1087534"/>
              <a:gd name="connsiteY6" fmla="*/ 204093 h 530349"/>
              <a:gd name="connsiteX7" fmla="*/ 1087508 w 1087534"/>
              <a:gd name="connsiteY7" fmla="*/ 893 h 530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7534" h="530349">
                <a:moveTo>
                  <a:pt x="1087508" y="893"/>
                </a:moveTo>
                <a:cubicBezTo>
                  <a:pt x="1084333" y="15180"/>
                  <a:pt x="794350" y="222085"/>
                  <a:pt x="693808" y="289818"/>
                </a:cubicBezTo>
                <a:cubicBezTo>
                  <a:pt x="593266" y="357551"/>
                  <a:pt x="598029" y="367606"/>
                  <a:pt x="484258" y="407293"/>
                </a:cubicBezTo>
                <a:cubicBezTo>
                  <a:pt x="370487" y="446980"/>
                  <a:pt x="61983" y="516301"/>
                  <a:pt x="11183" y="527943"/>
                </a:cubicBezTo>
                <a:cubicBezTo>
                  <a:pt x="-39617" y="539585"/>
                  <a:pt x="94262" y="506776"/>
                  <a:pt x="179458" y="477143"/>
                </a:cubicBezTo>
                <a:cubicBezTo>
                  <a:pt x="264654" y="447510"/>
                  <a:pt x="433458" y="395651"/>
                  <a:pt x="522358" y="350143"/>
                </a:cubicBezTo>
                <a:cubicBezTo>
                  <a:pt x="611258" y="304635"/>
                  <a:pt x="621841" y="260714"/>
                  <a:pt x="712858" y="204093"/>
                </a:cubicBezTo>
                <a:cubicBezTo>
                  <a:pt x="803875" y="147472"/>
                  <a:pt x="1090683" y="-13394"/>
                  <a:pt x="1087508" y="89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53E37D37-F52B-44D2-A933-1B7CCB2850F0}"/>
              </a:ext>
            </a:extLst>
          </p:cNvPr>
          <p:cNvSpPr/>
          <p:nvPr/>
        </p:nvSpPr>
        <p:spPr>
          <a:xfrm>
            <a:off x="3443467" y="2977335"/>
            <a:ext cx="492262" cy="538648"/>
          </a:xfrm>
          <a:custGeom>
            <a:avLst/>
            <a:gdLst>
              <a:gd name="connsiteX0" fmla="*/ 490358 w 492262"/>
              <a:gd name="connsiteY0" fmla="*/ 815 h 538648"/>
              <a:gd name="connsiteX1" fmla="*/ 220483 w 492262"/>
              <a:gd name="connsiteY1" fmla="*/ 153215 h 538648"/>
              <a:gd name="connsiteX2" fmla="*/ 134758 w 492262"/>
              <a:gd name="connsiteY2" fmla="*/ 223065 h 538648"/>
              <a:gd name="connsiteX3" fmla="*/ 1408 w 492262"/>
              <a:gd name="connsiteY3" fmla="*/ 534215 h 538648"/>
              <a:gd name="connsiteX4" fmla="*/ 64908 w 492262"/>
              <a:gd name="connsiteY4" fmla="*/ 394515 h 538648"/>
              <a:gd name="connsiteX5" fmla="*/ 68083 w 492262"/>
              <a:gd name="connsiteY5" fmla="*/ 226240 h 538648"/>
              <a:gd name="connsiteX6" fmla="*/ 490358 w 492262"/>
              <a:gd name="connsiteY6" fmla="*/ 815 h 5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262" h="538648">
                <a:moveTo>
                  <a:pt x="490358" y="815"/>
                </a:moveTo>
                <a:cubicBezTo>
                  <a:pt x="515758" y="-11356"/>
                  <a:pt x="279750" y="116173"/>
                  <a:pt x="220483" y="153215"/>
                </a:cubicBezTo>
                <a:cubicBezTo>
                  <a:pt x="161216" y="190257"/>
                  <a:pt x="171270" y="159565"/>
                  <a:pt x="134758" y="223065"/>
                </a:cubicBezTo>
                <a:cubicBezTo>
                  <a:pt x="98246" y="286565"/>
                  <a:pt x="13050" y="505640"/>
                  <a:pt x="1408" y="534215"/>
                </a:cubicBezTo>
                <a:cubicBezTo>
                  <a:pt x="-10234" y="562790"/>
                  <a:pt x="53796" y="445844"/>
                  <a:pt x="64908" y="394515"/>
                </a:cubicBezTo>
                <a:cubicBezTo>
                  <a:pt x="76020" y="343186"/>
                  <a:pt x="-709" y="292386"/>
                  <a:pt x="68083" y="226240"/>
                </a:cubicBezTo>
                <a:cubicBezTo>
                  <a:pt x="136875" y="160094"/>
                  <a:pt x="464958" y="12986"/>
                  <a:pt x="490358" y="8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0FED601D-0151-4206-9D46-D4105B7640AE}"/>
              </a:ext>
            </a:extLst>
          </p:cNvPr>
          <p:cNvSpPr/>
          <p:nvPr/>
        </p:nvSpPr>
        <p:spPr>
          <a:xfrm>
            <a:off x="3740150" y="1834912"/>
            <a:ext cx="1381171" cy="863838"/>
          </a:xfrm>
          <a:custGeom>
            <a:avLst/>
            <a:gdLst>
              <a:gd name="connsiteX0" fmla="*/ 1377950 w 1381171"/>
              <a:gd name="connsiteY0" fmla="*/ 238 h 863838"/>
              <a:gd name="connsiteX1" fmla="*/ 1231900 w 1381171"/>
              <a:gd name="connsiteY1" fmla="*/ 241538 h 863838"/>
              <a:gd name="connsiteX2" fmla="*/ 869950 w 1381171"/>
              <a:gd name="connsiteY2" fmla="*/ 492363 h 863838"/>
              <a:gd name="connsiteX3" fmla="*/ 0 w 1381171"/>
              <a:gd name="connsiteY3" fmla="*/ 863838 h 863838"/>
              <a:gd name="connsiteX4" fmla="*/ 88900 w 1381171"/>
              <a:gd name="connsiteY4" fmla="*/ 825738 h 863838"/>
              <a:gd name="connsiteX5" fmla="*/ 733425 w 1381171"/>
              <a:gd name="connsiteY5" fmla="*/ 508238 h 863838"/>
              <a:gd name="connsiteX6" fmla="*/ 1108075 w 1381171"/>
              <a:gd name="connsiteY6" fmla="*/ 285988 h 863838"/>
              <a:gd name="connsiteX7" fmla="*/ 1377950 w 1381171"/>
              <a:gd name="connsiteY7" fmla="*/ 238 h 86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1171" h="863838">
                <a:moveTo>
                  <a:pt x="1377950" y="238"/>
                </a:moveTo>
                <a:cubicBezTo>
                  <a:pt x="1398587" y="-7170"/>
                  <a:pt x="1316566" y="159517"/>
                  <a:pt x="1231900" y="241538"/>
                </a:cubicBezTo>
                <a:cubicBezTo>
                  <a:pt x="1147234" y="323559"/>
                  <a:pt x="1075267" y="388646"/>
                  <a:pt x="869950" y="492363"/>
                </a:cubicBezTo>
                <a:cubicBezTo>
                  <a:pt x="664633" y="596080"/>
                  <a:pt x="0" y="863838"/>
                  <a:pt x="0" y="863838"/>
                </a:cubicBezTo>
                <a:lnTo>
                  <a:pt x="88900" y="825738"/>
                </a:lnTo>
                <a:cubicBezTo>
                  <a:pt x="211137" y="766471"/>
                  <a:pt x="563562" y="598196"/>
                  <a:pt x="733425" y="508238"/>
                </a:cubicBezTo>
                <a:cubicBezTo>
                  <a:pt x="903287" y="418280"/>
                  <a:pt x="1001712" y="377534"/>
                  <a:pt x="1108075" y="285988"/>
                </a:cubicBezTo>
                <a:cubicBezTo>
                  <a:pt x="1214437" y="194442"/>
                  <a:pt x="1357313" y="7646"/>
                  <a:pt x="1377950" y="23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3D4E26EC-4BCE-4314-831F-94689F105D75}"/>
              </a:ext>
            </a:extLst>
          </p:cNvPr>
          <p:cNvSpPr/>
          <p:nvPr/>
        </p:nvSpPr>
        <p:spPr>
          <a:xfrm>
            <a:off x="3362613" y="1526933"/>
            <a:ext cx="1773189" cy="1173479"/>
          </a:xfrm>
          <a:custGeom>
            <a:avLst/>
            <a:gdLst>
              <a:gd name="connsiteX0" fmla="*/ 1768187 w 1773189"/>
              <a:gd name="connsiteY0" fmla="*/ 242 h 1173479"/>
              <a:gd name="connsiteX1" fmla="*/ 1590387 w 1773189"/>
              <a:gd name="connsiteY1" fmla="*/ 292342 h 1173479"/>
              <a:gd name="connsiteX2" fmla="*/ 1323687 w 1773189"/>
              <a:gd name="connsiteY2" fmla="*/ 511417 h 1173479"/>
              <a:gd name="connsiteX3" fmla="*/ 69562 w 1773189"/>
              <a:gd name="connsiteY3" fmla="*/ 1140067 h 1173479"/>
              <a:gd name="connsiteX4" fmla="*/ 152112 w 1773189"/>
              <a:gd name="connsiteY4" fmla="*/ 1092442 h 1173479"/>
              <a:gd name="connsiteX5" fmla="*/ 1114137 w 1773189"/>
              <a:gd name="connsiteY5" fmla="*/ 555867 h 1173479"/>
              <a:gd name="connsiteX6" fmla="*/ 1393537 w 1773189"/>
              <a:gd name="connsiteY6" fmla="*/ 343142 h 1173479"/>
              <a:gd name="connsiteX7" fmla="*/ 1768187 w 1773189"/>
              <a:gd name="connsiteY7" fmla="*/ 242 h 1173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3189" h="1173479">
                <a:moveTo>
                  <a:pt x="1768187" y="242"/>
                </a:moveTo>
                <a:cubicBezTo>
                  <a:pt x="1800995" y="-8225"/>
                  <a:pt x="1664470" y="207146"/>
                  <a:pt x="1590387" y="292342"/>
                </a:cubicBezTo>
                <a:cubicBezTo>
                  <a:pt x="1516304" y="377538"/>
                  <a:pt x="1577158" y="370130"/>
                  <a:pt x="1323687" y="511417"/>
                </a:cubicBezTo>
                <a:cubicBezTo>
                  <a:pt x="1070216" y="652704"/>
                  <a:pt x="264824" y="1043230"/>
                  <a:pt x="69562" y="1140067"/>
                </a:cubicBezTo>
                <a:cubicBezTo>
                  <a:pt x="-125701" y="1236905"/>
                  <a:pt x="152112" y="1092442"/>
                  <a:pt x="152112" y="1092442"/>
                </a:cubicBezTo>
                <a:cubicBezTo>
                  <a:pt x="326208" y="995075"/>
                  <a:pt x="907233" y="680750"/>
                  <a:pt x="1114137" y="555867"/>
                </a:cubicBezTo>
                <a:cubicBezTo>
                  <a:pt x="1321041" y="430984"/>
                  <a:pt x="1286645" y="433630"/>
                  <a:pt x="1393537" y="343142"/>
                </a:cubicBezTo>
                <a:cubicBezTo>
                  <a:pt x="1500429" y="252655"/>
                  <a:pt x="1735379" y="8709"/>
                  <a:pt x="1768187" y="24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DEA0341B-195D-4B45-9486-A65570905ABF}"/>
              </a:ext>
            </a:extLst>
          </p:cNvPr>
          <p:cNvSpPr/>
          <p:nvPr/>
        </p:nvSpPr>
        <p:spPr>
          <a:xfrm>
            <a:off x="3753816" y="1342663"/>
            <a:ext cx="1313495" cy="913562"/>
          </a:xfrm>
          <a:custGeom>
            <a:avLst/>
            <a:gdLst>
              <a:gd name="connsiteX0" fmla="*/ 1313484 w 1313495"/>
              <a:gd name="connsiteY0" fmla="*/ 362 h 913562"/>
              <a:gd name="connsiteX1" fmla="*/ 1081709 w 1313495"/>
              <a:gd name="connsiteY1" fmla="*/ 330562 h 913562"/>
              <a:gd name="connsiteX2" fmla="*/ 24434 w 1313495"/>
              <a:gd name="connsiteY2" fmla="*/ 902062 h 913562"/>
              <a:gd name="connsiteX3" fmla="*/ 313359 w 1313495"/>
              <a:gd name="connsiteY3" fmla="*/ 727437 h 913562"/>
              <a:gd name="connsiteX4" fmla="*/ 1078534 w 1313495"/>
              <a:gd name="connsiteY4" fmla="*/ 276587 h 913562"/>
              <a:gd name="connsiteX5" fmla="*/ 1313484 w 1313495"/>
              <a:gd name="connsiteY5" fmla="*/ 362 h 91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3495" h="913562">
                <a:moveTo>
                  <a:pt x="1313484" y="362"/>
                </a:moveTo>
                <a:cubicBezTo>
                  <a:pt x="1314013" y="9358"/>
                  <a:pt x="1296551" y="180279"/>
                  <a:pt x="1081709" y="330562"/>
                </a:cubicBezTo>
                <a:cubicBezTo>
                  <a:pt x="866867" y="480845"/>
                  <a:pt x="152492" y="835916"/>
                  <a:pt x="24434" y="902062"/>
                </a:cubicBezTo>
                <a:cubicBezTo>
                  <a:pt x="-103624" y="968208"/>
                  <a:pt x="313359" y="727437"/>
                  <a:pt x="313359" y="727437"/>
                </a:cubicBezTo>
                <a:cubicBezTo>
                  <a:pt x="489042" y="623191"/>
                  <a:pt x="915022" y="401470"/>
                  <a:pt x="1078534" y="276587"/>
                </a:cubicBezTo>
                <a:cubicBezTo>
                  <a:pt x="1242046" y="151704"/>
                  <a:pt x="1312955" y="-8634"/>
                  <a:pt x="1313484" y="36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3C9A8B30-9F7E-4AA3-B44A-F0CE5575D24C}"/>
              </a:ext>
            </a:extLst>
          </p:cNvPr>
          <p:cNvSpPr/>
          <p:nvPr/>
        </p:nvSpPr>
        <p:spPr>
          <a:xfrm>
            <a:off x="3646069" y="1120757"/>
            <a:ext cx="1316629" cy="1018412"/>
          </a:xfrm>
          <a:custGeom>
            <a:avLst/>
            <a:gdLst>
              <a:gd name="connsiteX0" fmla="*/ 1313281 w 1316629"/>
              <a:gd name="connsiteY0" fmla="*/ 18 h 1018412"/>
              <a:gd name="connsiteX1" fmla="*/ 1027531 w 1316629"/>
              <a:gd name="connsiteY1" fmla="*/ 339743 h 1018412"/>
              <a:gd name="connsiteX2" fmla="*/ 49631 w 1316629"/>
              <a:gd name="connsiteY2" fmla="*/ 990618 h 1018412"/>
              <a:gd name="connsiteX3" fmla="*/ 221081 w 1316629"/>
              <a:gd name="connsiteY3" fmla="*/ 844568 h 1018412"/>
              <a:gd name="connsiteX4" fmla="*/ 887831 w 1316629"/>
              <a:gd name="connsiteY4" fmla="*/ 352443 h 1018412"/>
              <a:gd name="connsiteX5" fmla="*/ 1313281 w 1316629"/>
              <a:gd name="connsiteY5" fmla="*/ 18 h 101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6629" h="1018412">
                <a:moveTo>
                  <a:pt x="1313281" y="18"/>
                </a:moveTo>
                <a:cubicBezTo>
                  <a:pt x="1336564" y="-2099"/>
                  <a:pt x="1238139" y="174643"/>
                  <a:pt x="1027531" y="339743"/>
                </a:cubicBezTo>
                <a:cubicBezTo>
                  <a:pt x="816923" y="504843"/>
                  <a:pt x="184039" y="906481"/>
                  <a:pt x="49631" y="990618"/>
                </a:cubicBezTo>
                <a:cubicBezTo>
                  <a:pt x="-84777" y="1074756"/>
                  <a:pt x="81381" y="950930"/>
                  <a:pt x="221081" y="844568"/>
                </a:cubicBezTo>
                <a:cubicBezTo>
                  <a:pt x="360781" y="738206"/>
                  <a:pt x="707385" y="491614"/>
                  <a:pt x="887831" y="352443"/>
                </a:cubicBezTo>
                <a:cubicBezTo>
                  <a:pt x="1068277" y="213272"/>
                  <a:pt x="1289998" y="2135"/>
                  <a:pt x="1313281" y="1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8DE2225B-4D8E-4D57-8DAB-6166109D789D}"/>
              </a:ext>
            </a:extLst>
          </p:cNvPr>
          <p:cNvSpPr/>
          <p:nvPr/>
        </p:nvSpPr>
        <p:spPr>
          <a:xfrm>
            <a:off x="3418282" y="1011172"/>
            <a:ext cx="1461402" cy="1244697"/>
          </a:xfrm>
          <a:custGeom>
            <a:avLst/>
            <a:gdLst>
              <a:gd name="connsiteX0" fmla="*/ 1458518 w 1461402"/>
              <a:gd name="connsiteY0" fmla="*/ 595 h 1244697"/>
              <a:gd name="connsiteX1" fmla="*/ 704985 w 1461402"/>
              <a:gd name="connsiteY1" fmla="*/ 478961 h 1244697"/>
              <a:gd name="connsiteX2" fmla="*/ 27651 w 1461402"/>
              <a:gd name="connsiteY2" fmla="*/ 1215561 h 1244697"/>
              <a:gd name="connsiteX3" fmla="*/ 158885 w 1461402"/>
              <a:gd name="connsiteY3" fmla="*/ 1046228 h 1244697"/>
              <a:gd name="connsiteX4" fmla="*/ 417118 w 1461402"/>
              <a:gd name="connsiteY4" fmla="*/ 572095 h 1244697"/>
              <a:gd name="connsiteX5" fmla="*/ 1458518 w 1461402"/>
              <a:gd name="connsiteY5" fmla="*/ 595 h 1244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1402" h="1244697">
                <a:moveTo>
                  <a:pt x="1458518" y="595"/>
                </a:moveTo>
                <a:cubicBezTo>
                  <a:pt x="1506496" y="-14927"/>
                  <a:pt x="943463" y="276467"/>
                  <a:pt x="704985" y="478961"/>
                </a:cubicBezTo>
                <a:cubicBezTo>
                  <a:pt x="466507" y="681455"/>
                  <a:pt x="118668" y="1121017"/>
                  <a:pt x="27651" y="1215561"/>
                </a:cubicBezTo>
                <a:cubicBezTo>
                  <a:pt x="-63366" y="1310105"/>
                  <a:pt x="93974" y="1153472"/>
                  <a:pt x="158885" y="1046228"/>
                </a:cubicBezTo>
                <a:cubicBezTo>
                  <a:pt x="223796" y="938984"/>
                  <a:pt x="205451" y="745662"/>
                  <a:pt x="417118" y="572095"/>
                </a:cubicBezTo>
                <a:cubicBezTo>
                  <a:pt x="628785" y="398528"/>
                  <a:pt x="1410540" y="16117"/>
                  <a:pt x="1458518" y="5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2D7D4583-02EF-4C83-8721-B307E62E6EC5}"/>
              </a:ext>
            </a:extLst>
          </p:cNvPr>
          <p:cNvSpPr/>
          <p:nvPr/>
        </p:nvSpPr>
        <p:spPr>
          <a:xfrm>
            <a:off x="2818647" y="921378"/>
            <a:ext cx="1948086" cy="1559317"/>
          </a:xfrm>
          <a:custGeom>
            <a:avLst/>
            <a:gdLst>
              <a:gd name="connsiteX0" fmla="*/ 1948086 w 1948086"/>
              <a:gd name="connsiteY0" fmla="*/ 1489 h 1559317"/>
              <a:gd name="connsiteX1" fmla="*/ 927853 w 1948086"/>
              <a:gd name="connsiteY1" fmla="*/ 467155 h 1559317"/>
              <a:gd name="connsiteX2" fmla="*/ 47320 w 1948086"/>
              <a:gd name="connsiteY2" fmla="*/ 1504322 h 1559317"/>
              <a:gd name="connsiteX3" fmla="*/ 203953 w 1948086"/>
              <a:gd name="connsiteY3" fmla="*/ 1330755 h 1559317"/>
              <a:gd name="connsiteX4" fmla="*/ 923620 w 1948086"/>
              <a:gd name="connsiteY4" fmla="*/ 602622 h 1559317"/>
              <a:gd name="connsiteX5" fmla="*/ 1948086 w 1948086"/>
              <a:gd name="connsiteY5" fmla="*/ 1489 h 155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8086" h="1559317">
                <a:moveTo>
                  <a:pt x="1948086" y="1489"/>
                </a:moveTo>
                <a:cubicBezTo>
                  <a:pt x="1948791" y="-21089"/>
                  <a:pt x="1244647" y="216683"/>
                  <a:pt x="927853" y="467155"/>
                </a:cubicBezTo>
                <a:cubicBezTo>
                  <a:pt x="611059" y="717627"/>
                  <a:pt x="167970" y="1360389"/>
                  <a:pt x="47320" y="1504322"/>
                </a:cubicBezTo>
                <a:cubicBezTo>
                  <a:pt x="-73330" y="1648255"/>
                  <a:pt x="57903" y="1481038"/>
                  <a:pt x="203953" y="1330755"/>
                </a:cubicBezTo>
                <a:cubicBezTo>
                  <a:pt x="350003" y="1180472"/>
                  <a:pt x="630815" y="825577"/>
                  <a:pt x="923620" y="602622"/>
                </a:cubicBezTo>
                <a:cubicBezTo>
                  <a:pt x="1216425" y="379667"/>
                  <a:pt x="1947381" y="24067"/>
                  <a:pt x="1948086" y="148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9D7D5425-86C1-49E0-8A6E-E28C24A6774F}"/>
              </a:ext>
            </a:extLst>
          </p:cNvPr>
          <p:cNvSpPr/>
          <p:nvPr/>
        </p:nvSpPr>
        <p:spPr>
          <a:xfrm>
            <a:off x="3010599" y="695943"/>
            <a:ext cx="1718014" cy="1356031"/>
          </a:xfrm>
          <a:custGeom>
            <a:avLst/>
            <a:gdLst>
              <a:gd name="connsiteX0" fmla="*/ 1713801 w 1718014"/>
              <a:gd name="connsiteY0" fmla="*/ 2557 h 1356031"/>
              <a:gd name="connsiteX1" fmla="*/ 951801 w 1718014"/>
              <a:gd name="connsiteY1" fmla="*/ 336990 h 1356031"/>
              <a:gd name="connsiteX2" fmla="*/ 28934 w 1718014"/>
              <a:gd name="connsiteY2" fmla="*/ 1323357 h 1356031"/>
              <a:gd name="connsiteX3" fmla="*/ 266001 w 1718014"/>
              <a:gd name="connsiteY3" fmla="*/ 1060890 h 1356031"/>
              <a:gd name="connsiteX4" fmla="*/ 608901 w 1718014"/>
              <a:gd name="connsiteY4" fmla="*/ 476690 h 1356031"/>
              <a:gd name="connsiteX5" fmla="*/ 1713801 w 1718014"/>
              <a:gd name="connsiteY5" fmla="*/ 2557 h 135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8014" h="1356031">
                <a:moveTo>
                  <a:pt x="1713801" y="2557"/>
                </a:moveTo>
                <a:cubicBezTo>
                  <a:pt x="1770951" y="-20726"/>
                  <a:pt x="1232612" y="116857"/>
                  <a:pt x="951801" y="336990"/>
                </a:cubicBezTo>
                <a:cubicBezTo>
                  <a:pt x="670990" y="557123"/>
                  <a:pt x="143234" y="1202707"/>
                  <a:pt x="28934" y="1323357"/>
                </a:cubicBezTo>
                <a:cubicBezTo>
                  <a:pt x="-85366" y="1444007"/>
                  <a:pt x="169340" y="1202001"/>
                  <a:pt x="266001" y="1060890"/>
                </a:cubicBezTo>
                <a:cubicBezTo>
                  <a:pt x="362662" y="919779"/>
                  <a:pt x="371129" y="659429"/>
                  <a:pt x="608901" y="476690"/>
                </a:cubicBezTo>
                <a:cubicBezTo>
                  <a:pt x="846673" y="293951"/>
                  <a:pt x="1656651" y="25840"/>
                  <a:pt x="1713801" y="255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A6D31C56-07D4-485F-B7F1-B4315276134A}"/>
              </a:ext>
            </a:extLst>
          </p:cNvPr>
          <p:cNvSpPr/>
          <p:nvPr/>
        </p:nvSpPr>
        <p:spPr>
          <a:xfrm>
            <a:off x="3006778" y="416531"/>
            <a:ext cx="1611980" cy="880087"/>
          </a:xfrm>
          <a:custGeom>
            <a:avLst/>
            <a:gdLst>
              <a:gd name="connsiteX0" fmla="*/ 1611789 w 1611980"/>
              <a:gd name="connsiteY0" fmla="*/ 2569 h 880087"/>
              <a:gd name="connsiteX1" fmla="*/ 803222 w 1611980"/>
              <a:gd name="connsiteY1" fmla="*/ 138036 h 880087"/>
              <a:gd name="connsiteX2" fmla="*/ 15822 w 1611980"/>
              <a:gd name="connsiteY2" fmla="*/ 870402 h 880087"/>
              <a:gd name="connsiteX3" fmla="*/ 290989 w 1611980"/>
              <a:gd name="connsiteY3" fmla="*/ 535969 h 880087"/>
              <a:gd name="connsiteX4" fmla="*/ 473022 w 1611980"/>
              <a:gd name="connsiteY4" fmla="*/ 218469 h 880087"/>
              <a:gd name="connsiteX5" fmla="*/ 731255 w 1611980"/>
              <a:gd name="connsiteY5" fmla="*/ 61836 h 880087"/>
              <a:gd name="connsiteX6" fmla="*/ 1611789 w 1611980"/>
              <a:gd name="connsiteY6" fmla="*/ 2569 h 88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1980" h="880087">
                <a:moveTo>
                  <a:pt x="1611789" y="2569"/>
                </a:moveTo>
                <a:cubicBezTo>
                  <a:pt x="1623784" y="15269"/>
                  <a:pt x="1069216" y="-6603"/>
                  <a:pt x="803222" y="138036"/>
                </a:cubicBezTo>
                <a:cubicBezTo>
                  <a:pt x="537228" y="282675"/>
                  <a:pt x="101194" y="804080"/>
                  <a:pt x="15822" y="870402"/>
                </a:cubicBezTo>
                <a:cubicBezTo>
                  <a:pt x="-69550" y="936724"/>
                  <a:pt x="214789" y="644624"/>
                  <a:pt x="290989" y="535969"/>
                </a:cubicBezTo>
                <a:cubicBezTo>
                  <a:pt x="367189" y="427314"/>
                  <a:pt x="399644" y="297491"/>
                  <a:pt x="473022" y="218469"/>
                </a:cubicBezTo>
                <a:cubicBezTo>
                  <a:pt x="546400" y="139447"/>
                  <a:pt x="544988" y="97114"/>
                  <a:pt x="731255" y="61836"/>
                </a:cubicBezTo>
                <a:cubicBezTo>
                  <a:pt x="917522" y="26558"/>
                  <a:pt x="1599794" y="-10131"/>
                  <a:pt x="1611789" y="256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CC8D1104-2083-4E2F-B06E-855C9B83124C}"/>
              </a:ext>
            </a:extLst>
          </p:cNvPr>
          <p:cNvSpPr/>
          <p:nvPr/>
        </p:nvSpPr>
        <p:spPr>
          <a:xfrm>
            <a:off x="2626427" y="1761027"/>
            <a:ext cx="1006348" cy="1450067"/>
          </a:xfrm>
          <a:custGeom>
            <a:avLst/>
            <a:gdLst>
              <a:gd name="connsiteX0" fmla="*/ 1005773 w 1006348"/>
              <a:gd name="connsiteY0" fmla="*/ 40 h 1450067"/>
              <a:gd name="connsiteX1" fmla="*/ 328440 w 1006348"/>
              <a:gd name="connsiteY1" fmla="*/ 690073 h 1450067"/>
              <a:gd name="connsiteX2" fmla="*/ 40573 w 1006348"/>
              <a:gd name="connsiteY2" fmla="*/ 1392806 h 1450067"/>
              <a:gd name="connsiteX3" fmla="*/ 44806 w 1006348"/>
              <a:gd name="connsiteY3" fmla="*/ 1325073 h 1450067"/>
              <a:gd name="connsiteX4" fmla="*/ 438506 w 1006348"/>
              <a:gd name="connsiteY4" fmla="*/ 660440 h 1450067"/>
              <a:gd name="connsiteX5" fmla="*/ 1005773 w 1006348"/>
              <a:gd name="connsiteY5" fmla="*/ 40 h 145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6348" h="1450067">
                <a:moveTo>
                  <a:pt x="1005773" y="40"/>
                </a:moveTo>
                <a:cubicBezTo>
                  <a:pt x="987429" y="4979"/>
                  <a:pt x="489307" y="457945"/>
                  <a:pt x="328440" y="690073"/>
                </a:cubicBezTo>
                <a:cubicBezTo>
                  <a:pt x="167573" y="922201"/>
                  <a:pt x="87845" y="1286973"/>
                  <a:pt x="40573" y="1392806"/>
                </a:cubicBezTo>
                <a:cubicBezTo>
                  <a:pt x="-6699" y="1498639"/>
                  <a:pt x="-21516" y="1447134"/>
                  <a:pt x="44806" y="1325073"/>
                </a:cubicBezTo>
                <a:cubicBezTo>
                  <a:pt x="111128" y="1203012"/>
                  <a:pt x="278345" y="876340"/>
                  <a:pt x="438506" y="660440"/>
                </a:cubicBezTo>
                <a:cubicBezTo>
                  <a:pt x="598667" y="444540"/>
                  <a:pt x="1024117" y="-4899"/>
                  <a:pt x="1005773" y="4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8904C1CF-1771-4245-88A5-5DA23DAA2FEE}"/>
              </a:ext>
            </a:extLst>
          </p:cNvPr>
          <p:cNvSpPr/>
          <p:nvPr/>
        </p:nvSpPr>
        <p:spPr>
          <a:xfrm>
            <a:off x="2545290" y="1820333"/>
            <a:ext cx="451910" cy="1471505"/>
          </a:xfrm>
          <a:custGeom>
            <a:avLst/>
            <a:gdLst>
              <a:gd name="connsiteX0" fmla="*/ 451910 w 451910"/>
              <a:gd name="connsiteY0" fmla="*/ 0 h 1471505"/>
              <a:gd name="connsiteX1" fmla="*/ 45510 w 451910"/>
              <a:gd name="connsiteY1" fmla="*/ 706967 h 1471505"/>
              <a:gd name="connsiteX2" fmla="*/ 7410 w 451910"/>
              <a:gd name="connsiteY2" fmla="*/ 1413934 h 1471505"/>
              <a:gd name="connsiteX3" fmla="*/ 24343 w 451910"/>
              <a:gd name="connsiteY3" fmla="*/ 1346200 h 1471505"/>
              <a:gd name="connsiteX4" fmla="*/ 223310 w 451910"/>
              <a:gd name="connsiteY4" fmla="*/ 681567 h 1471505"/>
              <a:gd name="connsiteX5" fmla="*/ 451910 w 451910"/>
              <a:gd name="connsiteY5" fmla="*/ 0 h 1471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1910" h="1471505">
                <a:moveTo>
                  <a:pt x="451910" y="0"/>
                </a:moveTo>
                <a:cubicBezTo>
                  <a:pt x="285751" y="235655"/>
                  <a:pt x="119593" y="471311"/>
                  <a:pt x="45510" y="706967"/>
                </a:cubicBezTo>
                <a:cubicBezTo>
                  <a:pt x="-28573" y="942623"/>
                  <a:pt x="10938" y="1307395"/>
                  <a:pt x="7410" y="1413934"/>
                </a:cubicBezTo>
                <a:cubicBezTo>
                  <a:pt x="3882" y="1520473"/>
                  <a:pt x="-11640" y="1468261"/>
                  <a:pt x="24343" y="1346200"/>
                </a:cubicBezTo>
                <a:cubicBezTo>
                  <a:pt x="60326" y="1224139"/>
                  <a:pt x="156988" y="903111"/>
                  <a:pt x="223310" y="681567"/>
                </a:cubicBezTo>
                <a:lnTo>
                  <a:pt x="45191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4CB1C3CF-D443-41E3-A076-F3F1FD956AC4}"/>
              </a:ext>
            </a:extLst>
          </p:cNvPr>
          <p:cNvSpPr/>
          <p:nvPr/>
        </p:nvSpPr>
        <p:spPr>
          <a:xfrm>
            <a:off x="2814539" y="2351891"/>
            <a:ext cx="936194" cy="887168"/>
          </a:xfrm>
          <a:custGeom>
            <a:avLst/>
            <a:gdLst>
              <a:gd name="connsiteX0" fmla="*/ 936194 w 936194"/>
              <a:gd name="connsiteY0" fmla="*/ 1842 h 887168"/>
              <a:gd name="connsiteX1" fmla="*/ 203828 w 936194"/>
              <a:gd name="connsiteY1" fmla="*/ 463276 h 887168"/>
              <a:gd name="connsiteX2" fmla="*/ 4861 w 936194"/>
              <a:gd name="connsiteY2" fmla="*/ 886609 h 887168"/>
              <a:gd name="connsiteX3" fmla="*/ 72594 w 936194"/>
              <a:gd name="connsiteY3" fmla="*/ 547942 h 887168"/>
              <a:gd name="connsiteX4" fmla="*/ 199594 w 936194"/>
              <a:gd name="connsiteY4" fmla="*/ 310876 h 887168"/>
              <a:gd name="connsiteX5" fmla="*/ 936194 w 936194"/>
              <a:gd name="connsiteY5" fmla="*/ 1842 h 88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6194" h="887168">
                <a:moveTo>
                  <a:pt x="936194" y="1842"/>
                </a:moveTo>
                <a:cubicBezTo>
                  <a:pt x="936900" y="27242"/>
                  <a:pt x="359050" y="315815"/>
                  <a:pt x="203828" y="463276"/>
                </a:cubicBezTo>
                <a:cubicBezTo>
                  <a:pt x="48606" y="610737"/>
                  <a:pt x="26733" y="872498"/>
                  <a:pt x="4861" y="886609"/>
                </a:cubicBezTo>
                <a:cubicBezTo>
                  <a:pt x="-17011" y="900720"/>
                  <a:pt x="40138" y="643898"/>
                  <a:pt x="72594" y="547942"/>
                </a:cubicBezTo>
                <a:cubicBezTo>
                  <a:pt x="105050" y="451986"/>
                  <a:pt x="60600" y="401187"/>
                  <a:pt x="199594" y="310876"/>
                </a:cubicBezTo>
                <a:cubicBezTo>
                  <a:pt x="338588" y="220565"/>
                  <a:pt x="935488" y="-23558"/>
                  <a:pt x="936194" y="184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DED74C96-91AB-4E0D-BD5F-F8082A8D0888}"/>
              </a:ext>
            </a:extLst>
          </p:cNvPr>
          <p:cNvSpPr/>
          <p:nvPr/>
        </p:nvSpPr>
        <p:spPr>
          <a:xfrm>
            <a:off x="2919069" y="2605458"/>
            <a:ext cx="1336727" cy="516506"/>
          </a:xfrm>
          <a:custGeom>
            <a:avLst/>
            <a:gdLst>
              <a:gd name="connsiteX0" fmla="*/ 1335431 w 1336727"/>
              <a:gd name="connsiteY0" fmla="*/ 2275 h 516506"/>
              <a:gd name="connsiteX1" fmla="*/ 586131 w 1336727"/>
              <a:gd name="connsiteY1" fmla="*/ 345175 h 516506"/>
              <a:gd name="connsiteX2" fmla="*/ 18864 w 1336727"/>
              <a:gd name="connsiteY2" fmla="*/ 510275 h 516506"/>
              <a:gd name="connsiteX3" fmla="*/ 192431 w 1336727"/>
              <a:gd name="connsiteY3" fmla="*/ 455242 h 516506"/>
              <a:gd name="connsiteX4" fmla="*/ 751231 w 1336727"/>
              <a:gd name="connsiteY4" fmla="*/ 209709 h 516506"/>
              <a:gd name="connsiteX5" fmla="*/ 1335431 w 1336727"/>
              <a:gd name="connsiteY5" fmla="*/ 2275 h 516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6727" h="516506">
                <a:moveTo>
                  <a:pt x="1335431" y="2275"/>
                </a:moveTo>
                <a:cubicBezTo>
                  <a:pt x="1307914" y="24853"/>
                  <a:pt x="805559" y="260508"/>
                  <a:pt x="586131" y="345175"/>
                </a:cubicBezTo>
                <a:cubicBezTo>
                  <a:pt x="366703" y="429842"/>
                  <a:pt x="84481" y="491931"/>
                  <a:pt x="18864" y="510275"/>
                </a:cubicBezTo>
                <a:cubicBezTo>
                  <a:pt x="-46753" y="528620"/>
                  <a:pt x="70370" y="505336"/>
                  <a:pt x="192431" y="455242"/>
                </a:cubicBezTo>
                <a:cubicBezTo>
                  <a:pt x="314492" y="405148"/>
                  <a:pt x="557203" y="288731"/>
                  <a:pt x="751231" y="209709"/>
                </a:cubicBezTo>
                <a:cubicBezTo>
                  <a:pt x="945259" y="130687"/>
                  <a:pt x="1362948" y="-20303"/>
                  <a:pt x="1335431" y="227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B45A94EE-AF97-4A05-BA8C-0B6E48FC5B08}"/>
              </a:ext>
            </a:extLst>
          </p:cNvPr>
          <p:cNvSpPr/>
          <p:nvPr/>
        </p:nvSpPr>
        <p:spPr>
          <a:xfrm>
            <a:off x="2825340" y="3050426"/>
            <a:ext cx="807018" cy="236096"/>
          </a:xfrm>
          <a:custGeom>
            <a:avLst/>
            <a:gdLst>
              <a:gd name="connsiteX0" fmla="*/ 803685 w 807018"/>
              <a:gd name="connsiteY0" fmla="*/ 2337 h 236096"/>
              <a:gd name="connsiteX1" fmla="*/ 463960 w 807018"/>
              <a:gd name="connsiteY1" fmla="*/ 224587 h 236096"/>
              <a:gd name="connsiteX2" fmla="*/ 14698 w 807018"/>
              <a:gd name="connsiteY2" fmla="*/ 203949 h 236096"/>
              <a:gd name="connsiteX3" fmla="*/ 100423 w 807018"/>
              <a:gd name="connsiteY3" fmla="*/ 200774 h 236096"/>
              <a:gd name="connsiteX4" fmla="*/ 370298 w 807018"/>
              <a:gd name="connsiteY4" fmla="*/ 183312 h 236096"/>
              <a:gd name="connsiteX5" fmla="*/ 622710 w 807018"/>
              <a:gd name="connsiteY5" fmla="*/ 111874 h 236096"/>
              <a:gd name="connsiteX6" fmla="*/ 803685 w 807018"/>
              <a:gd name="connsiteY6" fmla="*/ 2337 h 23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7018" h="236096">
                <a:moveTo>
                  <a:pt x="803685" y="2337"/>
                </a:moveTo>
                <a:cubicBezTo>
                  <a:pt x="777227" y="21122"/>
                  <a:pt x="595458" y="190985"/>
                  <a:pt x="463960" y="224587"/>
                </a:cubicBezTo>
                <a:cubicBezTo>
                  <a:pt x="332462" y="258189"/>
                  <a:pt x="75288" y="207918"/>
                  <a:pt x="14698" y="203949"/>
                </a:cubicBezTo>
                <a:cubicBezTo>
                  <a:pt x="-45892" y="199980"/>
                  <a:pt x="100423" y="200774"/>
                  <a:pt x="100423" y="200774"/>
                </a:cubicBezTo>
                <a:cubicBezTo>
                  <a:pt x="159690" y="197334"/>
                  <a:pt x="283250" y="198129"/>
                  <a:pt x="370298" y="183312"/>
                </a:cubicBezTo>
                <a:cubicBezTo>
                  <a:pt x="457346" y="168495"/>
                  <a:pt x="552860" y="140449"/>
                  <a:pt x="622710" y="111874"/>
                </a:cubicBezTo>
                <a:cubicBezTo>
                  <a:pt x="692560" y="83299"/>
                  <a:pt x="830143" y="-16448"/>
                  <a:pt x="803685" y="233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FEC2F1E8-A8BF-4F53-B3E2-B25C8FB48899}"/>
              </a:ext>
            </a:extLst>
          </p:cNvPr>
          <p:cNvSpPr/>
          <p:nvPr/>
        </p:nvSpPr>
        <p:spPr>
          <a:xfrm>
            <a:off x="2834827" y="3263414"/>
            <a:ext cx="632278" cy="287573"/>
          </a:xfrm>
          <a:custGeom>
            <a:avLst/>
            <a:gdLst>
              <a:gd name="connsiteX0" fmla="*/ 632273 w 632278"/>
              <a:gd name="connsiteY0" fmla="*/ 486 h 287573"/>
              <a:gd name="connsiteX1" fmla="*/ 435423 w 632278"/>
              <a:gd name="connsiteY1" fmla="*/ 252899 h 287573"/>
              <a:gd name="connsiteX2" fmla="*/ 302073 w 632278"/>
              <a:gd name="connsiteY2" fmla="*/ 262424 h 287573"/>
              <a:gd name="connsiteX3" fmla="*/ 5211 w 632278"/>
              <a:gd name="connsiteY3" fmla="*/ 38586 h 287573"/>
              <a:gd name="connsiteX4" fmla="*/ 105223 w 632278"/>
              <a:gd name="connsiteY4" fmla="*/ 89386 h 287573"/>
              <a:gd name="connsiteX5" fmla="*/ 356048 w 632278"/>
              <a:gd name="connsiteY5" fmla="*/ 214799 h 287573"/>
              <a:gd name="connsiteX6" fmla="*/ 441773 w 632278"/>
              <a:gd name="connsiteY6" fmla="*/ 189399 h 287573"/>
              <a:gd name="connsiteX7" fmla="*/ 632273 w 632278"/>
              <a:gd name="connsiteY7" fmla="*/ 486 h 28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2278" h="287573">
                <a:moveTo>
                  <a:pt x="632273" y="486"/>
                </a:moveTo>
                <a:cubicBezTo>
                  <a:pt x="631215" y="11069"/>
                  <a:pt x="490456" y="209243"/>
                  <a:pt x="435423" y="252899"/>
                </a:cubicBezTo>
                <a:cubicBezTo>
                  <a:pt x="380390" y="296555"/>
                  <a:pt x="373775" y="298143"/>
                  <a:pt x="302073" y="262424"/>
                </a:cubicBezTo>
                <a:cubicBezTo>
                  <a:pt x="230371" y="226705"/>
                  <a:pt x="38019" y="67426"/>
                  <a:pt x="5211" y="38586"/>
                </a:cubicBezTo>
                <a:cubicBezTo>
                  <a:pt x="-27597" y="9746"/>
                  <a:pt x="105223" y="89386"/>
                  <a:pt x="105223" y="89386"/>
                </a:cubicBezTo>
                <a:cubicBezTo>
                  <a:pt x="163696" y="118755"/>
                  <a:pt x="299956" y="198130"/>
                  <a:pt x="356048" y="214799"/>
                </a:cubicBezTo>
                <a:cubicBezTo>
                  <a:pt x="412140" y="231468"/>
                  <a:pt x="397588" y="223795"/>
                  <a:pt x="441773" y="189399"/>
                </a:cubicBezTo>
                <a:cubicBezTo>
                  <a:pt x="485958" y="155003"/>
                  <a:pt x="633331" y="-10097"/>
                  <a:pt x="632273" y="4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E05E25A1-4B61-43E2-8B46-D1CB7984826D}"/>
              </a:ext>
            </a:extLst>
          </p:cNvPr>
          <p:cNvSpPr/>
          <p:nvPr/>
        </p:nvSpPr>
        <p:spPr>
          <a:xfrm>
            <a:off x="2859552" y="3381639"/>
            <a:ext cx="641443" cy="420660"/>
          </a:xfrm>
          <a:custGeom>
            <a:avLst/>
            <a:gdLst>
              <a:gd name="connsiteX0" fmla="*/ 65 w 641443"/>
              <a:gd name="connsiteY0" fmla="*/ 125678 h 420660"/>
              <a:gd name="connsiteX1" fmla="*/ 205381 w 641443"/>
              <a:gd name="connsiteY1" fmla="*/ 379678 h 420660"/>
              <a:gd name="connsiteX2" fmla="*/ 362015 w 641443"/>
              <a:gd name="connsiteY2" fmla="*/ 381794 h 420660"/>
              <a:gd name="connsiteX3" fmla="*/ 637181 w 641443"/>
              <a:gd name="connsiteY3" fmla="*/ 5028 h 420660"/>
              <a:gd name="connsiteX4" fmla="*/ 512298 w 641443"/>
              <a:gd name="connsiteY4" fmla="*/ 178594 h 420660"/>
              <a:gd name="connsiteX5" fmla="*/ 283698 w 641443"/>
              <a:gd name="connsiteY5" fmla="*/ 373328 h 420660"/>
              <a:gd name="connsiteX6" fmla="*/ 184215 w 641443"/>
              <a:gd name="connsiteY6" fmla="*/ 303478 h 420660"/>
              <a:gd name="connsiteX7" fmla="*/ 65 w 641443"/>
              <a:gd name="connsiteY7" fmla="*/ 125678 h 42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443" h="420660">
                <a:moveTo>
                  <a:pt x="65" y="125678"/>
                </a:moveTo>
                <a:cubicBezTo>
                  <a:pt x="3593" y="138378"/>
                  <a:pt x="145056" y="336992"/>
                  <a:pt x="205381" y="379678"/>
                </a:cubicBezTo>
                <a:cubicBezTo>
                  <a:pt x="265706" y="422364"/>
                  <a:pt x="290048" y="444236"/>
                  <a:pt x="362015" y="381794"/>
                </a:cubicBezTo>
                <a:cubicBezTo>
                  <a:pt x="433982" y="319352"/>
                  <a:pt x="612134" y="38895"/>
                  <a:pt x="637181" y="5028"/>
                </a:cubicBezTo>
                <a:cubicBezTo>
                  <a:pt x="662228" y="-28839"/>
                  <a:pt x="571212" y="117211"/>
                  <a:pt x="512298" y="178594"/>
                </a:cubicBezTo>
                <a:cubicBezTo>
                  <a:pt x="453384" y="239977"/>
                  <a:pt x="338379" y="352514"/>
                  <a:pt x="283698" y="373328"/>
                </a:cubicBezTo>
                <a:cubicBezTo>
                  <a:pt x="229018" y="394142"/>
                  <a:pt x="231840" y="341578"/>
                  <a:pt x="184215" y="303478"/>
                </a:cubicBezTo>
                <a:cubicBezTo>
                  <a:pt x="136590" y="265378"/>
                  <a:pt x="-3463" y="112978"/>
                  <a:pt x="65" y="12567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907AC070-240E-488C-BEAA-83C6203236DB}"/>
              </a:ext>
            </a:extLst>
          </p:cNvPr>
          <p:cNvSpPr/>
          <p:nvPr/>
        </p:nvSpPr>
        <p:spPr>
          <a:xfrm>
            <a:off x="3244274" y="3815045"/>
            <a:ext cx="143837" cy="861038"/>
          </a:xfrm>
          <a:custGeom>
            <a:avLst/>
            <a:gdLst>
              <a:gd name="connsiteX0" fmla="*/ 143451 w 143837"/>
              <a:gd name="connsiteY0" fmla="*/ 1305 h 861038"/>
              <a:gd name="connsiteX1" fmla="*/ 45026 w 143837"/>
              <a:gd name="connsiteY1" fmla="*/ 245780 h 861038"/>
              <a:gd name="connsiteX2" fmla="*/ 118051 w 143837"/>
              <a:gd name="connsiteY2" fmla="*/ 826805 h 861038"/>
              <a:gd name="connsiteX3" fmla="*/ 99001 w 143837"/>
              <a:gd name="connsiteY3" fmla="*/ 744255 h 861038"/>
              <a:gd name="connsiteX4" fmla="*/ 576 w 143837"/>
              <a:gd name="connsiteY4" fmla="*/ 337855 h 861038"/>
              <a:gd name="connsiteX5" fmla="*/ 143451 w 143837"/>
              <a:gd name="connsiteY5" fmla="*/ 1305 h 86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837" h="861038">
                <a:moveTo>
                  <a:pt x="143451" y="1305"/>
                </a:moveTo>
                <a:cubicBezTo>
                  <a:pt x="150859" y="-14041"/>
                  <a:pt x="49259" y="108197"/>
                  <a:pt x="45026" y="245780"/>
                </a:cubicBezTo>
                <a:cubicBezTo>
                  <a:pt x="40793" y="383363"/>
                  <a:pt x="109055" y="743726"/>
                  <a:pt x="118051" y="826805"/>
                </a:cubicBezTo>
                <a:cubicBezTo>
                  <a:pt x="127047" y="909884"/>
                  <a:pt x="118580" y="825747"/>
                  <a:pt x="99001" y="744255"/>
                </a:cubicBezTo>
                <a:cubicBezTo>
                  <a:pt x="79422" y="662763"/>
                  <a:pt x="-7891" y="461680"/>
                  <a:pt x="576" y="337855"/>
                </a:cubicBezTo>
                <a:cubicBezTo>
                  <a:pt x="9043" y="214030"/>
                  <a:pt x="136043" y="16651"/>
                  <a:pt x="143451" y="130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2609AC00-FCE7-439E-A7CF-9EBA3AB5D0FD}"/>
              </a:ext>
            </a:extLst>
          </p:cNvPr>
          <p:cNvSpPr/>
          <p:nvPr/>
        </p:nvSpPr>
        <p:spPr>
          <a:xfrm>
            <a:off x="3157025" y="3876670"/>
            <a:ext cx="133718" cy="879117"/>
          </a:xfrm>
          <a:custGeom>
            <a:avLst/>
            <a:gdLst>
              <a:gd name="connsiteX0" fmla="*/ 49725 w 133718"/>
              <a:gd name="connsiteY0" fmla="*/ 5 h 879117"/>
              <a:gd name="connsiteX1" fmla="*/ 2100 w 133718"/>
              <a:gd name="connsiteY1" fmla="*/ 428630 h 879117"/>
              <a:gd name="connsiteX2" fmla="*/ 132275 w 133718"/>
              <a:gd name="connsiteY2" fmla="*/ 876305 h 879117"/>
              <a:gd name="connsiteX3" fmla="*/ 68775 w 133718"/>
              <a:gd name="connsiteY3" fmla="*/ 609605 h 879117"/>
              <a:gd name="connsiteX4" fmla="*/ 21150 w 133718"/>
              <a:gd name="connsiteY4" fmla="*/ 419105 h 879117"/>
              <a:gd name="connsiteX5" fmla="*/ 49725 w 133718"/>
              <a:gd name="connsiteY5" fmla="*/ 5 h 87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18" h="879117">
                <a:moveTo>
                  <a:pt x="49725" y="5"/>
                </a:moveTo>
                <a:cubicBezTo>
                  <a:pt x="46550" y="1592"/>
                  <a:pt x="-11658" y="282580"/>
                  <a:pt x="2100" y="428630"/>
                </a:cubicBezTo>
                <a:cubicBezTo>
                  <a:pt x="15858" y="574680"/>
                  <a:pt x="121163" y="846143"/>
                  <a:pt x="132275" y="876305"/>
                </a:cubicBezTo>
                <a:cubicBezTo>
                  <a:pt x="143387" y="906467"/>
                  <a:pt x="87296" y="685805"/>
                  <a:pt x="68775" y="609605"/>
                </a:cubicBezTo>
                <a:cubicBezTo>
                  <a:pt x="50254" y="533405"/>
                  <a:pt x="23796" y="518588"/>
                  <a:pt x="21150" y="419105"/>
                </a:cubicBezTo>
                <a:cubicBezTo>
                  <a:pt x="18504" y="319622"/>
                  <a:pt x="52900" y="-1582"/>
                  <a:pt x="49725" y="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C0310156-A23D-4643-A5BE-735D055AE62C}"/>
              </a:ext>
            </a:extLst>
          </p:cNvPr>
          <p:cNvSpPr/>
          <p:nvPr/>
        </p:nvSpPr>
        <p:spPr>
          <a:xfrm>
            <a:off x="2835037" y="3389630"/>
            <a:ext cx="527881" cy="527825"/>
          </a:xfrm>
          <a:custGeom>
            <a:avLst/>
            <a:gdLst>
              <a:gd name="connsiteX0" fmla="*/ 238 w 527881"/>
              <a:gd name="connsiteY0" fmla="*/ 1270 h 527825"/>
              <a:gd name="connsiteX1" fmla="*/ 47863 w 527881"/>
              <a:gd name="connsiteY1" fmla="*/ 347345 h 527825"/>
              <a:gd name="connsiteX2" fmla="*/ 228838 w 527881"/>
              <a:gd name="connsiteY2" fmla="*/ 477520 h 527825"/>
              <a:gd name="connsiteX3" fmla="*/ 527288 w 527881"/>
              <a:gd name="connsiteY3" fmla="*/ 394970 h 527825"/>
              <a:gd name="connsiteX4" fmla="*/ 298688 w 527881"/>
              <a:gd name="connsiteY4" fmla="*/ 496570 h 527825"/>
              <a:gd name="connsiteX5" fmla="*/ 60563 w 527881"/>
              <a:gd name="connsiteY5" fmla="*/ 483870 h 527825"/>
              <a:gd name="connsiteX6" fmla="*/ 238 w 527881"/>
              <a:gd name="connsiteY6" fmla="*/ 1270 h 52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881" h="527825">
                <a:moveTo>
                  <a:pt x="238" y="1270"/>
                </a:moveTo>
                <a:cubicBezTo>
                  <a:pt x="-1879" y="-21484"/>
                  <a:pt x="9763" y="267970"/>
                  <a:pt x="47863" y="347345"/>
                </a:cubicBezTo>
                <a:cubicBezTo>
                  <a:pt x="85963" y="426720"/>
                  <a:pt x="148934" y="469583"/>
                  <a:pt x="228838" y="477520"/>
                </a:cubicBezTo>
                <a:cubicBezTo>
                  <a:pt x="308742" y="485458"/>
                  <a:pt x="515646" y="391795"/>
                  <a:pt x="527288" y="394970"/>
                </a:cubicBezTo>
                <a:cubicBezTo>
                  <a:pt x="538930" y="398145"/>
                  <a:pt x="376476" y="481753"/>
                  <a:pt x="298688" y="496570"/>
                </a:cubicBezTo>
                <a:cubicBezTo>
                  <a:pt x="220900" y="511387"/>
                  <a:pt x="111363" y="565362"/>
                  <a:pt x="60563" y="483870"/>
                </a:cubicBezTo>
                <a:cubicBezTo>
                  <a:pt x="9763" y="402378"/>
                  <a:pt x="2355" y="24024"/>
                  <a:pt x="238" y="127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4B07E9FE-2101-4815-A862-34759AF0D841}"/>
              </a:ext>
            </a:extLst>
          </p:cNvPr>
          <p:cNvSpPr/>
          <p:nvPr/>
        </p:nvSpPr>
        <p:spPr>
          <a:xfrm>
            <a:off x="2592223" y="3495642"/>
            <a:ext cx="270837" cy="609856"/>
          </a:xfrm>
          <a:custGeom>
            <a:avLst/>
            <a:gdLst>
              <a:gd name="connsiteX0" fmla="*/ 70015 w 270837"/>
              <a:gd name="connsiteY0" fmla="*/ 33 h 609856"/>
              <a:gd name="connsiteX1" fmla="*/ 23977 w 270837"/>
              <a:gd name="connsiteY1" fmla="*/ 133383 h 609856"/>
              <a:gd name="connsiteX2" fmla="*/ 165 w 270837"/>
              <a:gd name="connsiteY2" fmla="*/ 217521 h 609856"/>
              <a:gd name="connsiteX3" fmla="*/ 35090 w 270837"/>
              <a:gd name="connsiteY3" fmla="*/ 439771 h 609856"/>
              <a:gd name="connsiteX4" fmla="*/ 65252 w 270837"/>
              <a:gd name="connsiteY4" fmla="*/ 501683 h 609856"/>
              <a:gd name="connsiteX5" fmla="*/ 179552 w 270837"/>
              <a:gd name="connsiteY5" fmla="*/ 568358 h 609856"/>
              <a:gd name="connsiteX6" fmla="*/ 270040 w 270837"/>
              <a:gd name="connsiteY6" fmla="*/ 609633 h 609856"/>
              <a:gd name="connsiteX7" fmla="*/ 127165 w 270837"/>
              <a:gd name="connsiteY7" fmla="*/ 550896 h 609856"/>
              <a:gd name="connsiteX8" fmla="*/ 66840 w 270837"/>
              <a:gd name="connsiteY8" fmla="*/ 469933 h 609856"/>
              <a:gd name="connsiteX9" fmla="*/ 14452 w 270837"/>
              <a:gd name="connsiteY9" fmla="*/ 244508 h 609856"/>
              <a:gd name="connsiteX10" fmla="*/ 41440 w 270837"/>
              <a:gd name="connsiteY10" fmla="*/ 146083 h 609856"/>
              <a:gd name="connsiteX11" fmla="*/ 70015 w 270837"/>
              <a:gd name="connsiteY11" fmla="*/ 33 h 609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0837" h="609856">
                <a:moveTo>
                  <a:pt x="70015" y="33"/>
                </a:moveTo>
                <a:cubicBezTo>
                  <a:pt x="67105" y="-2084"/>
                  <a:pt x="35619" y="97135"/>
                  <a:pt x="23977" y="133383"/>
                </a:cubicBezTo>
                <a:cubicBezTo>
                  <a:pt x="12335" y="169631"/>
                  <a:pt x="-1687" y="166456"/>
                  <a:pt x="165" y="217521"/>
                </a:cubicBezTo>
                <a:cubicBezTo>
                  <a:pt x="2017" y="268586"/>
                  <a:pt x="24242" y="392411"/>
                  <a:pt x="35090" y="439771"/>
                </a:cubicBezTo>
                <a:cubicBezTo>
                  <a:pt x="45938" y="487131"/>
                  <a:pt x="41175" y="480252"/>
                  <a:pt x="65252" y="501683"/>
                </a:cubicBezTo>
                <a:cubicBezTo>
                  <a:pt x="89329" y="523114"/>
                  <a:pt x="145421" y="550366"/>
                  <a:pt x="179552" y="568358"/>
                </a:cubicBezTo>
                <a:cubicBezTo>
                  <a:pt x="213683" y="586350"/>
                  <a:pt x="278771" y="612543"/>
                  <a:pt x="270040" y="609633"/>
                </a:cubicBezTo>
                <a:cubicBezTo>
                  <a:pt x="261309" y="606723"/>
                  <a:pt x="161032" y="574179"/>
                  <a:pt x="127165" y="550896"/>
                </a:cubicBezTo>
                <a:cubicBezTo>
                  <a:pt x="93298" y="527613"/>
                  <a:pt x="85626" y="520998"/>
                  <a:pt x="66840" y="469933"/>
                </a:cubicBezTo>
                <a:cubicBezTo>
                  <a:pt x="48054" y="418868"/>
                  <a:pt x="18685" y="298483"/>
                  <a:pt x="14452" y="244508"/>
                </a:cubicBezTo>
                <a:cubicBezTo>
                  <a:pt x="10219" y="190533"/>
                  <a:pt x="30592" y="183654"/>
                  <a:pt x="41440" y="146083"/>
                </a:cubicBezTo>
                <a:cubicBezTo>
                  <a:pt x="52288" y="108512"/>
                  <a:pt x="72925" y="2150"/>
                  <a:pt x="70015" y="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B0EED17A-9E88-4116-9CDF-2347F1726C56}"/>
              </a:ext>
            </a:extLst>
          </p:cNvPr>
          <p:cNvSpPr/>
          <p:nvPr/>
        </p:nvSpPr>
        <p:spPr>
          <a:xfrm>
            <a:off x="2640855" y="3622320"/>
            <a:ext cx="290093" cy="403706"/>
          </a:xfrm>
          <a:custGeom>
            <a:avLst/>
            <a:gdLst>
              <a:gd name="connsiteX0" fmla="*/ 111870 w 290093"/>
              <a:gd name="connsiteY0" fmla="*/ 355 h 403706"/>
              <a:gd name="connsiteX1" fmla="*/ 34083 w 290093"/>
              <a:gd name="connsiteY1" fmla="*/ 128943 h 403706"/>
              <a:gd name="connsiteX2" fmla="*/ 40433 w 290093"/>
              <a:gd name="connsiteY2" fmla="*/ 303568 h 403706"/>
              <a:gd name="connsiteX3" fmla="*/ 138858 w 290093"/>
              <a:gd name="connsiteY3" fmla="*/ 373418 h 403706"/>
              <a:gd name="connsiteX4" fmla="*/ 289670 w 290093"/>
              <a:gd name="connsiteY4" fmla="*/ 381355 h 403706"/>
              <a:gd name="connsiteX5" fmla="*/ 181720 w 290093"/>
              <a:gd name="connsiteY5" fmla="*/ 400405 h 403706"/>
              <a:gd name="connsiteX6" fmla="*/ 110283 w 290093"/>
              <a:gd name="connsiteY6" fmla="*/ 384530 h 403706"/>
              <a:gd name="connsiteX7" fmla="*/ 3920 w 290093"/>
              <a:gd name="connsiteY7" fmla="*/ 224193 h 403706"/>
              <a:gd name="connsiteX8" fmla="*/ 32495 w 290093"/>
              <a:gd name="connsiteY8" fmla="*/ 95605 h 403706"/>
              <a:gd name="connsiteX9" fmla="*/ 111870 w 290093"/>
              <a:gd name="connsiteY9" fmla="*/ 355 h 40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0093" h="403706">
                <a:moveTo>
                  <a:pt x="111870" y="355"/>
                </a:moveTo>
                <a:cubicBezTo>
                  <a:pt x="112135" y="5911"/>
                  <a:pt x="45989" y="78408"/>
                  <a:pt x="34083" y="128943"/>
                </a:cubicBezTo>
                <a:cubicBezTo>
                  <a:pt x="22177" y="179478"/>
                  <a:pt x="22970" y="262822"/>
                  <a:pt x="40433" y="303568"/>
                </a:cubicBezTo>
                <a:cubicBezTo>
                  <a:pt x="57895" y="344314"/>
                  <a:pt x="97318" y="360453"/>
                  <a:pt x="138858" y="373418"/>
                </a:cubicBezTo>
                <a:cubicBezTo>
                  <a:pt x="180398" y="386383"/>
                  <a:pt x="282526" y="376857"/>
                  <a:pt x="289670" y="381355"/>
                </a:cubicBezTo>
                <a:cubicBezTo>
                  <a:pt x="296814" y="385853"/>
                  <a:pt x="211618" y="399876"/>
                  <a:pt x="181720" y="400405"/>
                </a:cubicBezTo>
                <a:cubicBezTo>
                  <a:pt x="151822" y="400934"/>
                  <a:pt x="139916" y="413899"/>
                  <a:pt x="110283" y="384530"/>
                </a:cubicBezTo>
                <a:cubicBezTo>
                  <a:pt x="80650" y="355161"/>
                  <a:pt x="16885" y="272347"/>
                  <a:pt x="3920" y="224193"/>
                </a:cubicBezTo>
                <a:cubicBezTo>
                  <a:pt x="-9045" y="176039"/>
                  <a:pt x="12651" y="135557"/>
                  <a:pt x="32495" y="95605"/>
                </a:cubicBezTo>
                <a:cubicBezTo>
                  <a:pt x="52339" y="55653"/>
                  <a:pt x="111605" y="-5201"/>
                  <a:pt x="111870" y="35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B6F3702D-BEDD-40AD-9FD5-F59A9DA3C965}"/>
              </a:ext>
            </a:extLst>
          </p:cNvPr>
          <p:cNvSpPr/>
          <p:nvPr/>
        </p:nvSpPr>
        <p:spPr>
          <a:xfrm>
            <a:off x="5071498" y="874755"/>
            <a:ext cx="1449958" cy="646372"/>
          </a:xfrm>
          <a:custGeom>
            <a:avLst/>
            <a:gdLst>
              <a:gd name="connsiteX0" fmla="*/ 35 w 1449958"/>
              <a:gd name="connsiteY0" fmla="*/ 293645 h 646372"/>
              <a:gd name="connsiteX1" fmla="*/ 389502 w 1449958"/>
              <a:gd name="connsiteY1" fmla="*/ 5778 h 646372"/>
              <a:gd name="connsiteX2" fmla="*/ 1367402 w 1449958"/>
              <a:gd name="connsiteY2" fmla="*/ 606912 h 646372"/>
              <a:gd name="connsiteX3" fmla="*/ 1286969 w 1449958"/>
              <a:gd name="connsiteY3" fmla="*/ 539178 h 646372"/>
              <a:gd name="connsiteX4" fmla="*/ 406435 w 1449958"/>
              <a:gd name="connsiteY4" fmla="*/ 137012 h 646372"/>
              <a:gd name="connsiteX5" fmla="*/ 35 w 1449958"/>
              <a:gd name="connsiteY5" fmla="*/ 293645 h 64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9958" h="646372">
                <a:moveTo>
                  <a:pt x="35" y="293645"/>
                </a:moveTo>
                <a:cubicBezTo>
                  <a:pt x="-2787" y="271773"/>
                  <a:pt x="161608" y="-46433"/>
                  <a:pt x="389502" y="5778"/>
                </a:cubicBezTo>
                <a:cubicBezTo>
                  <a:pt x="617396" y="57989"/>
                  <a:pt x="1217824" y="518012"/>
                  <a:pt x="1367402" y="606912"/>
                </a:cubicBezTo>
                <a:cubicBezTo>
                  <a:pt x="1516980" y="695812"/>
                  <a:pt x="1447130" y="617495"/>
                  <a:pt x="1286969" y="539178"/>
                </a:cubicBezTo>
                <a:cubicBezTo>
                  <a:pt x="1126808" y="460861"/>
                  <a:pt x="623040" y="174406"/>
                  <a:pt x="406435" y="137012"/>
                </a:cubicBezTo>
                <a:cubicBezTo>
                  <a:pt x="189830" y="99618"/>
                  <a:pt x="2857" y="315517"/>
                  <a:pt x="35" y="29364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5A62B0F5-D0D8-4002-B3E0-ADBA02CAF284}"/>
              </a:ext>
            </a:extLst>
          </p:cNvPr>
          <p:cNvSpPr/>
          <p:nvPr/>
        </p:nvSpPr>
        <p:spPr>
          <a:xfrm>
            <a:off x="6497470" y="2930890"/>
            <a:ext cx="545934" cy="1416944"/>
          </a:xfrm>
          <a:custGeom>
            <a:avLst/>
            <a:gdLst>
              <a:gd name="connsiteX0" fmla="*/ 1755 w 545934"/>
              <a:gd name="connsiteY0" fmla="*/ 2810 h 1416944"/>
              <a:gd name="connsiteX1" fmla="*/ 284330 w 545934"/>
              <a:gd name="connsiteY1" fmla="*/ 425085 h 1416944"/>
              <a:gd name="connsiteX2" fmla="*/ 525630 w 545934"/>
              <a:gd name="connsiteY2" fmla="*/ 1345835 h 1416944"/>
              <a:gd name="connsiteX3" fmla="*/ 506580 w 545934"/>
              <a:gd name="connsiteY3" fmla="*/ 1301385 h 1416944"/>
              <a:gd name="connsiteX4" fmla="*/ 297030 w 545934"/>
              <a:gd name="connsiteY4" fmla="*/ 872760 h 1416944"/>
              <a:gd name="connsiteX5" fmla="*/ 170030 w 545934"/>
              <a:gd name="connsiteY5" fmla="*/ 272685 h 1416944"/>
              <a:gd name="connsiteX6" fmla="*/ 1755 w 545934"/>
              <a:gd name="connsiteY6" fmla="*/ 2810 h 141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934" h="1416944">
                <a:moveTo>
                  <a:pt x="1755" y="2810"/>
                </a:moveTo>
                <a:cubicBezTo>
                  <a:pt x="20805" y="28210"/>
                  <a:pt x="197018" y="201248"/>
                  <a:pt x="284330" y="425085"/>
                </a:cubicBezTo>
                <a:cubicBezTo>
                  <a:pt x="371642" y="648922"/>
                  <a:pt x="488588" y="1199785"/>
                  <a:pt x="525630" y="1345835"/>
                </a:cubicBezTo>
                <a:cubicBezTo>
                  <a:pt x="562672" y="1491885"/>
                  <a:pt x="544680" y="1380231"/>
                  <a:pt x="506580" y="1301385"/>
                </a:cubicBezTo>
                <a:cubicBezTo>
                  <a:pt x="468480" y="1222539"/>
                  <a:pt x="353122" y="1044210"/>
                  <a:pt x="297030" y="872760"/>
                </a:cubicBezTo>
                <a:cubicBezTo>
                  <a:pt x="240938" y="701310"/>
                  <a:pt x="216067" y="416618"/>
                  <a:pt x="170030" y="272685"/>
                </a:cubicBezTo>
                <a:cubicBezTo>
                  <a:pt x="123993" y="128752"/>
                  <a:pt x="-17295" y="-22590"/>
                  <a:pt x="1755" y="281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459AFE9E-60AD-4CA4-9A41-17BF5EA3B12B}"/>
              </a:ext>
            </a:extLst>
          </p:cNvPr>
          <p:cNvSpPr/>
          <p:nvPr/>
        </p:nvSpPr>
        <p:spPr>
          <a:xfrm>
            <a:off x="7361128" y="4224932"/>
            <a:ext cx="309762" cy="1892690"/>
          </a:xfrm>
          <a:custGeom>
            <a:avLst/>
            <a:gdLst>
              <a:gd name="connsiteX0" fmla="*/ 13339 w 309762"/>
              <a:gd name="connsiteY0" fmla="*/ 33801 h 1892690"/>
              <a:gd name="connsiteX1" fmla="*/ 38739 w 309762"/>
              <a:gd name="connsiteY1" fmla="*/ 105768 h 1892690"/>
              <a:gd name="connsiteX2" fmla="*/ 305439 w 309762"/>
              <a:gd name="connsiteY2" fmla="*/ 668801 h 1892690"/>
              <a:gd name="connsiteX3" fmla="*/ 203839 w 309762"/>
              <a:gd name="connsiteY3" fmla="*/ 1790635 h 1892690"/>
              <a:gd name="connsiteX4" fmla="*/ 203839 w 309762"/>
              <a:gd name="connsiteY4" fmla="*/ 1722901 h 1892690"/>
              <a:gd name="connsiteX5" fmla="*/ 250405 w 309762"/>
              <a:gd name="connsiteY5" fmla="*/ 749235 h 1892690"/>
              <a:gd name="connsiteX6" fmla="*/ 153039 w 309762"/>
              <a:gd name="connsiteY6" fmla="*/ 495235 h 1892690"/>
              <a:gd name="connsiteX7" fmla="*/ 13339 w 309762"/>
              <a:gd name="connsiteY7" fmla="*/ 33801 h 189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762" h="1892690">
                <a:moveTo>
                  <a:pt x="13339" y="33801"/>
                </a:moveTo>
                <a:cubicBezTo>
                  <a:pt x="-5711" y="-31110"/>
                  <a:pt x="-9944" y="-65"/>
                  <a:pt x="38739" y="105768"/>
                </a:cubicBezTo>
                <a:cubicBezTo>
                  <a:pt x="87422" y="211601"/>
                  <a:pt x="277922" y="387990"/>
                  <a:pt x="305439" y="668801"/>
                </a:cubicBezTo>
                <a:cubicBezTo>
                  <a:pt x="332956" y="949612"/>
                  <a:pt x="220772" y="1614952"/>
                  <a:pt x="203839" y="1790635"/>
                </a:cubicBezTo>
                <a:cubicBezTo>
                  <a:pt x="186906" y="1966318"/>
                  <a:pt x="196078" y="1896468"/>
                  <a:pt x="203839" y="1722901"/>
                </a:cubicBezTo>
                <a:cubicBezTo>
                  <a:pt x="211600" y="1549334"/>
                  <a:pt x="258872" y="953846"/>
                  <a:pt x="250405" y="749235"/>
                </a:cubicBezTo>
                <a:cubicBezTo>
                  <a:pt x="241938" y="544624"/>
                  <a:pt x="189728" y="613768"/>
                  <a:pt x="153039" y="495235"/>
                </a:cubicBezTo>
                <a:cubicBezTo>
                  <a:pt x="116350" y="376702"/>
                  <a:pt x="32389" y="98712"/>
                  <a:pt x="13339" y="338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9565B5BC-9C7B-4739-8AA2-356198056904}"/>
              </a:ext>
            </a:extLst>
          </p:cNvPr>
          <p:cNvSpPr/>
          <p:nvPr/>
        </p:nvSpPr>
        <p:spPr>
          <a:xfrm>
            <a:off x="6848826" y="4202260"/>
            <a:ext cx="824124" cy="1966519"/>
          </a:xfrm>
          <a:custGeom>
            <a:avLst/>
            <a:gdLst>
              <a:gd name="connsiteX0" fmla="*/ 707 w 824124"/>
              <a:gd name="connsiteY0" fmla="*/ 1440 h 1966519"/>
              <a:gd name="connsiteX1" fmla="*/ 225074 w 824124"/>
              <a:gd name="connsiteY1" fmla="*/ 860807 h 1966519"/>
              <a:gd name="connsiteX2" fmla="*/ 796574 w 824124"/>
              <a:gd name="connsiteY2" fmla="*/ 1910673 h 1966519"/>
              <a:gd name="connsiteX3" fmla="*/ 686507 w 824124"/>
              <a:gd name="connsiteY3" fmla="*/ 1741340 h 1966519"/>
              <a:gd name="connsiteX4" fmla="*/ 271641 w 824124"/>
              <a:gd name="connsiteY4" fmla="*/ 1051307 h 1966519"/>
              <a:gd name="connsiteX5" fmla="*/ 157341 w 824124"/>
              <a:gd name="connsiteY5" fmla="*/ 666073 h 1966519"/>
              <a:gd name="connsiteX6" fmla="*/ 707 w 824124"/>
              <a:gd name="connsiteY6" fmla="*/ 1440 h 196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4124" h="1966519">
                <a:moveTo>
                  <a:pt x="707" y="1440"/>
                </a:moveTo>
                <a:cubicBezTo>
                  <a:pt x="11996" y="33896"/>
                  <a:pt x="92430" y="542602"/>
                  <a:pt x="225074" y="860807"/>
                </a:cubicBezTo>
                <a:cubicBezTo>
                  <a:pt x="357718" y="1179012"/>
                  <a:pt x="719669" y="1763918"/>
                  <a:pt x="796574" y="1910673"/>
                </a:cubicBezTo>
                <a:cubicBezTo>
                  <a:pt x="873479" y="2057428"/>
                  <a:pt x="773996" y="1884568"/>
                  <a:pt x="686507" y="1741340"/>
                </a:cubicBezTo>
                <a:cubicBezTo>
                  <a:pt x="599018" y="1598112"/>
                  <a:pt x="359835" y="1230518"/>
                  <a:pt x="271641" y="1051307"/>
                </a:cubicBezTo>
                <a:cubicBezTo>
                  <a:pt x="183447" y="872096"/>
                  <a:pt x="198263" y="838229"/>
                  <a:pt x="157341" y="666073"/>
                </a:cubicBezTo>
                <a:cubicBezTo>
                  <a:pt x="116419" y="493917"/>
                  <a:pt x="-10582" y="-31016"/>
                  <a:pt x="707" y="144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7A5CF834-D672-4505-B2D2-AAA1217053B0}"/>
              </a:ext>
            </a:extLst>
          </p:cNvPr>
          <p:cNvSpPr/>
          <p:nvPr/>
        </p:nvSpPr>
        <p:spPr>
          <a:xfrm>
            <a:off x="6555603" y="4147019"/>
            <a:ext cx="147561" cy="1727616"/>
          </a:xfrm>
          <a:custGeom>
            <a:avLst/>
            <a:gdLst>
              <a:gd name="connsiteX0" fmla="*/ 1830 w 147561"/>
              <a:gd name="connsiteY0" fmla="*/ 1648 h 1727616"/>
              <a:gd name="connsiteX1" fmla="*/ 145764 w 147561"/>
              <a:gd name="connsiteY1" fmla="*/ 734014 h 1727616"/>
              <a:gd name="connsiteX2" fmla="*/ 82264 w 147561"/>
              <a:gd name="connsiteY2" fmla="*/ 1699214 h 1727616"/>
              <a:gd name="connsiteX3" fmla="*/ 78030 w 147561"/>
              <a:gd name="connsiteY3" fmla="*/ 1390181 h 1727616"/>
              <a:gd name="connsiteX4" fmla="*/ 65330 w 147561"/>
              <a:gd name="connsiteY4" fmla="*/ 560448 h 1727616"/>
              <a:gd name="connsiteX5" fmla="*/ 1830 w 147561"/>
              <a:gd name="connsiteY5" fmla="*/ 1648 h 172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561" h="1727616">
                <a:moveTo>
                  <a:pt x="1830" y="1648"/>
                </a:moveTo>
                <a:cubicBezTo>
                  <a:pt x="15236" y="30576"/>
                  <a:pt x="132358" y="451086"/>
                  <a:pt x="145764" y="734014"/>
                </a:cubicBezTo>
                <a:cubicBezTo>
                  <a:pt x="159170" y="1016942"/>
                  <a:pt x="93553" y="1589853"/>
                  <a:pt x="82264" y="1699214"/>
                </a:cubicBezTo>
                <a:cubicBezTo>
                  <a:pt x="70975" y="1808575"/>
                  <a:pt x="80852" y="1579975"/>
                  <a:pt x="78030" y="1390181"/>
                </a:cubicBezTo>
                <a:cubicBezTo>
                  <a:pt x="75208" y="1200387"/>
                  <a:pt x="78030" y="789753"/>
                  <a:pt x="65330" y="560448"/>
                </a:cubicBezTo>
                <a:cubicBezTo>
                  <a:pt x="52630" y="331143"/>
                  <a:pt x="-11576" y="-27280"/>
                  <a:pt x="1830" y="164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D1B4CEDF-C797-4212-8212-E8001E6A0DEC}"/>
              </a:ext>
            </a:extLst>
          </p:cNvPr>
          <p:cNvSpPr/>
          <p:nvPr/>
        </p:nvSpPr>
        <p:spPr>
          <a:xfrm>
            <a:off x="5976116" y="4495559"/>
            <a:ext cx="645447" cy="1253691"/>
          </a:xfrm>
          <a:custGeom>
            <a:avLst/>
            <a:gdLst>
              <a:gd name="connsiteX0" fmla="*/ 547451 w 645447"/>
              <a:gd name="connsiteY0" fmla="*/ 241 h 1253691"/>
              <a:gd name="connsiteX1" fmla="*/ 445851 w 645447"/>
              <a:gd name="connsiteY1" fmla="*/ 783408 h 1253691"/>
              <a:gd name="connsiteX2" fmla="*/ 1351 w 645447"/>
              <a:gd name="connsiteY2" fmla="*/ 1249074 h 1253691"/>
              <a:gd name="connsiteX3" fmla="*/ 318851 w 645447"/>
              <a:gd name="connsiteY3" fmla="*/ 1003541 h 1253691"/>
              <a:gd name="connsiteX4" fmla="*/ 636351 w 645447"/>
              <a:gd name="connsiteY4" fmla="*/ 702974 h 1253691"/>
              <a:gd name="connsiteX5" fmla="*/ 547451 w 645447"/>
              <a:gd name="connsiteY5" fmla="*/ 241 h 125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5447" h="1253691">
                <a:moveTo>
                  <a:pt x="547451" y="241"/>
                </a:moveTo>
                <a:cubicBezTo>
                  <a:pt x="515701" y="13647"/>
                  <a:pt x="536868" y="575269"/>
                  <a:pt x="445851" y="783408"/>
                </a:cubicBezTo>
                <a:cubicBezTo>
                  <a:pt x="354834" y="991547"/>
                  <a:pt x="22518" y="1212385"/>
                  <a:pt x="1351" y="1249074"/>
                </a:cubicBezTo>
                <a:cubicBezTo>
                  <a:pt x="-19816" y="1285763"/>
                  <a:pt x="213018" y="1094558"/>
                  <a:pt x="318851" y="1003541"/>
                </a:cubicBezTo>
                <a:cubicBezTo>
                  <a:pt x="424684" y="912524"/>
                  <a:pt x="597546" y="870191"/>
                  <a:pt x="636351" y="702974"/>
                </a:cubicBezTo>
                <a:cubicBezTo>
                  <a:pt x="675157" y="535757"/>
                  <a:pt x="579201" y="-13165"/>
                  <a:pt x="547451" y="24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03C5798A-15FA-417D-98E2-0B15FEBEA375}"/>
              </a:ext>
            </a:extLst>
          </p:cNvPr>
          <p:cNvSpPr/>
          <p:nvPr/>
        </p:nvSpPr>
        <p:spPr>
          <a:xfrm>
            <a:off x="6716977" y="4847167"/>
            <a:ext cx="342509" cy="1528996"/>
          </a:xfrm>
          <a:custGeom>
            <a:avLst/>
            <a:gdLst>
              <a:gd name="connsiteX0" fmla="*/ 85990 w 342509"/>
              <a:gd name="connsiteY0" fmla="*/ 0 h 1528996"/>
              <a:gd name="connsiteX1" fmla="*/ 9790 w 342509"/>
              <a:gd name="connsiteY1" fmla="*/ 825500 h 1528996"/>
              <a:gd name="connsiteX2" fmla="*/ 331523 w 342509"/>
              <a:gd name="connsiteY2" fmla="*/ 1494366 h 1528996"/>
              <a:gd name="connsiteX3" fmla="*/ 263790 w 342509"/>
              <a:gd name="connsiteY3" fmla="*/ 1418166 h 1528996"/>
              <a:gd name="connsiteX4" fmla="*/ 225690 w 342509"/>
              <a:gd name="connsiteY4" fmla="*/ 1286933 h 1528996"/>
              <a:gd name="connsiteX5" fmla="*/ 115623 w 342509"/>
              <a:gd name="connsiteY5" fmla="*/ 829733 h 1528996"/>
              <a:gd name="connsiteX6" fmla="*/ 85990 w 342509"/>
              <a:gd name="connsiteY6" fmla="*/ 0 h 152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509" h="1528996">
                <a:moveTo>
                  <a:pt x="85990" y="0"/>
                </a:moveTo>
                <a:cubicBezTo>
                  <a:pt x="68351" y="-705"/>
                  <a:pt x="-31132" y="576439"/>
                  <a:pt x="9790" y="825500"/>
                </a:cubicBezTo>
                <a:cubicBezTo>
                  <a:pt x="50712" y="1074561"/>
                  <a:pt x="289190" y="1395588"/>
                  <a:pt x="331523" y="1494366"/>
                </a:cubicBezTo>
                <a:cubicBezTo>
                  <a:pt x="373856" y="1593144"/>
                  <a:pt x="281429" y="1452738"/>
                  <a:pt x="263790" y="1418166"/>
                </a:cubicBezTo>
                <a:cubicBezTo>
                  <a:pt x="246151" y="1383594"/>
                  <a:pt x="250384" y="1385005"/>
                  <a:pt x="225690" y="1286933"/>
                </a:cubicBezTo>
                <a:cubicBezTo>
                  <a:pt x="200996" y="1188861"/>
                  <a:pt x="141729" y="1043516"/>
                  <a:pt x="115623" y="829733"/>
                </a:cubicBezTo>
                <a:cubicBezTo>
                  <a:pt x="89517" y="615950"/>
                  <a:pt x="103629" y="705"/>
                  <a:pt x="85990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76BCF457-0AE9-4B6A-88F2-0946ACB91E31}"/>
              </a:ext>
            </a:extLst>
          </p:cNvPr>
          <p:cNvSpPr/>
          <p:nvPr/>
        </p:nvSpPr>
        <p:spPr>
          <a:xfrm>
            <a:off x="6954244" y="5298803"/>
            <a:ext cx="911497" cy="2518025"/>
          </a:xfrm>
          <a:custGeom>
            <a:avLst/>
            <a:gdLst>
              <a:gd name="connsiteX0" fmla="*/ 9589 w 911497"/>
              <a:gd name="connsiteY0" fmla="*/ 5564 h 2518025"/>
              <a:gd name="connsiteX1" fmla="*/ 102723 w 911497"/>
              <a:gd name="connsiteY1" fmla="*/ 886097 h 2518025"/>
              <a:gd name="connsiteX2" fmla="*/ 860489 w 911497"/>
              <a:gd name="connsiteY2" fmla="*/ 2410097 h 2518025"/>
              <a:gd name="connsiteX3" fmla="*/ 826623 w 911497"/>
              <a:gd name="connsiteY3" fmla="*/ 2355064 h 2518025"/>
              <a:gd name="connsiteX4" fmla="*/ 699623 w 911497"/>
              <a:gd name="connsiteY4" fmla="*/ 2050264 h 2518025"/>
              <a:gd name="connsiteX5" fmla="*/ 483723 w 911497"/>
              <a:gd name="connsiteY5" fmla="*/ 1389864 h 2518025"/>
              <a:gd name="connsiteX6" fmla="*/ 56156 w 911497"/>
              <a:gd name="connsiteY6" fmla="*/ 551664 h 2518025"/>
              <a:gd name="connsiteX7" fmla="*/ 9589 w 911497"/>
              <a:gd name="connsiteY7" fmla="*/ 5564 h 251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1497" h="2518025">
                <a:moveTo>
                  <a:pt x="9589" y="5564"/>
                </a:moveTo>
                <a:cubicBezTo>
                  <a:pt x="17350" y="61303"/>
                  <a:pt x="-39094" y="485342"/>
                  <a:pt x="102723" y="886097"/>
                </a:cubicBezTo>
                <a:cubicBezTo>
                  <a:pt x="244540" y="1286852"/>
                  <a:pt x="739839" y="2165269"/>
                  <a:pt x="860489" y="2410097"/>
                </a:cubicBezTo>
                <a:cubicBezTo>
                  <a:pt x="981139" y="2654925"/>
                  <a:pt x="853434" y="2415036"/>
                  <a:pt x="826623" y="2355064"/>
                </a:cubicBezTo>
                <a:cubicBezTo>
                  <a:pt x="799812" y="2295092"/>
                  <a:pt x="756773" y="2211131"/>
                  <a:pt x="699623" y="2050264"/>
                </a:cubicBezTo>
                <a:cubicBezTo>
                  <a:pt x="642473" y="1889397"/>
                  <a:pt x="590967" y="1639631"/>
                  <a:pt x="483723" y="1389864"/>
                </a:cubicBezTo>
                <a:cubicBezTo>
                  <a:pt x="376479" y="1140097"/>
                  <a:pt x="134473" y="777442"/>
                  <a:pt x="56156" y="551664"/>
                </a:cubicBezTo>
                <a:cubicBezTo>
                  <a:pt x="-22161" y="325886"/>
                  <a:pt x="1828" y="-50175"/>
                  <a:pt x="9589" y="556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8DED8EB7-E024-4716-AE39-DAF60D2701CF}"/>
              </a:ext>
            </a:extLst>
          </p:cNvPr>
          <p:cNvSpPr/>
          <p:nvPr/>
        </p:nvSpPr>
        <p:spPr>
          <a:xfrm>
            <a:off x="7809518" y="7522629"/>
            <a:ext cx="280704" cy="1574756"/>
          </a:xfrm>
          <a:custGeom>
            <a:avLst/>
            <a:gdLst>
              <a:gd name="connsiteX0" fmla="*/ 68715 w 280704"/>
              <a:gd name="connsiteY0" fmla="*/ 4 h 1574756"/>
              <a:gd name="connsiteX1" fmla="*/ 280382 w 280704"/>
              <a:gd name="connsiteY1" fmla="*/ 567271 h 1574756"/>
              <a:gd name="connsiteX2" fmla="*/ 9449 w 280704"/>
              <a:gd name="connsiteY2" fmla="*/ 1519771 h 1574756"/>
              <a:gd name="connsiteX3" fmla="*/ 81415 w 280704"/>
              <a:gd name="connsiteY3" fmla="*/ 1363138 h 1574756"/>
              <a:gd name="connsiteX4" fmla="*/ 271915 w 280704"/>
              <a:gd name="connsiteY4" fmla="*/ 558804 h 1574756"/>
              <a:gd name="connsiteX5" fmla="*/ 68715 w 280704"/>
              <a:gd name="connsiteY5" fmla="*/ 4 h 1574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704" h="1574756">
                <a:moveTo>
                  <a:pt x="68715" y="4"/>
                </a:moveTo>
                <a:cubicBezTo>
                  <a:pt x="70126" y="1415"/>
                  <a:pt x="290260" y="313977"/>
                  <a:pt x="280382" y="567271"/>
                </a:cubicBezTo>
                <a:cubicBezTo>
                  <a:pt x="270504" y="820565"/>
                  <a:pt x="42610" y="1387127"/>
                  <a:pt x="9449" y="1519771"/>
                </a:cubicBezTo>
                <a:cubicBezTo>
                  <a:pt x="-23712" y="1652415"/>
                  <a:pt x="37671" y="1523299"/>
                  <a:pt x="81415" y="1363138"/>
                </a:cubicBezTo>
                <a:cubicBezTo>
                  <a:pt x="125159" y="1202977"/>
                  <a:pt x="275443" y="781054"/>
                  <a:pt x="271915" y="558804"/>
                </a:cubicBezTo>
                <a:cubicBezTo>
                  <a:pt x="268387" y="336554"/>
                  <a:pt x="67304" y="-1407"/>
                  <a:pt x="68715" y="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CE6EDDEE-4871-4B70-8FC7-F389051E91E7}"/>
              </a:ext>
            </a:extLst>
          </p:cNvPr>
          <p:cNvSpPr/>
          <p:nvPr/>
        </p:nvSpPr>
        <p:spPr>
          <a:xfrm>
            <a:off x="7488756" y="7357505"/>
            <a:ext cx="289040" cy="1699530"/>
          </a:xfrm>
          <a:custGeom>
            <a:avLst/>
            <a:gdLst>
              <a:gd name="connsiteX0" fmla="*/ 55044 w 289040"/>
              <a:gd name="connsiteY0" fmla="*/ 28 h 1699530"/>
              <a:gd name="connsiteX1" fmla="*/ 29644 w 289040"/>
              <a:gd name="connsiteY1" fmla="*/ 529195 h 1699530"/>
              <a:gd name="connsiteX2" fmla="*/ 186277 w 289040"/>
              <a:gd name="connsiteY2" fmla="*/ 1253095 h 1699530"/>
              <a:gd name="connsiteX3" fmla="*/ 11 w 289040"/>
              <a:gd name="connsiteY3" fmla="*/ 1697595 h 1699530"/>
              <a:gd name="connsiteX4" fmla="*/ 177811 w 289040"/>
              <a:gd name="connsiteY4" fmla="*/ 1405495 h 1699530"/>
              <a:gd name="connsiteX5" fmla="*/ 287877 w 289040"/>
              <a:gd name="connsiteY5" fmla="*/ 1181128 h 1699530"/>
              <a:gd name="connsiteX6" fmla="*/ 110077 w 289040"/>
              <a:gd name="connsiteY6" fmla="*/ 550362 h 1699530"/>
              <a:gd name="connsiteX7" fmla="*/ 55044 w 289040"/>
              <a:gd name="connsiteY7" fmla="*/ 28 h 169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040" h="1699530">
                <a:moveTo>
                  <a:pt x="55044" y="28"/>
                </a:moveTo>
                <a:cubicBezTo>
                  <a:pt x="41639" y="-3500"/>
                  <a:pt x="7772" y="320351"/>
                  <a:pt x="29644" y="529195"/>
                </a:cubicBezTo>
                <a:cubicBezTo>
                  <a:pt x="51516" y="738039"/>
                  <a:pt x="191216" y="1058362"/>
                  <a:pt x="186277" y="1253095"/>
                </a:cubicBezTo>
                <a:cubicBezTo>
                  <a:pt x="181338" y="1447828"/>
                  <a:pt x="1422" y="1672195"/>
                  <a:pt x="11" y="1697595"/>
                </a:cubicBezTo>
                <a:cubicBezTo>
                  <a:pt x="-1400" y="1722995"/>
                  <a:pt x="129833" y="1491573"/>
                  <a:pt x="177811" y="1405495"/>
                </a:cubicBezTo>
                <a:cubicBezTo>
                  <a:pt x="225789" y="1319417"/>
                  <a:pt x="299166" y="1323650"/>
                  <a:pt x="287877" y="1181128"/>
                </a:cubicBezTo>
                <a:cubicBezTo>
                  <a:pt x="276588" y="1038606"/>
                  <a:pt x="147471" y="743684"/>
                  <a:pt x="110077" y="550362"/>
                </a:cubicBezTo>
                <a:cubicBezTo>
                  <a:pt x="72683" y="357040"/>
                  <a:pt x="68449" y="3556"/>
                  <a:pt x="55044" y="2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A86169A6-8C99-4E2E-B94F-20E4E671929E}"/>
              </a:ext>
            </a:extLst>
          </p:cNvPr>
          <p:cNvSpPr/>
          <p:nvPr/>
        </p:nvSpPr>
        <p:spPr>
          <a:xfrm>
            <a:off x="7693362" y="7805060"/>
            <a:ext cx="446092" cy="1899428"/>
          </a:xfrm>
          <a:custGeom>
            <a:avLst/>
            <a:gdLst>
              <a:gd name="connsiteX0" fmla="*/ 159471 w 446092"/>
              <a:gd name="connsiteY0" fmla="*/ 1207 h 1899428"/>
              <a:gd name="connsiteX1" fmla="*/ 307638 w 446092"/>
              <a:gd name="connsiteY1" fmla="*/ 623507 h 1899428"/>
              <a:gd name="connsiteX2" fmla="*/ 434638 w 446092"/>
              <a:gd name="connsiteY2" fmla="*/ 1127273 h 1899428"/>
              <a:gd name="connsiteX3" fmla="*/ 2838 w 446092"/>
              <a:gd name="connsiteY3" fmla="*/ 1893507 h 1899428"/>
              <a:gd name="connsiteX4" fmla="*/ 252605 w 446092"/>
              <a:gd name="connsiteY4" fmla="*/ 1457473 h 1899428"/>
              <a:gd name="connsiteX5" fmla="*/ 354205 w 446092"/>
              <a:gd name="connsiteY5" fmla="*/ 1004507 h 1899428"/>
              <a:gd name="connsiteX6" fmla="*/ 235671 w 446092"/>
              <a:gd name="connsiteY6" fmla="*/ 479573 h 1899428"/>
              <a:gd name="connsiteX7" fmla="*/ 159471 w 446092"/>
              <a:gd name="connsiteY7" fmla="*/ 1207 h 1899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6092" h="1899428">
                <a:moveTo>
                  <a:pt x="159471" y="1207"/>
                </a:moveTo>
                <a:cubicBezTo>
                  <a:pt x="171465" y="25196"/>
                  <a:pt x="261777" y="435829"/>
                  <a:pt x="307638" y="623507"/>
                </a:cubicBezTo>
                <a:cubicBezTo>
                  <a:pt x="353499" y="811185"/>
                  <a:pt x="485438" y="915606"/>
                  <a:pt x="434638" y="1127273"/>
                </a:cubicBezTo>
                <a:cubicBezTo>
                  <a:pt x="383838" y="1338940"/>
                  <a:pt x="33177" y="1838474"/>
                  <a:pt x="2838" y="1893507"/>
                </a:cubicBezTo>
                <a:cubicBezTo>
                  <a:pt x="-27501" y="1948540"/>
                  <a:pt x="194044" y="1605640"/>
                  <a:pt x="252605" y="1457473"/>
                </a:cubicBezTo>
                <a:cubicBezTo>
                  <a:pt x="311166" y="1309306"/>
                  <a:pt x="357027" y="1167490"/>
                  <a:pt x="354205" y="1004507"/>
                </a:cubicBezTo>
                <a:cubicBezTo>
                  <a:pt x="351383" y="841524"/>
                  <a:pt x="266715" y="642556"/>
                  <a:pt x="235671" y="479573"/>
                </a:cubicBezTo>
                <a:cubicBezTo>
                  <a:pt x="204627" y="316590"/>
                  <a:pt x="147477" y="-22782"/>
                  <a:pt x="159471" y="120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FF255461-4C1C-42FF-9AFA-70D346E670BF}"/>
              </a:ext>
            </a:extLst>
          </p:cNvPr>
          <p:cNvSpPr/>
          <p:nvPr/>
        </p:nvSpPr>
        <p:spPr>
          <a:xfrm>
            <a:off x="7276993" y="8925939"/>
            <a:ext cx="461885" cy="1316712"/>
          </a:xfrm>
          <a:custGeom>
            <a:avLst/>
            <a:gdLst>
              <a:gd name="connsiteX0" fmla="*/ 461540 w 461885"/>
              <a:gd name="connsiteY0" fmla="*/ 2161 h 1316712"/>
              <a:gd name="connsiteX1" fmla="*/ 326074 w 461885"/>
              <a:gd name="connsiteY1" fmla="*/ 730294 h 1316712"/>
              <a:gd name="connsiteX2" fmla="*/ 107 w 461885"/>
              <a:gd name="connsiteY2" fmla="*/ 1310261 h 1316712"/>
              <a:gd name="connsiteX3" fmla="*/ 292207 w 461885"/>
              <a:gd name="connsiteY3" fmla="*/ 975828 h 1316712"/>
              <a:gd name="connsiteX4" fmla="*/ 461540 w 461885"/>
              <a:gd name="connsiteY4" fmla="*/ 2161 h 131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885" h="1316712">
                <a:moveTo>
                  <a:pt x="461540" y="2161"/>
                </a:moveTo>
                <a:cubicBezTo>
                  <a:pt x="467184" y="-38761"/>
                  <a:pt x="402979" y="512277"/>
                  <a:pt x="326074" y="730294"/>
                </a:cubicBezTo>
                <a:cubicBezTo>
                  <a:pt x="249169" y="948311"/>
                  <a:pt x="5751" y="1269339"/>
                  <a:pt x="107" y="1310261"/>
                </a:cubicBezTo>
                <a:cubicBezTo>
                  <a:pt x="-5537" y="1351183"/>
                  <a:pt x="211774" y="1192433"/>
                  <a:pt x="292207" y="975828"/>
                </a:cubicBezTo>
                <a:cubicBezTo>
                  <a:pt x="372640" y="759223"/>
                  <a:pt x="455896" y="43083"/>
                  <a:pt x="461540" y="21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808AE07F-C9B9-41BB-9979-7DDC3F57264E}"/>
              </a:ext>
            </a:extLst>
          </p:cNvPr>
          <p:cNvSpPr/>
          <p:nvPr/>
        </p:nvSpPr>
        <p:spPr>
          <a:xfrm>
            <a:off x="2273561" y="2903783"/>
            <a:ext cx="346379" cy="1719213"/>
          </a:xfrm>
          <a:custGeom>
            <a:avLst/>
            <a:gdLst>
              <a:gd name="connsiteX0" fmla="*/ 215639 w 346379"/>
              <a:gd name="connsiteY0" fmla="*/ 1977 h 1719213"/>
              <a:gd name="connsiteX1" fmla="*/ 129279 w 346379"/>
              <a:gd name="connsiteY1" fmla="*/ 403297 h 1719213"/>
              <a:gd name="connsiteX2" fmla="*/ 317239 w 346379"/>
              <a:gd name="connsiteY2" fmla="*/ 1627577 h 1719213"/>
              <a:gd name="connsiteX3" fmla="*/ 317239 w 346379"/>
              <a:gd name="connsiteY3" fmla="*/ 1510737 h 1719213"/>
              <a:gd name="connsiteX4" fmla="*/ 42919 w 346379"/>
              <a:gd name="connsiteY4" fmla="*/ 555697 h 1719213"/>
              <a:gd name="connsiteX5" fmla="*/ 17519 w 346379"/>
              <a:gd name="connsiteY5" fmla="*/ 261057 h 1719213"/>
              <a:gd name="connsiteX6" fmla="*/ 215639 w 346379"/>
              <a:gd name="connsiteY6" fmla="*/ 1977 h 171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379" h="1719213">
                <a:moveTo>
                  <a:pt x="215639" y="1977"/>
                </a:moveTo>
                <a:cubicBezTo>
                  <a:pt x="234266" y="25684"/>
                  <a:pt x="112346" y="132364"/>
                  <a:pt x="129279" y="403297"/>
                </a:cubicBezTo>
                <a:cubicBezTo>
                  <a:pt x="146212" y="674230"/>
                  <a:pt x="285912" y="1443004"/>
                  <a:pt x="317239" y="1627577"/>
                </a:cubicBezTo>
                <a:cubicBezTo>
                  <a:pt x="348566" y="1812150"/>
                  <a:pt x="362959" y="1689384"/>
                  <a:pt x="317239" y="1510737"/>
                </a:cubicBezTo>
                <a:cubicBezTo>
                  <a:pt x="271519" y="1332090"/>
                  <a:pt x="92872" y="763977"/>
                  <a:pt x="42919" y="555697"/>
                </a:cubicBezTo>
                <a:cubicBezTo>
                  <a:pt x="-7034" y="347417"/>
                  <a:pt x="-10421" y="348264"/>
                  <a:pt x="17519" y="261057"/>
                </a:cubicBezTo>
                <a:cubicBezTo>
                  <a:pt x="45459" y="173850"/>
                  <a:pt x="197012" y="-21730"/>
                  <a:pt x="215639" y="197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C0B98F0B-E149-45D3-B26A-D66E7499C16F}"/>
              </a:ext>
            </a:extLst>
          </p:cNvPr>
          <p:cNvSpPr/>
          <p:nvPr/>
        </p:nvSpPr>
        <p:spPr>
          <a:xfrm>
            <a:off x="3011446" y="4535490"/>
            <a:ext cx="571058" cy="2025834"/>
          </a:xfrm>
          <a:custGeom>
            <a:avLst/>
            <a:gdLst>
              <a:gd name="connsiteX0" fmla="*/ 112754 w 571058"/>
              <a:gd name="connsiteY0" fmla="*/ 950 h 2025834"/>
              <a:gd name="connsiteX1" fmla="*/ 122914 w 571058"/>
              <a:gd name="connsiteY1" fmla="*/ 320990 h 2025834"/>
              <a:gd name="connsiteX2" fmla="*/ 564874 w 571058"/>
              <a:gd name="connsiteY2" fmla="*/ 1143950 h 2025834"/>
              <a:gd name="connsiteX3" fmla="*/ 387074 w 571058"/>
              <a:gd name="connsiteY3" fmla="*/ 2002470 h 2025834"/>
              <a:gd name="connsiteX4" fmla="*/ 463274 w 571058"/>
              <a:gd name="connsiteY4" fmla="*/ 1712910 h 2025834"/>
              <a:gd name="connsiteX5" fmla="*/ 453114 w 571058"/>
              <a:gd name="connsiteY5" fmla="*/ 976310 h 2025834"/>
              <a:gd name="connsiteX6" fmla="*/ 11154 w 571058"/>
              <a:gd name="connsiteY6" fmla="*/ 249870 h 2025834"/>
              <a:gd name="connsiteX7" fmla="*/ 112754 w 571058"/>
              <a:gd name="connsiteY7" fmla="*/ 950 h 202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058" h="2025834">
                <a:moveTo>
                  <a:pt x="112754" y="950"/>
                </a:moveTo>
                <a:cubicBezTo>
                  <a:pt x="131380" y="12803"/>
                  <a:pt x="47561" y="130490"/>
                  <a:pt x="122914" y="320990"/>
                </a:cubicBezTo>
                <a:cubicBezTo>
                  <a:pt x="198267" y="511490"/>
                  <a:pt x="520847" y="863703"/>
                  <a:pt x="564874" y="1143950"/>
                </a:cubicBezTo>
                <a:cubicBezTo>
                  <a:pt x="608901" y="1424197"/>
                  <a:pt x="404007" y="1907643"/>
                  <a:pt x="387074" y="2002470"/>
                </a:cubicBezTo>
                <a:cubicBezTo>
                  <a:pt x="370141" y="2097297"/>
                  <a:pt x="452267" y="1883936"/>
                  <a:pt x="463274" y="1712910"/>
                </a:cubicBezTo>
                <a:cubicBezTo>
                  <a:pt x="474281" y="1541884"/>
                  <a:pt x="528467" y="1220150"/>
                  <a:pt x="453114" y="976310"/>
                </a:cubicBezTo>
                <a:cubicBezTo>
                  <a:pt x="377761" y="732470"/>
                  <a:pt x="61107" y="410737"/>
                  <a:pt x="11154" y="249870"/>
                </a:cubicBezTo>
                <a:cubicBezTo>
                  <a:pt x="-38799" y="89003"/>
                  <a:pt x="94128" y="-10903"/>
                  <a:pt x="112754" y="95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8AD0C67F-E05E-4B6D-86C2-61999CAEFB17}"/>
              </a:ext>
            </a:extLst>
          </p:cNvPr>
          <p:cNvSpPr/>
          <p:nvPr/>
        </p:nvSpPr>
        <p:spPr>
          <a:xfrm>
            <a:off x="2172518" y="3851155"/>
            <a:ext cx="724961" cy="2713950"/>
          </a:xfrm>
          <a:custGeom>
            <a:avLst/>
            <a:gdLst>
              <a:gd name="connsiteX0" fmla="*/ 184602 w 724961"/>
              <a:gd name="connsiteY0" fmla="*/ 29965 h 2713950"/>
              <a:gd name="connsiteX1" fmla="*/ 108402 w 724961"/>
              <a:gd name="connsiteY1" fmla="*/ 964685 h 2713950"/>
              <a:gd name="connsiteX2" fmla="*/ 662122 w 724961"/>
              <a:gd name="connsiteY2" fmla="*/ 2564885 h 2713950"/>
              <a:gd name="connsiteX3" fmla="*/ 641802 w 724961"/>
              <a:gd name="connsiteY3" fmla="*/ 2463285 h 2713950"/>
              <a:gd name="connsiteX4" fmla="*/ 32202 w 724961"/>
              <a:gd name="connsiteY4" fmla="*/ 964685 h 2713950"/>
              <a:gd name="connsiteX5" fmla="*/ 98242 w 724961"/>
              <a:gd name="connsiteY5" fmla="*/ 294125 h 2713950"/>
              <a:gd name="connsiteX6" fmla="*/ 184602 w 724961"/>
              <a:gd name="connsiteY6" fmla="*/ 29965 h 271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4961" h="2713950">
                <a:moveTo>
                  <a:pt x="184602" y="29965"/>
                </a:moveTo>
                <a:cubicBezTo>
                  <a:pt x="186295" y="141725"/>
                  <a:pt x="28815" y="542198"/>
                  <a:pt x="108402" y="964685"/>
                </a:cubicBezTo>
                <a:cubicBezTo>
                  <a:pt x="187989" y="1387172"/>
                  <a:pt x="573222" y="2315118"/>
                  <a:pt x="662122" y="2564885"/>
                </a:cubicBezTo>
                <a:cubicBezTo>
                  <a:pt x="751022" y="2814652"/>
                  <a:pt x="746789" y="2729985"/>
                  <a:pt x="641802" y="2463285"/>
                </a:cubicBezTo>
                <a:cubicBezTo>
                  <a:pt x="536815" y="2196585"/>
                  <a:pt x="122795" y="1326212"/>
                  <a:pt x="32202" y="964685"/>
                </a:cubicBezTo>
                <a:cubicBezTo>
                  <a:pt x="-58391" y="603158"/>
                  <a:pt x="67762" y="443985"/>
                  <a:pt x="98242" y="294125"/>
                </a:cubicBezTo>
                <a:cubicBezTo>
                  <a:pt x="128722" y="144265"/>
                  <a:pt x="182909" y="-81795"/>
                  <a:pt x="184602" y="299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53C521B2-10E4-406E-BC71-2FE9AF12CE14}"/>
              </a:ext>
            </a:extLst>
          </p:cNvPr>
          <p:cNvSpPr/>
          <p:nvPr/>
        </p:nvSpPr>
        <p:spPr>
          <a:xfrm>
            <a:off x="2839114" y="4550161"/>
            <a:ext cx="566042" cy="1981836"/>
          </a:xfrm>
          <a:custGeom>
            <a:avLst/>
            <a:gdLst>
              <a:gd name="connsiteX0" fmla="*/ 606 w 566042"/>
              <a:gd name="connsiteY0" fmla="*/ 11679 h 1981836"/>
              <a:gd name="connsiteX1" fmla="*/ 86966 w 566042"/>
              <a:gd name="connsiteY1" fmla="*/ 788919 h 1981836"/>
              <a:gd name="connsiteX2" fmla="*/ 442566 w 566042"/>
              <a:gd name="connsiteY2" fmla="*/ 1195319 h 1981836"/>
              <a:gd name="connsiteX3" fmla="*/ 503526 w 566042"/>
              <a:gd name="connsiteY3" fmla="*/ 1967479 h 1981836"/>
              <a:gd name="connsiteX4" fmla="*/ 523846 w 566042"/>
              <a:gd name="connsiteY4" fmla="*/ 1672839 h 1981836"/>
              <a:gd name="connsiteX5" fmla="*/ 559406 w 566042"/>
              <a:gd name="connsiteY5" fmla="*/ 1357879 h 1981836"/>
              <a:gd name="connsiteX6" fmla="*/ 376526 w 566042"/>
              <a:gd name="connsiteY6" fmla="*/ 854959 h 1981836"/>
              <a:gd name="connsiteX7" fmla="*/ 66646 w 566042"/>
              <a:gd name="connsiteY7" fmla="*/ 357119 h 1981836"/>
              <a:gd name="connsiteX8" fmla="*/ 606 w 566042"/>
              <a:gd name="connsiteY8" fmla="*/ 11679 h 198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042" h="1981836">
                <a:moveTo>
                  <a:pt x="606" y="11679"/>
                </a:moveTo>
                <a:cubicBezTo>
                  <a:pt x="3993" y="83646"/>
                  <a:pt x="13306" y="591646"/>
                  <a:pt x="86966" y="788919"/>
                </a:cubicBezTo>
                <a:cubicBezTo>
                  <a:pt x="160626" y="986192"/>
                  <a:pt x="373139" y="998892"/>
                  <a:pt x="442566" y="1195319"/>
                </a:cubicBezTo>
                <a:cubicBezTo>
                  <a:pt x="511993" y="1391746"/>
                  <a:pt x="489979" y="1887892"/>
                  <a:pt x="503526" y="1967479"/>
                </a:cubicBezTo>
                <a:cubicBezTo>
                  <a:pt x="517073" y="2047066"/>
                  <a:pt x="514533" y="1774439"/>
                  <a:pt x="523846" y="1672839"/>
                </a:cubicBezTo>
                <a:cubicBezTo>
                  <a:pt x="533159" y="1571239"/>
                  <a:pt x="583959" y="1494192"/>
                  <a:pt x="559406" y="1357879"/>
                </a:cubicBezTo>
                <a:cubicBezTo>
                  <a:pt x="534853" y="1221566"/>
                  <a:pt x="458653" y="1021752"/>
                  <a:pt x="376526" y="854959"/>
                </a:cubicBezTo>
                <a:cubicBezTo>
                  <a:pt x="294399" y="688166"/>
                  <a:pt x="126759" y="495972"/>
                  <a:pt x="66646" y="357119"/>
                </a:cubicBezTo>
                <a:cubicBezTo>
                  <a:pt x="6533" y="218266"/>
                  <a:pt x="-2781" y="-60288"/>
                  <a:pt x="606" y="1167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A4CEF33D-19B1-4AAB-AC1C-096B82EEDD31}"/>
              </a:ext>
            </a:extLst>
          </p:cNvPr>
          <p:cNvSpPr/>
          <p:nvPr/>
        </p:nvSpPr>
        <p:spPr>
          <a:xfrm>
            <a:off x="2527250" y="4450070"/>
            <a:ext cx="677968" cy="2415256"/>
          </a:xfrm>
          <a:custGeom>
            <a:avLst/>
            <a:gdLst>
              <a:gd name="connsiteX0" fmla="*/ 165150 w 677968"/>
              <a:gd name="connsiteY0" fmla="*/ 10 h 2415256"/>
              <a:gd name="connsiteX1" fmla="*/ 114350 w 677968"/>
              <a:gd name="connsiteY1" fmla="*/ 665490 h 2415256"/>
              <a:gd name="connsiteX2" fmla="*/ 561390 w 677968"/>
              <a:gd name="connsiteY2" fmla="*/ 1483370 h 2415256"/>
              <a:gd name="connsiteX3" fmla="*/ 647750 w 677968"/>
              <a:gd name="connsiteY3" fmla="*/ 2341890 h 2415256"/>
              <a:gd name="connsiteX4" fmla="*/ 652830 w 677968"/>
              <a:gd name="connsiteY4" fmla="*/ 2245370 h 2415256"/>
              <a:gd name="connsiteX5" fmla="*/ 337870 w 677968"/>
              <a:gd name="connsiteY5" fmla="*/ 1249690 h 2415256"/>
              <a:gd name="connsiteX6" fmla="*/ 2590 w 677968"/>
              <a:gd name="connsiteY6" fmla="*/ 650250 h 2415256"/>
              <a:gd name="connsiteX7" fmla="*/ 165150 w 677968"/>
              <a:gd name="connsiteY7" fmla="*/ 10 h 241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7968" h="2415256">
                <a:moveTo>
                  <a:pt x="165150" y="10"/>
                </a:moveTo>
                <a:cubicBezTo>
                  <a:pt x="183777" y="2550"/>
                  <a:pt x="48310" y="418263"/>
                  <a:pt x="114350" y="665490"/>
                </a:cubicBezTo>
                <a:cubicBezTo>
                  <a:pt x="180390" y="912717"/>
                  <a:pt x="472490" y="1203970"/>
                  <a:pt x="561390" y="1483370"/>
                </a:cubicBezTo>
                <a:cubicBezTo>
                  <a:pt x="650290" y="1762770"/>
                  <a:pt x="632510" y="2214890"/>
                  <a:pt x="647750" y="2341890"/>
                </a:cubicBezTo>
                <a:cubicBezTo>
                  <a:pt x="662990" y="2468890"/>
                  <a:pt x="704477" y="2427403"/>
                  <a:pt x="652830" y="2245370"/>
                </a:cubicBezTo>
                <a:cubicBezTo>
                  <a:pt x="601183" y="2063337"/>
                  <a:pt x="446243" y="1515543"/>
                  <a:pt x="337870" y="1249690"/>
                </a:cubicBezTo>
                <a:cubicBezTo>
                  <a:pt x="229497" y="983837"/>
                  <a:pt x="27990" y="856836"/>
                  <a:pt x="2590" y="650250"/>
                </a:cubicBezTo>
                <a:cubicBezTo>
                  <a:pt x="-22810" y="443664"/>
                  <a:pt x="146523" y="-2530"/>
                  <a:pt x="165150" y="1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E820C5A5-AF19-4030-A455-9CF668BDE163}"/>
              </a:ext>
            </a:extLst>
          </p:cNvPr>
          <p:cNvSpPr/>
          <p:nvPr/>
        </p:nvSpPr>
        <p:spPr>
          <a:xfrm>
            <a:off x="3529806" y="6124081"/>
            <a:ext cx="979019" cy="2568411"/>
          </a:xfrm>
          <a:custGeom>
            <a:avLst/>
            <a:gdLst>
              <a:gd name="connsiteX0" fmla="*/ 324644 w 979019"/>
              <a:gd name="connsiteY0" fmla="*/ 3669 h 2568411"/>
              <a:gd name="connsiteX1" fmla="*/ 146844 w 979019"/>
              <a:gd name="connsiteY1" fmla="*/ 835519 h 2568411"/>
              <a:gd name="connsiteX2" fmla="*/ 953294 w 979019"/>
              <a:gd name="connsiteY2" fmla="*/ 2499219 h 2568411"/>
              <a:gd name="connsiteX3" fmla="*/ 794544 w 979019"/>
              <a:gd name="connsiteY3" fmla="*/ 2276969 h 2568411"/>
              <a:gd name="connsiteX4" fmla="*/ 83344 w 979019"/>
              <a:gd name="connsiteY4" fmla="*/ 1178419 h 2568411"/>
              <a:gd name="connsiteX5" fmla="*/ 38894 w 979019"/>
              <a:gd name="connsiteY5" fmla="*/ 556119 h 2568411"/>
              <a:gd name="connsiteX6" fmla="*/ 324644 w 979019"/>
              <a:gd name="connsiteY6" fmla="*/ 3669 h 256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019" h="2568411">
                <a:moveTo>
                  <a:pt x="324644" y="3669"/>
                </a:moveTo>
                <a:cubicBezTo>
                  <a:pt x="342636" y="50236"/>
                  <a:pt x="42069" y="419594"/>
                  <a:pt x="146844" y="835519"/>
                </a:cubicBezTo>
                <a:cubicBezTo>
                  <a:pt x="251619" y="1251444"/>
                  <a:pt x="845344" y="2258977"/>
                  <a:pt x="953294" y="2499219"/>
                </a:cubicBezTo>
                <a:cubicBezTo>
                  <a:pt x="1061244" y="2739461"/>
                  <a:pt x="794544" y="2276969"/>
                  <a:pt x="794544" y="2276969"/>
                </a:cubicBezTo>
                <a:cubicBezTo>
                  <a:pt x="649552" y="2056836"/>
                  <a:pt x="209286" y="1465227"/>
                  <a:pt x="83344" y="1178419"/>
                </a:cubicBezTo>
                <a:cubicBezTo>
                  <a:pt x="-42598" y="891611"/>
                  <a:pt x="1852" y="746619"/>
                  <a:pt x="38894" y="556119"/>
                </a:cubicBezTo>
                <a:cubicBezTo>
                  <a:pt x="75936" y="365619"/>
                  <a:pt x="306652" y="-42898"/>
                  <a:pt x="324644" y="366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772B670B-8D8B-424B-B5E5-44A8EB123351}"/>
              </a:ext>
            </a:extLst>
          </p:cNvPr>
          <p:cNvSpPr/>
          <p:nvPr/>
        </p:nvSpPr>
        <p:spPr>
          <a:xfrm>
            <a:off x="4279895" y="7183243"/>
            <a:ext cx="1209463" cy="586062"/>
          </a:xfrm>
          <a:custGeom>
            <a:avLst/>
            <a:gdLst>
              <a:gd name="connsiteX0" fmla="*/ 69855 w 1209463"/>
              <a:gd name="connsiteY0" fmla="*/ 49407 h 586062"/>
              <a:gd name="connsiteX1" fmla="*/ 641355 w 1209463"/>
              <a:gd name="connsiteY1" fmla="*/ 481207 h 586062"/>
              <a:gd name="connsiteX2" fmla="*/ 1206505 w 1209463"/>
              <a:gd name="connsiteY2" fmla="*/ 582807 h 586062"/>
              <a:gd name="connsiteX3" fmla="*/ 838205 w 1209463"/>
              <a:gd name="connsiteY3" fmla="*/ 544707 h 586062"/>
              <a:gd name="connsiteX4" fmla="*/ 285755 w 1209463"/>
              <a:gd name="connsiteY4" fmla="*/ 385957 h 586062"/>
              <a:gd name="connsiteX5" fmla="*/ 12705 w 1209463"/>
              <a:gd name="connsiteY5" fmla="*/ 11307 h 586062"/>
              <a:gd name="connsiteX6" fmla="*/ 44455 w 1209463"/>
              <a:gd name="connsiteY6" fmla="*/ 93857 h 586062"/>
              <a:gd name="connsiteX7" fmla="*/ 69855 w 1209463"/>
              <a:gd name="connsiteY7" fmla="*/ 49407 h 58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9463" h="586062">
                <a:moveTo>
                  <a:pt x="69855" y="49407"/>
                </a:moveTo>
                <a:cubicBezTo>
                  <a:pt x="169338" y="113965"/>
                  <a:pt x="451914" y="392307"/>
                  <a:pt x="641355" y="481207"/>
                </a:cubicBezTo>
                <a:cubicBezTo>
                  <a:pt x="830796" y="570107"/>
                  <a:pt x="1173697" y="572224"/>
                  <a:pt x="1206505" y="582807"/>
                </a:cubicBezTo>
                <a:cubicBezTo>
                  <a:pt x="1239313" y="593390"/>
                  <a:pt x="991663" y="577515"/>
                  <a:pt x="838205" y="544707"/>
                </a:cubicBezTo>
                <a:cubicBezTo>
                  <a:pt x="684747" y="511899"/>
                  <a:pt x="423338" y="474857"/>
                  <a:pt x="285755" y="385957"/>
                </a:cubicBezTo>
                <a:cubicBezTo>
                  <a:pt x="148172" y="297057"/>
                  <a:pt x="52922" y="59990"/>
                  <a:pt x="12705" y="11307"/>
                </a:cubicBezTo>
                <a:cubicBezTo>
                  <a:pt x="-27512" y="-37376"/>
                  <a:pt x="40222" y="86449"/>
                  <a:pt x="44455" y="93857"/>
                </a:cubicBezTo>
                <a:cubicBezTo>
                  <a:pt x="48688" y="101265"/>
                  <a:pt x="-29628" y="-15151"/>
                  <a:pt x="69855" y="4940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846C8C96-19E8-4B0E-9A01-91B955E51725}"/>
              </a:ext>
            </a:extLst>
          </p:cNvPr>
          <p:cNvSpPr/>
          <p:nvPr/>
        </p:nvSpPr>
        <p:spPr>
          <a:xfrm>
            <a:off x="4797346" y="8182369"/>
            <a:ext cx="818577" cy="1809449"/>
          </a:xfrm>
          <a:custGeom>
            <a:avLst/>
            <a:gdLst>
              <a:gd name="connsiteX0" fmla="*/ 3254 w 818577"/>
              <a:gd name="connsiteY0" fmla="*/ 2781 h 1809449"/>
              <a:gd name="connsiteX1" fmla="*/ 644604 w 818577"/>
              <a:gd name="connsiteY1" fmla="*/ 606031 h 1809449"/>
              <a:gd name="connsiteX2" fmla="*/ 803354 w 818577"/>
              <a:gd name="connsiteY2" fmla="*/ 1761731 h 1809449"/>
              <a:gd name="connsiteX3" fmla="*/ 790654 w 818577"/>
              <a:gd name="connsiteY3" fmla="*/ 1520431 h 1809449"/>
              <a:gd name="connsiteX4" fmla="*/ 612854 w 818577"/>
              <a:gd name="connsiteY4" fmla="*/ 891781 h 1809449"/>
              <a:gd name="connsiteX5" fmla="*/ 403304 w 818577"/>
              <a:gd name="connsiteY5" fmla="*/ 402831 h 1809449"/>
              <a:gd name="connsiteX6" fmla="*/ 3254 w 818577"/>
              <a:gd name="connsiteY6" fmla="*/ 2781 h 180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8577" h="1809449">
                <a:moveTo>
                  <a:pt x="3254" y="2781"/>
                </a:moveTo>
                <a:cubicBezTo>
                  <a:pt x="43471" y="36648"/>
                  <a:pt x="511254" y="312873"/>
                  <a:pt x="644604" y="606031"/>
                </a:cubicBezTo>
                <a:cubicBezTo>
                  <a:pt x="777954" y="899189"/>
                  <a:pt x="779012" y="1609331"/>
                  <a:pt x="803354" y="1761731"/>
                </a:cubicBezTo>
                <a:cubicBezTo>
                  <a:pt x="827696" y="1914131"/>
                  <a:pt x="822404" y="1665423"/>
                  <a:pt x="790654" y="1520431"/>
                </a:cubicBezTo>
                <a:cubicBezTo>
                  <a:pt x="758904" y="1375439"/>
                  <a:pt x="677412" y="1078048"/>
                  <a:pt x="612854" y="891781"/>
                </a:cubicBezTo>
                <a:cubicBezTo>
                  <a:pt x="548296" y="705514"/>
                  <a:pt x="499612" y="553114"/>
                  <a:pt x="403304" y="402831"/>
                </a:cubicBezTo>
                <a:cubicBezTo>
                  <a:pt x="306996" y="252548"/>
                  <a:pt x="-36963" y="-31086"/>
                  <a:pt x="3254" y="278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48958678-D6C2-434E-9270-73A264986E1E}"/>
              </a:ext>
            </a:extLst>
          </p:cNvPr>
          <p:cNvSpPr/>
          <p:nvPr/>
        </p:nvSpPr>
        <p:spPr>
          <a:xfrm>
            <a:off x="3360084" y="7240490"/>
            <a:ext cx="1648788" cy="1918808"/>
          </a:xfrm>
          <a:custGeom>
            <a:avLst/>
            <a:gdLst>
              <a:gd name="connsiteX0" fmla="*/ 81616 w 1648788"/>
              <a:gd name="connsiteY0" fmla="*/ 4860 h 1918808"/>
              <a:gd name="connsiteX1" fmla="*/ 329266 w 1648788"/>
              <a:gd name="connsiteY1" fmla="*/ 792260 h 1918808"/>
              <a:gd name="connsiteX2" fmla="*/ 1580216 w 1648788"/>
              <a:gd name="connsiteY2" fmla="*/ 1859060 h 1918808"/>
              <a:gd name="connsiteX3" fmla="*/ 1396066 w 1648788"/>
              <a:gd name="connsiteY3" fmla="*/ 1719360 h 1918808"/>
              <a:gd name="connsiteX4" fmla="*/ 646766 w 1648788"/>
              <a:gd name="connsiteY4" fmla="*/ 1179610 h 1918808"/>
              <a:gd name="connsiteX5" fmla="*/ 43516 w 1648788"/>
              <a:gd name="connsiteY5" fmla="*/ 493810 h 1918808"/>
              <a:gd name="connsiteX6" fmla="*/ 81616 w 1648788"/>
              <a:gd name="connsiteY6" fmla="*/ 4860 h 1918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8788" h="1918808">
                <a:moveTo>
                  <a:pt x="81616" y="4860"/>
                </a:moveTo>
                <a:cubicBezTo>
                  <a:pt x="129241" y="54602"/>
                  <a:pt x="79499" y="483227"/>
                  <a:pt x="329266" y="792260"/>
                </a:cubicBezTo>
                <a:cubicBezTo>
                  <a:pt x="579033" y="1101293"/>
                  <a:pt x="1402416" y="1704543"/>
                  <a:pt x="1580216" y="1859060"/>
                </a:cubicBezTo>
                <a:cubicBezTo>
                  <a:pt x="1758016" y="2013577"/>
                  <a:pt x="1551641" y="1832602"/>
                  <a:pt x="1396066" y="1719360"/>
                </a:cubicBezTo>
                <a:cubicBezTo>
                  <a:pt x="1240491" y="1606118"/>
                  <a:pt x="872191" y="1383868"/>
                  <a:pt x="646766" y="1179610"/>
                </a:cubicBezTo>
                <a:cubicBezTo>
                  <a:pt x="421341" y="975352"/>
                  <a:pt x="139824" y="688543"/>
                  <a:pt x="43516" y="493810"/>
                </a:cubicBezTo>
                <a:cubicBezTo>
                  <a:pt x="-52792" y="299077"/>
                  <a:pt x="33991" y="-44882"/>
                  <a:pt x="81616" y="486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93911AB7-F3EE-4B1E-ACA9-8C1EEF0B0E3A}"/>
              </a:ext>
            </a:extLst>
          </p:cNvPr>
          <p:cNvSpPr/>
          <p:nvPr/>
        </p:nvSpPr>
        <p:spPr>
          <a:xfrm>
            <a:off x="3882162" y="6831991"/>
            <a:ext cx="1203799" cy="2720783"/>
          </a:xfrm>
          <a:custGeom>
            <a:avLst/>
            <a:gdLst>
              <a:gd name="connsiteX0" fmla="*/ 16738 w 1203799"/>
              <a:gd name="connsiteY0" fmla="*/ 609 h 2720783"/>
              <a:gd name="connsiteX1" fmla="*/ 124688 w 1203799"/>
              <a:gd name="connsiteY1" fmla="*/ 622909 h 2720783"/>
              <a:gd name="connsiteX2" fmla="*/ 893038 w 1203799"/>
              <a:gd name="connsiteY2" fmla="*/ 1537309 h 2720783"/>
              <a:gd name="connsiteX3" fmla="*/ 1185138 w 1203799"/>
              <a:gd name="connsiteY3" fmla="*/ 2648559 h 2720783"/>
              <a:gd name="connsiteX4" fmla="*/ 1147038 w 1203799"/>
              <a:gd name="connsiteY4" fmla="*/ 2521559 h 2720783"/>
              <a:gd name="connsiteX5" fmla="*/ 924788 w 1203799"/>
              <a:gd name="connsiteY5" fmla="*/ 1784959 h 2720783"/>
              <a:gd name="connsiteX6" fmla="*/ 207238 w 1203799"/>
              <a:gd name="connsiteY6" fmla="*/ 883259 h 2720783"/>
              <a:gd name="connsiteX7" fmla="*/ 23088 w 1203799"/>
              <a:gd name="connsiteY7" fmla="*/ 514959 h 2720783"/>
              <a:gd name="connsiteX8" fmla="*/ 16738 w 1203799"/>
              <a:gd name="connsiteY8" fmla="*/ 609 h 2720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799" h="2720783">
                <a:moveTo>
                  <a:pt x="16738" y="609"/>
                </a:moveTo>
                <a:cubicBezTo>
                  <a:pt x="33671" y="18601"/>
                  <a:pt x="-21362" y="366792"/>
                  <a:pt x="124688" y="622909"/>
                </a:cubicBezTo>
                <a:cubicBezTo>
                  <a:pt x="270738" y="879026"/>
                  <a:pt x="716296" y="1199701"/>
                  <a:pt x="893038" y="1537309"/>
                </a:cubicBezTo>
                <a:cubicBezTo>
                  <a:pt x="1069780" y="1874917"/>
                  <a:pt x="1142805" y="2484517"/>
                  <a:pt x="1185138" y="2648559"/>
                </a:cubicBezTo>
                <a:cubicBezTo>
                  <a:pt x="1227471" y="2812601"/>
                  <a:pt x="1190430" y="2665492"/>
                  <a:pt x="1147038" y="2521559"/>
                </a:cubicBezTo>
                <a:cubicBezTo>
                  <a:pt x="1103646" y="2377626"/>
                  <a:pt x="1081421" y="2058009"/>
                  <a:pt x="924788" y="1784959"/>
                </a:cubicBezTo>
                <a:cubicBezTo>
                  <a:pt x="768155" y="1511909"/>
                  <a:pt x="357521" y="1094926"/>
                  <a:pt x="207238" y="883259"/>
                </a:cubicBezTo>
                <a:cubicBezTo>
                  <a:pt x="56955" y="671592"/>
                  <a:pt x="59071" y="662067"/>
                  <a:pt x="23088" y="514959"/>
                </a:cubicBezTo>
                <a:cubicBezTo>
                  <a:pt x="-12895" y="367851"/>
                  <a:pt x="-195" y="-17383"/>
                  <a:pt x="16738" y="60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EAECEE62-2D8C-4582-BA2C-F8C80F3FA214}"/>
              </a:ext>
            </a:extLst>
          </p:cNvPr>
          <p:cNvSpPr/>
          <p:nvPr/>
        </p:nvSpPr>
        <p:spPr>
          <a:xfrm>
            <a:off x="4527433" y="8876018"/>
            <a:ext cx="1055975" cy="937060"/>
          </a:xfrm>
          <a:custGeom>
            <a:avLst/>
            <a:gdLst>
              <a:gd name="connsiteX0" fmla="*/ 117 w 1055975"/>
              <a:gd name="connsiteY0" fmla="*/ 1282 h 937060"/>
              <a:gd name="connsiteX1" fmla="*/ 781167 w 1055975"/>
              <a:gd name="connsiteY1" fmla="*/ 198132 h 937060"/>
              <a:gd name="connsiteX2" fmla="*/ 1041517 w 1055975"/>
              <a:gd name="connsiteY2" fmla="*/ 922032 h 937060"/>
              <a:gd name="connsiteX3" fmla="*/ 990717 w 1055975"/>
              <a:gd name="connsiteY3" fmla="*/ 655332 h 937060"/>
              <a:gd name="connsiteX4" fmla="*/ 724017 w 1055975"/>
              <a:gd name="connsiteY4" fmla="*/ 261632 h 937060"/>
              <a:gd name="connsiteX5" fmla="*/ 117 w 1055975"/>
              <a:gd name="connsiteY5" fmla="*/ 1282 h 93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5975" h="937060">
                <a:moveTo>
                  <a:pt x="117" y="1282"/>
                </a:moveTo>
                <a:cubicBezTo>
                  <a:pt x="9642" y="-9301"/>
                  <a:pt x="607600" y="44674"/>
                  <a:pt x="781167" y="198132"/>
                </a:cubicBezTo>
                <a:cubicBezTo>
                  <a:pt x="954734" y="351590"/>
                  <a:pt x="1006592" y="845832"/>
                  <a:pt x="1041517" y="922032"/>
                </a:cubicBezTo>
                <a:cubicBezTo>
                  <a:pt x="1076442" y="998232"/>
                  <a:pt x="1043634" y="765399"/>
                  <a:pt x="990717" y="655332"/>
                </a:cubicBezTo>
                <a:cubicBezTo>
                  <a:pt x="937800" y="545265"/>
                  <a:pt x="884884" y="370640"/>
                  <a:pt x="724017" y="261632"/>
                </a:cubicBezTo>
                <a:cubicBezTo>
                  <a:pt x="563150" y="152624"/>
                  <a:pt x="-9408" y="11865"/>
                  <a:pt x="117" y="128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49276014-17D6-46D2-844A-74DB9562C58C}"/>
              </a:ext>
            </a:extLst>
          </p:cNvPr>
          <p:cNvSpPr/>
          <p:nvPr/>
        </p:nvSpPr>
        <p:spPr>
          <a:xfrm>
            <a:off x="1020607" y="4342526"/>
            <a:ext cx="1119928" cy="3169113"/>
          </a:xfrm>
          <a:custGeom>
            <a:avLst/>
            <a:gdLst>
              <a:gd name="connsiteX0" fmla="*/ 1119343 w 1119928"/>
              <a:gd name="connsiteY0" fmla="*/ 874 h 3169113"/>
              <a:gd name="connsiteX1" fmla="*/ 731993 w 1119928"/>
              <a:gd name="connsiteY1" fmla="*/ 731124 h 3169113"/>
              <a:gd name="connsiteX2" fmla="*/ 103343 w 1119928"/>
              <a:gd name="connsiteY2" fmla="*/ 1328024 h 3169113"/>
              <a:gd name="connsiteX3" fmla="*/ 8093 w 1119928"/>
              <a:gd name="connsiteY3" fmla="*/ 3048874 h 3169113"/>
              <a:gd name="connsiteX4" fmla="*/ 8093 w 1119928"/>
              <a:gd name="connsiteY4" fmla="*/ 2940924 h 3169113"/>
              <a:gd name="connsiteX5" fmla="*/ 33493 w 1119928"/>
              <a:gd name="connsiteY5" fmla="*/ 2274174 h 3169113"/>
              <a:gd name="connsiteX6" fmla="*/ 268443 w 1119928"/>
              <a:gd name="connsiteY6" fmla="*/ 1226424 h 3169113"/>
              <a:gd name="connsiteX7" fmla="*/ 649443 w 1119928"/>
              <a:gd name="connsiteY7" fmla="*/ 883524 h 3169113"/>
              <a:gd name="connsiteX8" fmla="*/ 1119343 w 1119928"/>
              <a:gd name="connsiteY8" fmla="*/ 874 h 316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9928" h="3169113">
                <a:moveTo>
                  <a:pt x="1119343" y="874"/>
                </a:moveTo>
                <a:cubicBezTo>
                  <a:pt x="1133101" y="-24526"/>
                  <a:pt x="901326" y="509932"/>
                  <a:pt x="731993" y="731124"/>
                </a:cubicBezTo>
                <a:cubicBezTo>
                  <a:pt x="562660" y="952316"/>
                  <a:pt x="223993" y="941732"/>
                  <a:pt x="103343" y="1328024"/>
                </a:cubicBezTo>
                <a:cubicBezTo>
                  <a:pt x="-17307" y="1714316"/>
                  <a:pt x="23968" y="2780057"/>
                  <a:pt x="8093" y="3048874"/>
                </a:cubicBezTo>
                <a:cubicBezTo>
                  <a:pt x="-7782" y="3317691"/>
                  <a:pt x="3860" y="3070041"/>
                  <a:pt x="8093" y="2940924"/>
                </a:cubicBezTo>
                <a:cubicBezTo>
                  <a:pt x="12326" y="2811807"/>
                  <a:pt x="-9899" y="2559924"/>
                  <a:pt x="33493" y="2274174"/>
                </a:cubicBezTo>
                <a:cubicBezTo>
                  <a:pt x="76885" y="1988424"/>
                  <a:pt x="165785" y="1458199"/>
                  <a:pt x="268443" y="1226424"/>
                </a:cubicBezTo>
                <a:cubicBezTo>
                  <a:pt x="371101" y="994649"/>
                  <a:pt x="505510" y="1087782"/>
                  <a:pt x="649443" y="883524"/>
                </a:cubicBezTo>
                <a:cubicBezTo>
                  <a:pt x="793376" y="679266"/>
                  <a:pt x="1105585" y="26274"/>
                  <a:pt x="1119343" y="87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255D5650-C8D1-4CA9-8DC6-9095BC530773}"/>
              </a:ext>
            </a:extLst>
          </p:cNvPr>
          <p:cNvSpPr/>
          <p:nvPr/>
        </p:nvSpPr>
        <p:spPr>
          <a:xfrm>
            <a:off x="4751741" y="6365844"/>
            <a:ext cx="249378" cy="943539"/>
          </a:xfrm>
          <a:custGeom>
            <a:avLst/>
            <a:gdLst>
              <a:gd name="connsiteX0" fmla="*/ 17109 w 249378"/>
              <a:gd name="connsiteY0" fmla="*/ 31 h 943539"/>
              <a:gd name="connsiteX1" fmla="*/ 13934 w 249378"/>
              <a:gd name="connsiteY1" fmla="*/ 422306 h 943539"/>
              <a:gd name="connsiteX2" fmla="*/ 45684 w 249378"/>
              <a:gd name="connsiteY2" fmla="*/ 615981 h 943539"/>
              <a:gd name="connsiteX3" fmla="*/ 239359 w 249378"/>
              <a:gd name="connsiteY3" fmla="*/ 930306 h 943539"/>
              <a:gd name="connsiteX4" fmla="*/ 201259 w 249378"/>
              <a:gd name="connsiteY4" fmla="*/ 860456 h 943539"/>
              <a:gd name="connsiteX5" fmla="*/ 26634 w 249378"/>
              <a:gd name="connsiteY5" fmla="*/ 638206 h 943539"/>
              <a:gd name="connsiteX6" fmla="*/ 1234 w 249378"/>
              <a:gd name="connsiteY6" fmla="*/ 444531 h 943539"/>
              <a:gd name="connsiteX7" fmla="*/ 17109 w 249378"/>
              <a:gd name="connsiteY7" fmla="*/ 31 h 943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378" h="943539">
                <a:moveTo>
                  <a:pt x="17109" y="31"/>
                </a:moveTo>
                <a:cubicBezTo>
                  <a:pt x="19226" y="-3673"/>
                  <a:pt x="9171" y="319648"/>
                  <a:pt x="13934" y="422306"/>
                </a:cubicBezTo>
                <a:cubicBezTo>
                  <a:pt x="18697" y="524964"/>
                  <a:pt x="8113" y="531314"/>
                  <a:pt x="45684" y="615981"/>
                </a:cubicBezTo>
                <a:cubicBezTo>
                  <a:pt x="83255" y="700648"/>
                  <a:pt x="213430" y="889560"/>
                  <a:pt x="239359" y="930306"/>
                </a:cubicBezTo>
                <a:cubicBezTo>
                  <a:pt x="265288" y="971052"/>
                  <a:pt x="236713" y="909139"/>
                  <a:pt x="201259" y="860456"/>
                </a:cubicBezTo>
                <a:cubicBezTo>
                  <a:pt x="165805" y="811773"/>
                  <a:pt x="59971" y="707527"/>
                  <a:pt x="26634" y="638206"/>
                </a:cubicBezTo>
                <a:cubicBezTo>
                  <a:pt x="-6703" y="568885"/>
                  <a:pt x="7584" y="545073"/>
                  <a:pt x="1234" y="444531"/>
                </a:cubicBezTo>
                <a:cubicBezTo>
                  <a:pt x="-5116" y="343989"/>
                  <a:pt x="14992" y="3735"/>
                  <a:pt x="17109" y="3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02E94471-E548-40C9-8EF6-4FB2D495A859}"/>
              </a:ext>
            </a:extLst>
          </p:cNvPr>
          <p:cNvSpPr/>
          <p:nvPr/>
        </p:nvSpPr>
        <p:spPr>
          <a:xfrm>
            <a:off x="4834153" y="6409546"/>
            <a:ext cx="183897" cy="852548"/>
          </a:xfrm>
          <a:custGeom>
            <a:avLst/>
            <a:gdLst>
              <a:gd name="connsiteX0" fmla="*/ 52172 w 183897"/>
              <a:gd name="connsiteY0" fmla="*/ 779 h 852548"/>
              <a:gd name="connsiteX1" fmla="*/ 4547 w 183897"/>
              <a:gd name="connsiteY1" fmla="*/ 369079 h 852548"/>
              <a:gd name="connsiteX2" fmla="*/ 175997 w 183897"/>
              <a:gd name="connsiteY2" fmla="*/ 829454 h 852548"/>
              <a:gd name="connsiteX3" fmla="*/ 153772 w 183897"/>
              <a:gd name="connsiteY3" fmla="*/ 769129 h 852548"/>
              <a:gd name="connsiteX4" fmla="*/ 141072 w 183897"/>
              <a:gd name="connsiteY4" fmla="*/ 642129 h 852548"/>
              <a:gd name="connsiteX5" fmla="*/ 80747 w 183897"/>
              <a:gd name="connsiteY5" fmla="*/ 467504 h 852548"/>
              <a:gd name="connsiteX6" fmla="*/ 52172 w 183897"/>
              <a:gd name="connsiteY6" fmla="*/ 779 h 852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897" h="852548">
                <a:moveTo>
                  <a:pt x="52172" y="779"/>
                </a:moveTo>
                <a:cubicBezTo>
                  <a:pt x="39472" y="-15625"/>
                  <a:pt x="-16090" y="230967"/>
                  <a:pt x="4547" y="369079"/>
                </a:cubicBezTo>
                <a:cubicBezTo>
                  <a:pt x="25184" y="507191"/>
                  <a:pt x="151126" y="762779"/>
                  <a:pt x="175997" y="829454"/>
                </a:cubicBezTo>
                <a:cubicBezTo>
                  <a:pt x="200868" y="896129"/>
                  <a:pt x="159593" y="800350"/>
                  <a:pt x="153772" y="769129"/>
                </a:cubicBezTo>
                <a:cubicBezTo>
                  <a:pt x="147951" y="737908"/>
                  <a:pt x="153243" y="692400"/>
                  <a:pt x="141072" y="642129"/>
                </a:cubicBezTo>
                <a:cubicBezTo>
                  <a:pt x="128901" y="591858"/>
                  <a:pt x="92918" y="572279"/>
                  <a:pt x="80747" y="467504"/>
                </a:cubicBezTo>
                <a:cubicBezTo>
                  <a:pt x="68576" y="362729"/>
                  <a:pt x="64872" y="17183"/>
                  <a:pt x="52172" y="77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7BB5C86C-89AE-4FC5-AB4D-59C1D4E16D7C}"/>
              </a:ext>
            </a:extLst>
          </p:cNvPr>
          <p:cNvSpPr/>
          <p:nvPr/>
        </p:nvSpPr>
        <p:spPr>
          <a:xfrm>
            <a:off x="5044460" y="6375581"/>
            <a:ext cx="292965" cy="438556"/>
          </a:xfrm>
          <a:custGeom>
            <a:avLst/>
            <a:gdLst>
              <a:gd name="connsiteX0" fmla="*/ 99040 w 292965"/>
              <a:gd name="connsiteY0" fmla="*/ 37919 h 438556"/>
              <a:gd name="connsiteX1" fmla="*/ 251440 w 292965"/>
              <a:gd name="connsiteY1" fmla="*/ 352244 h 438556"/>
              <a:gd name="connsiteX2" fmla="*/ 292715 w 292965"/>
              <a:gd name="connsiteY2" fmla="*/ 437969 h 438556"/>
              <a:gd name="connsiteX3" fmla="*/ 238740 w 292965"/>
              <a:gd name="connsiteY3" fmla="*/ 323669 h 438556"/>
              <a:gd name="connsiteX4" fmla="*/ 114915 w 292965"/>
              <a:gd name="connsiteY4" fmla="*/ 247469 h 438556"/>
              <a:gd name="connsiteX5" fmla="*/ 57765 w 292965"/>
              <a:gd name="connsiteY5" fmla="*/ 114119 h 438556"/>
              <a:gd name="connsiteX6" fmla="*/ 615 w 292965"/>
              <a:gd name="connsiteY6" fmla="*/ 15694 h 438556"/>
              <a:gd name="connsiteX7" fmla="*/ 99040 w 292965"/>
              <a:gd name="connsiteY7" fmla="*/ 37919 h 43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965" h="438556">
                <a:moveTo>
                  <a:pt x="99040" y="37919"/>
                </a:moveTo>
                <a:cubicBezTo>
                  <a:pt x="140844" y="94011"/>
                  <a:pt x="219161" y="285569"/>
                  <a:pt x="251440" y="352244"/>
                </a:cubicBezTo>
                <a:cubicBezTo>
                  <a:pt x="283719" y="418919"/>
                  <a:pt x="294832" y="442731"/>
                  <a:pt x="292715" y="437969"/>
                </a:cubicBezTo>
                <a:cubicBezTo>
                  <a:pt x="290598" y="433207"/>
                  <a:pt x="268373" y="355419"/>
                  <a:pt x="238740" y="323669"/>
                </a:cubicBezTo>
                <a:cubicBezTo>
                  <a:pt x="209107" y="291919"/>
                  <a:pt x="145078" y="282394"/>
                  <a:pt x="114915" y="247469"/>
                </a:cubicBezTo>
                <a:cubicBezTo>
                  <a:pt x="84752" y="212544"/>
                  <a:pt x="76815" y="152748"/>
                  <a:pt x="57765" y="114119"/>
                </a:cubicBezTo>
                <a:cubicBezTo>
                  <a:pt x="38715" y="75490"/>
                  <a:pt x="-5735" y="31040"/>
                  <a:pt x="615" y="15694"/>
                </a:cubicBezTo>
                <a:cubicBezTo>
                  <a:pt x="6965" y="348"/>
                  <a:pt x="57236" y="-18173"/>
                  <a:pt x="99040" y="3791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14F199F6-7A97-4C27-9F58-3B12E5101FFC}"/>
              </a:ext>
            </a:extLst>
          </p:cNvPr>
          <p:cNvSpPr/>
          <p:nvPr/>
        </p:nvSpPr>
        <p:spPr>
          <a:xfrm>
            <a:off x="5241340" y="6352143"/>
            <a:ext cx="137102" cy="443199"/>
          </a:xfrm>
          <a:custGeom>
            <a:avLst/>
            <a:gdLst>
              <a:gd name="connsiteX0" fmla="*/ 16460 w 137102"/>
              <a:gd name="connsiteY0" fmla="*/ 7382 h 443199"/>
              <a:gd name="connsiteX1" fmla="*/ 127585 w 137102"/>
              <a:gd name="connsiteY1" fmla="*/ 334407 h 443199"/>
              <a:gd name="connsiteX2" fmla="*/ 130760 w 137102"/>
              <a:gd name="connsiteY2" fmla="*/ 442357 h 443199"/>
              <a:gd name="connsiteX3" fmla="*/ 124410 w 137102"/>
              <a:gd name="connsiteY3" fmla="*/ 372507 h 443199"/>
              <a:gd name="connsiteX4" fmla="*/ 29160 w 137102"/>
              <a:gd name="connsiteY4" fmla="*/ 166132 h 443199"/>
              <a:gd name="connsiteX5" fmla="*/ 3760 w 137102"/>
              <a:gd name="connsiteY5" fmla="*/ 108982 h 443199"/>
              <a:gd name="connsiteX6" fmla="*/ 16460 w 137102"/>
              <a:gd name="connsiteY6" fmla="*/ 7382 h 44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02" h="443199">
                <a:moveTo>
                  <a:pt x="16460" y="7382"/>
                </a:moveTo>
                <a:cubicBezTo>
                  <a:pt x="37098" y="44953"/>
                  <a:pt x="108535" y="261911"/>
                  <a:pt x="127585" y="334407"/>
                </a:cubicBezTo>
                <a:cubicBezTo>
                  <a:pt x="146635" y="406903"/>
                  <a:pt x="131289" y="436007"/>
                  <a:pt x="130760" y="442357"/>
                </a:cubicBezTo>
                <a:cubicBezTo>
                  <a:pt x="130231" y="448707"/>
                  <a:pt x="141343" y="418544"/>
                  <a:pt x="124410" y="372507"/>
                </a:cubicBezTo>
                <a:cubicBezTo>
                  <a:pt x="107477" y="326470"/>
                  <a:pt x="49268" y="210053"/>
                  <a:pt x="29160" y="166132"/>
                </a:cubicBezTo>
                <a:cubicBezTo>
                  <a:pt x="9052" y="122211"/>
                  <a:pt x="9052" y="131207"/>
                  <a:pt x="3760" y="108982"/>
                </a:cubicBezTo>
                <a:cubicBezTo>
                  <a:pt x="-1532" y="86757"/>
                  <a:pt x="-4178" y="-30189"/>
                  <a:pt x="16460" y="738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204A5A35-B970-4C07-A035-660174C341CA}"/>
              </a:ext>
            </a:extLst>
          </p:cNvPr>
          <p:cNvSpPr/>
          <p:nvPr/>
        </p:nvSpPr>
        <p:spPr>
          <a:xfrm>
            <a:off x="4254442" y="7134181"/>
            <a:ext cx="974842" cy="159095"/>
          </a:xfrm>
          <a:custGeom>
            <a:avLst/>
            <a:gdLst>
              <a:gd name="connsiteX0" fmla="*/ 3233 w 974842"/>
              <a:gd name="connsiteY0" fmla="*/ 44 h 159095"/>
              <a:gd name="connsiteX1" fmla="*/ 730308 w 974842"/>
              <a:gd name="connsiteY1" fmla="*/ 152444 h 159095"/>
              <a:gd name="connsiteX2" fmla="*/ 974783 w 974842"/>
              <a:gd name="connsiteY2" fmla="*/ 130219 h 159095"/>
              <a:gd name="connsiteX3" fmla="*/ 714433 w 974842"/>
              <a:gd name="connsiteY3" fmla="*/ 158794 h 159095"/>
              <a:gd name="connsiteX4" fmla="*/ 473133 w 974842"/>
              <a:gd name="connsiteY4" fmla="*/ 136569 h 159095"/>
              <a:gd name="connsiteX5" fmla="*/ 3233 w 974842"/>
              <a:gd name="connsiteY5" fmla="*/ 44 h 15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842" h="159095">
                <a:moveTo>
                  <a:pt x="3233" y="44"/>
                </a:moveTo>
                <a:cubicBezTo>
                  <a:pt x="46095" y="2690"/>
                  <a:pt x="568383" y="130748"/>
                  <a:pt x="730308" y="152444"/>
                </a:cubicBezTo>
                <a:cubicBezTo>
                  <a:pt x="892233" y="174140"/>
                  <a:pt x="977429" y="129161"/>
                  <a:pt x="974783" y="130219"/>
                </a:cubicBezTo>
                <a:cubicBezTo>
                  <a:pt x="972137" y="131277"/>
                  <a:pt x="798041" y="157736"/>
                  <a:pt x="714433" y="158794"/>
                </a:cubicBezTo>
                <a:cubicBezTo>
                  <a:pt x="630825" y="159852"/>
                  <a:pt x="590608" y="159323"/>
                  <a:pt x="473133" y="136569"/>
                </a:cubicBezTo>
                <a:cubicBezTo>
                  <a:pt x="355658" y="113815"/>
                  <a:pt x="-39629" y="-2602"/>
                  <a:pt x="3233" y="4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C2F35878-2C01-4DAB-9239-3632C463CB65}"/>
              </a:ext>
            </a:extLst>
          </p:cNvPr>
          <p:cNvSpPr/>
          <p:nvPr/>
        </p:nvSpPr>
        <p:spPr>
          <a:xfrm>
            <a:off x="4919608" y="6988110"/>
            <a:ext cx="312792" cy="305258"/>
          </a:xfrm>
          <a:custGeom>
            <a:avLst/>
            <a:gdLst>
              <a:gd name="connsiteX0" fmla="*/ 55 w 312792"/>
              <a:gd name="connsiteY0" fmla="*/ 65 h 305258"/>
              <a:gd name="connsiteX1" fmla="*/ 109592 w 312792"/>
              <a:gd name="connsiteY1" fmla="*/ 246128 h 305258"/>
              <a:gd name="connsiteX2" fmla="*/ 222305 w 312792"/>
              <a:gd name="connsiteY2" fmla="*/ 292165 h 305258"/>
              <a:gd name="connsiteX3" fmla="*/ 312792 w 312792"/>
              <a:gd name="connsiteY3" fmla="*/ 304865 h 305258"/>
              <a:gd name="connsiteX4" fmla="*/ 222305 w 312792"/>
              <a:gd name="connsiteY4" fmla="*/ 281053 h 305258"/>
              <a:gd name="connsiteX5" fmla="*/ 123880 w 312792"/>
              <a:gd name="connsiteY5" fmla="*/ 222315 h 305258"/>
              <a:gd name="connsiteX6" fmla="*/ 55 w 312792"/>
              <a:gd name="connsiteY6" fmla="*/ 65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792" h="305258">
                <a:moveTo>
                  <a:pt x="55" y="65"/>
                </a:moveTo>
                <a:cubicBezTo>
                  <a:pt x="-2326" y="4034"/>
                  <a:pt x="72550" y="197445"/>
                  <a:pt x="109592" y="246128"/>
                </a:cubicBezTo>
                <a:cubicBezTo>
                  <a:pt x="146634" y="294811"/>
                  <a:pt x="188438" y="282376"/>
                  <a:pt x="222305" y="292165"/>
                </a:cubicBezTo>
                <a:cubicBezTo>
                  <a:pt x="256172" y="301954"/>
                  <a:pt x="312792" y="306717"/>
                  <a:pt x="312792" y="304865"/>
                </a:cubicBezTo>
                <a:cubicBezTo>
                  <a:pt x="312792" y="303013"/>
                  <a:pt x="253790" y="294811"/>
                  <a:pt x="222305" y="281053"/>
                </a:cubicBezTo>
                <a:cubicBezTo>
                  <a:pt x="190820" y="267295"/>
                  <a:pt x="160657" y="269940"/>
                  <a:pt x="123880" y="222315"/>
                </a:cubicBezTo>
                <a:cubicBezTo>
                  <a:pt x="87103" y="174690"/>
                  <a:pt x="2436" y="-3904"/>
                  <a:pt x="55" y="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EB0EB02E-C6C1-46AC-A399-FFC11FDEC911}"/>
              </a:ext>
            </a:extLst>
          </p:cNvPr>
          <p:cNvSpPr/>
          <p:nvPr/>
        </p:nvSpPr>
        <p:spPr>
          <a:xfrm>
            <a:off x="4871723" y="6918084"/>
            <a:ext cx="314700" cy="362216"/>
          </a:xfrm>
          <a:custGeom>
            <a:avLst/>
            <a:gdLst>
              <a:gd name="connsiteX0" fmla="*/ 315 w 314700"/>
              <a:gd name="connsiteY0" fmla="*/ 241 h 362216"/>
              <a:gd name="connsiteX1" fmla="*/ 108265 w 314700"/>
              <a:gd name="connsiteY1" fmla="*/ 312979 h 362216"/>
              <a:gd name="connsiteX2" fmla="*/ 140015 w 314700"/>
              <a:gd name="connsiteY2" fmla="*/ 335204 h 362216"/>
              <a:gd name="connsiteX3" fmla="*/ 314640 w 314700"/>
              <a:gd name="connsiteY3" fmla="*/ 362191 h 362216"/>
              <a:gd name="connsiteX4" fmla="*/ 119377 w 314700"/>
              <a:gd name="connsiteY4" fmla="*/ 338379 h 362216"/>
              <a:gd name="connsiteX5" fmla="*/ 76515 w 314700"/>
              <a:gd name="connsiteY5" fmla="*/ 262179 h 362216"/>
              <a:gd name="connsiteX6" fmla="*/ 315 w 314700"/>
              <a:gd name="connsiteY6" fmla="*/ 241 h 36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700" h="362216">
                <a:moveTo>
                  <a:pt x="315" y="241"/>
                </a:moveTo>
                <a:cubicBezTo>
                  <a:pt x="5607" y="8708"/>
                  <a:pt x="84982" y="257152"/>
                  <a:pt x="108265" y="312979"/>
                </a:cubicBezTo>
                <a:cubicBezTo>
                  <a:pt x="131548" y="368806"/>
                  <a:pt x="105619" y="327002"/>
                  <a:pt x="140015" y="335204"/>
                </a:cubicBezTo>
                <a:cubicBezTo>
                  <a:pt x="174411" y="343406"/>
                  <a:pt x="318080" y="361662"/>
                  <a:pt x="314640" y="362191"/>
                </a:cubicBezTo>
                <a:cubicBezTo>
                  <a:pt x="311200" y="362720"/>
                  <a:pt x="159065" y="355048"/>
                  <a:pt x="119377" y="338379"/>
                </a:cubicBezTo>
                <a:cubicBezTo>
                  <a:pt x="79690" y="321710"/>
                  <a:pt x="95300" y="315890"/>
                  <a:pt x="76515" y="262179"/>
                </a:cubicBezTo>
                <a:cubicBezTo>
                  <a:pt x="57730" y="208469"/>
                  <a:pt x="-4977" y="-8226"/>
                  <a:pt x="315" y="24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C8492017-EFFA-42B3-B99E-2B4744A90336}"/>
              </a:ext>
            </a:extLst>
          </p:cNvPr>
          <p:cNvSpPr/>
          <p:nvPr/>
        </p:nvSpPr>
        <p:spPr>
          <a:xfrm>
            <a:off x="5193150" y="7269433"/>
            <a:ext cx="271044" cy="1094411"/>
          </a:xfrm>
          <a:custGeom>
            <a:avLst/>
            <a:gdLst>
              <a:gd name="connsiteX0" fmla="*/ 1150 w 271044"/>
              <a:gd name="connsiteY0" fmla="*/ 1317 h 1094411"/>
              <a:gd name="connsiteX1" fmla="*/ 150375 w 271044"/>
              <a:gd name="connsiteY1" fmla="*/ 477567 h 1094411"/>
              <a:gd name="connsiteX2" fmla="*/ 210700 w 271044"/>
              <a:gd name="connsiteY2" fmla="*/ 614092 h 1094411"/>
              <a:gd name="connsiteX3" fmla="*/ 271025 w 271044"/>
              <a:gd name="connsiteY3" fmla="*/ 1093517 h 1094411"/>
              <a:gd name="connsiteX4" fmla="*/ 204350 w 271044"/>
              <a:gd name="connsiteY4" fmla="*/ 728392 h 1094411"/>
              <a:gd name="connsiteX5" fmla="*/ 140850 w 271044"/>
              <a:gd name="connsiteY5" fmla="*/ 531542 h 1094411"/>
              <a:gd name="connsiteX6" fmla="*/ 83700 w 271044"/>
              <a:gd name="connsiteY6" fmla="*/ 341042 h 1094411"/>
              <a:gd name="connsiteX7" fmla="*/ 1150 w 271044"/>
              <a:gd name="connsiteY7" fmla="*/ 1317 h 109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044" h="1094411">
                <a:moveTo>
                  <a:pt x="1150" y="1317"/>
                </a:moveTo>
                <a:cubicBezTo>
                  <a:pt x="12262" y="24071"/>
                  <a:pt x="115450" y="375438"/>
                  <a:pt x="150375" y="477567"/>
                </a:cubicBezTo>
                <a:cubicBezTo>
                  <a:pt x="185300" y="579696"/>
                  <a:pt x="190592" y="511434"/>
                  <a:pt x="210700" y="614092"/>
                </a:cubicBezTo>
                <a:cubicBezTo>
                  <a:pt x="230808" y="716750"/>
                  <a:pt x="272083" y="1074467"/>
                  <a:pt x="271025" y="1093517"/>
                </a:cubicBezTo>
                <a:cubicBezTo>
                  <a:pt x="269967" y="1112567"/>
                  <a:pt x="226046" y="822055"/>
                  <a:pt x="204350" y="728392"/>
                </a:cubicBezTo>
                <a:cubicBezTo>
                  <a:pt x="182654" y="634730"/>
                  <a:pt x="160958" y="596100"/>
                  <a:pt x="140850" y="531542"/>
                </a:cubicBezTo>
                <a:cubicBezTo>
                  <a:pt x="120742" y="466984"/>
                  <a:pt x="104867" y="425180"/>
                  <a:pt x="83700" y="341042"/>
                </a:cubicBezTo>
                <a:cubicBezTo>
                  <a:pt x="62533" y="256905"/>
                  <a:pt x="-9962" y="-21437"/>
                  <a:pt x="1150" y="131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C17F8228-BBFE-44DE-8A10-E83032C4D7B7}"/>
              </a:ext>
            </a:extLst>
          </p:cNvPr>
          <p:cNvSpPr/>
          <p:nvPr/>
        </p:nvSpPr>
        <p:spPr>
          <a:xfrm>
            <a:off x="5405812" y="7787336"/>
            <a:ext cx="962793" cy="2013678"/>
          </a:xfrm>
          <a:custGeom>
            <a:avLst/>
            <a:gdLst>
              <a:gd name="connsiteX0" fmla="*/ 155 w 962793"/>
              <a:gd name="connsiteY0" fmla="*/ 1997 h 2013678"/>
              <a:gd name="connsiteX1" fmla="*/ 542021 w 962793"/>
              <a:gd name="connsiteY1" fmla="*/ 1077264 h 2013678"/>
              <a:gd name="connsiteX2" fmla="*/ 766388 w 962793"/>
              <a:gd name="connsiteY2" fmla="*/ 1589497 h 2013678"/>
              <a:gd name="connsiteX3" fmla="*/ 961121 w 962793"/>
              <a:gd name="connsiteY3" fmla="*/ 2012831 h 2013678"/>
              <a:gd name="connsiteX4" fmla="*/ 846821 w 962793"/>
              <a:gd name="connsiteY4" fmla="*/ 1682631 h 2013678"/>
              <a:gd name="connsiteX5" fmla="*/ 613988 w 962793"/>
              <a:gd name="connsiteY5" fmla="*/ 1144997 h 2013678"/>
              <a:gd name="connsiteX6" fmla="*/ 486988 w 962793"/>
              <a:gd name="connsiteY6" fmla="*/ 819031 h 2013678"/>
              <a:gd name="connsiteX7" fmla="*/ 155 w 962793"/>
              <a:gd name="connsiteY7" fmla="*/ 1997 h 201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2793" h="2013678">
                <a:moveTo>
                  <a:pt x="155" y="1997"/>
                </a:moveTo>
                <a:cubicBezTo>
                  <a:pt x="9327" y="45036"/>
                  <a:pt x="414316" y="812681"/>
                  <a:pt x="542021" y="1077264"/>
                </a:cubicBezTo>
                <a:cubicBezTo>
                  <a:pt x="669726" y="1341847"/>
                  <a:pt x="696538" y="1433569"/>
                  <a:pt x="766388" y="1589497"/>
                </a:cubicBezTo>
                <a:cubicBezTo>
                  <a:pt x="836238" y="1745425"/>
                  <a:pt x="947715" y="1997309"/>
                  <a:pt x="961121" y="2012831"/>
                </a:cubicBezTo>
                <a:cubicBezTo>
                  <a:pt x="974527" y="2028353"/>
                  <a:pt x="904677" y="1827270"/>
                  <a:pt x="846821" y="1682631"/>
                </a:cubicBezTo>
                <a:cubicBezTo>
                  <a:pt x="788965" y="1537992"/>
                  <a:pt x="673960" y="1288930"/>
                  <a:pt x="613988" y="1144997"/>
                </a:cubicBezTo>
                <a:cubicBezTo>
                  <a:pt x="554016" y="1001064"/>
                  <a:pt x="584355" y="1014470"/>
                  <a:pt x="486988" y="819031"/>
                </a:cubicBezTo>
                <a:cubicBezTo>
                  <a:pt x="389621" y="623592"/>
                  <a:pt x="-9017" y="-41042"/>
                  <a:pt x="155" y="199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C0270C15-9006-4393-A93B-3B624634D6C6}"/>
              </a:ext>
            </a:extLst>
          </p:cNvPr>
          <p:cNvSpPr/>
          <p:nvPr/>
        </p:nvSpPr>
        <p:spPr>
          <a:xfrm>
            <a:off x="2047308" y="5779886"/>
            <a:ext cx="302440" cy="436524"/>
          </a:xfrm>
          <a:custGeom>
            <a:avLst/>
            <a:gdLst>
              <a:gd name="connsiteX0" fmla="*/ 300075 w 302440"/>
              <a:gd name="connsiteY0" fmla="*/ 731 h 436524"/>
              <a:gd name="connsiteX1" fmla="*/ 24909 w 302440"/>
              <a:gd name="connsiteY1" fmla="*/ 405014 h 436524"/>
              <a:gd name="connsiteX2" fmla="*/ 27025 w 302440"/>
              <a:gd name="connsiteY2" fmla="*/ 398664 h 436524"/>
              <a:gd name="connsiteX3" fmla="*/ 149792 w 302440"/>
              <a:gd name="connsiteY3" fmla="*/ 307647 h 436524"/>
              <a:gd name="connsiteX4" fmla="*/ 300075 w 302440"/>
              <a:gd name="connsiteY4" fmla="*/ 731 h 436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440" h="436524">
                <a:moveTo>
                  <a:pt x="300075" y="731"/>
                </a:moveTo>
                <a:cubicBezTo>
                  <a:pt x="279261" y="16959"/>
                  <a:pt x="24909" y="405014"/>
                  <a:pt x="24909" y="405014"/>
                </a:cubicBezTo>
                <a:cubicBezTo>
                  <a:pt x="-20599" y="471336"/>
                  <a:pt x="6211" y="414892"/>
                  <a:pt x="27025" y="398664"/>
                </a:cubicBezTo>
                <a:cubicBezTo>
                  <a:pt x="47839" y="382436"/>
                  <a:pt x="100756" y="372205"/>
                  <a:pt x="149792" y="307647"/>
                </a:cubicBezTo>
                <a:cubicBezTo>
                  <a:pt x="198828" y="243089"/>
                  <a:pt x="320889" y="-15497"/>
                  <a:pt x="300075" y="73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88875564-B4AF-43AA-A2E2-12DBD1580555}"/>
              </a:ext>
            </a:extLst>
          </p:cNvPr>
          <p:cNvSpPr/>
          <p:nvPr/>
        </p:nvSpPr>
        <p:spPr>
          <a:xfrm>
            <a:off x="2108164" y="6181076"/>
            <a:ext cx="673072" cy="804358"/>
          </a:xfrm>
          <a:custGeom>
            <a:avLst/>
            <a:gdLst>
              <a:gd name="connsiteX0" fmla="*/ 36 w 673072"/>
              <a:gd name="connsiteY0" fmla="*/ 3824 h 804358"/>
              <a:gd name="connsiteX1" fmla="*/ 234986 w 673072"/>
              <a:gd name="connsiteY1" fmla="*/ 310741 h 804358"/>
              <a:gd name="connsiteX2" fmla="*/ 465703 w 673072"/>
              <a:gd name="connsiteY2" fmla="*/ 520291 h 804358"/>
              <a:gd name="connsiteX3" fmla="*/ 664669 w 673072"/>
              <a:gd name="connsiteY3" fmla="*/ 799691 h 804358"/>
              <a:gd name="connsiteX4" fmla="*/ 605403 w 673072"/>
              <a:gd name="connsiteY4" fmla="*/ 668457 h 804358"/>
              <a:gd name="connsiteX5" fmla="*/ 330236 w 673072"/>
              <a:gd name="connsiteY5" fmla="*/ 329791 h 804358"/>
              <a:gd name="connsiteX6" fmla="*/ 218053 w 673072"/>
              <a:gd name="connsiteY6" fmla="*/ 151991 h 804358"/>
              <a:gd name="connsiteX7" fmla="*/ 36 w 673072"/>
              <a:gd name="connsiteY7" fmla="*/ 3824 h 80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3072" h="804358">
                <a:moveTo>
                  <a:pt x="36" y="3824"/>
                </a:moveTo>
                <a:cubicBezTo>
                  <a:pt x="2858" y="30282"/>
                  <a:pt x="157375" y="224663"/>
                  <a:pt x="234986" y="310741"/>
                </a:cubicBezTo>
                <a:cubicBezTo>
                  <a:pt x="312597" y="396819"/>
                  <a:pt x="394089" y="438799"/>
                  <a:pt x="465703" y="520291"/>
                </a:cubicBezTo>
                <a:cubicBezTo>
                  <a:pt x="537317" y="601783"/>
                  <a:pt x="641386" y="774997"/>
                  <a:pt x="664669" y="799691"/>
                </a:cubicBezTo>
                <a:cubicBezTo>
                  <a:pt x="687952" y="824385"/>
                  <a:pt x="661142" y="746774"/>
                  <a:pt x="605403" y="668457"/>
                </a:cubicBezTo>
                <a:cubicBezTo>
                  <a:pt x="549664" y="590140"/>
                  <a:pt x="394794" y="415869"/>
                  <a:pt x="330236" y="329791"/>
                </a:cubicBezTo>
                <a:cubicBezTo>
                  <a:pt x="265678" y="243713"/>
                  <a:pt x="275908" y="209141"/>
                  <a:pt x="218053" y="151991"/>
                </a:cubicBezTo>
                <a:cubicBezTo>
                  <a:pt x="160198" y="94841"/>
                  <a:pt x="-2786" y="-22634"/>
                  <a:pt x="36" y="382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B1C51BCC-A3CC-4607-A160-6653C1899EF6}"/>
              </a:ext>
            </a:extLst>
          </p:cNvPr>
          <p:cNvSpPr/>
          <p:nvPr/>
        </p:nvSpPr>
        <p:spPr>
          <a:xfrm>
            <a:off x="881675" y="6171485"/>
            <a:ext cx="1205368" cy="1433015"/>
          </a:xfrm>
          <a:custGeom>
            <a:avLst/>
            <a:gdLst>
              <a:gd name="connsiteX0" fmla="*/ 1205358 w 1205368"/>
              <a:gd name="connsiteY0" fmla="*/ 715 h 1433015"/>
              <a:gd name="connsiteX1" fmla="*/ 705825 w 1205368"/>
              <a:gd name="connsiteY1" fmla="*/ 504482 h 1433015"/>
              <a:gd name="connsiteX2" fmla="*/ 11558 w 1205368"/>
              <a:gd name="connsiteY2" fmla="*/ 1401948 h 1433015"/>
              <a:gd name="connsiteX3" fmla="*/ 303658 w 1205368"/>
              <a:gd name="connsiteY3" fmla="*/ 1169115 h 1433015"/>
              <a:gd name="connsiteX4" fmla="*/ 718525 w 1205368"/>
              <a:gd name="connsiteY4" fmla="*/ 606082 h 1433015"/>
              <a:gd name="connsiteX5" fmla="*/ 1205358 w 1205368"/>
              <a:gd name="connsiteY5" fmla="*/ 715 h 143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5368" h="1433015">
                <a:moveTo>
                  <a:pt x="1205358" y="715"/>
                </a:moveTo>
                <a:cubicBezTo>
                  <a:pt x="1203241" y="-16218"/>
                  <a:pt x="904792" y="270943"/>
                  <a:pt x="705825" y="504482"/>
                </a:cubicBezTo>
                <a:cubicBezTo>
                  <a:pt x="506858" y="738021"/>
                  <a:pt x="78586" y="1291176"/>
                  <a:pt x="11558" y="1401948"/>
                </a:cubicBezTo>
                <a:cubicBezTo>
                  <a:pt x="-55470" y="1512720"/>
                  <a:pt x="185830" y="1301759"/>
                  <a:pt x="303658" y="1169115"/>
                </a:cubicBezTo>
                <a:cubicBezTo>
                  <a:pt x="421486" y="1036471"/>
                  <a:pt x="561186" y="800815"/>
                  <a:pt x="718525" y="606082"/>
                </a:cubicBezTo>
                <a:cubicBezTo>
                  <a:pt x="875864" y="411349"/>
                  <a:pt x="1207475" y="17648"/>
                  <a:pt x="1205358" y="7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511AC246-CE39-4301-A8CD-B5D11FFB6526}"/>
              </a:ext>
            </a:extLst>
          </p:cNvPr>
          <p:cNvSpPr/>
          <p:nvPr/>
        </p:nvSpPr>
        <p:spPr>
          <a:xfrm>
            <a:off x="816492" y="7276482"/>
            <a:ext cx="1995825" cy="525628"/>
          </a:xfrm>
          <a:custGeom>
            <a:avLst/>
            <a:gdLst>
              <a:gd name="connsiteX0" fmla="*/ 12183 w 1995825"/>
              <a:gd name="connsiteY0" fmla="*/ 394318 h 525628"/>
              <a:gd name="connsiteX1" fmla="*/ 377308 w 1995825"/>
              <a:gd name="connsiteY1" fmla="*/ 86343 h 525628"/>
              <a:gd name="connsiteX2" fmla="*/ 958333 w 1995825"/>
              <a:gd name="connsiteY2" fmla="*/ 10143 h 525628"/>
              <a:gd name="connsiteX3" fmla="*/ 1542533 w 1995825"/>
              <a:gd name="connsiteY3" fmla="*/ 270493 h 525628"/>
              <a:gd name="connsiteX4" fmla="*/ 1990208 w 1995825"/>
              <a:gd name="connsiteY4" fmla="*/ 521318 h 525628"/>
              <a:gd name="connsiteX5" fmla="*/ 1806058 w 1995825"/>
              <a:gd name="connsiteY5" fmla="*/ 435593 h 525628"/>
              <a:gd name="connsiteX6" fmla="*/ 1145658 w 1995825"/>
              <a:gd name="connsiteY6" fmla="*/ 124443 h 525628"/>
              <a:gd name="connsiteX7" fmla="*/ 821808 w 1995825"/>
              <a:gd name="connsiteY7" fmla="*/ 64118 h 525628"/>
              <a:gd name="connsiteX8" fmla="*/ 12183 w 1995825"/>
              <a:gd name="connsiteY8" fmla="*/ 394318 h 52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5825" h="525628">
                <a:moveTo>
                  <a:pt x="12183" y="394318"/>
                </a:moveTo>
                <a:cubicBezTo>
                  <a:pt x="-61900" y="398022"/>
                  <a:pt x="219617" y="150372"/>
                  <a:pt x="377308" y="86343"/>
                </a:cubicBezTo>
                <a:cubicBezTo>
                  <a:pt x="534999" y="22314"/>
                  <a:pt x="764129" y="-20549"/>
                  <a:pt x="958333" y="10143"/>
                </a:cubicBezTo>
                <a:cubicBezTo>
                  <a:pt x="1152537" y="40835"/>
                  <a:pt x="1370554" y="185297"/>
                  <a:pt x="1542533" y="270493"/>
                </a:cubicBezTo>
                <a:cubicBezTo>
                  <a:pt x="1714512" y="355689"/>
                  <a:pt x="1946287" y="493801"/>
                  <a:pt x="1990208" y="521318"/>
                </a:cubicBezTo>
                <a:cubicBezTo>
                  <a:pt x="2034129" y="548835"/>
                  <a:pt x="1806058" y="435593"/>
                  <a:pt x="1806058" y="435593"/>
                </a:cubicBezTo>
                <a:cubicBezTo>
                  <a:pt x="1665300" y="369447"/>
                  <a:pt x="1309700" y="186355"/>
                  <a:pt x="1145658" y="124443"/>
                </a:cubicBezTo>
                <a:cubicBezTo>
                  <a:pt x="981616" y="62531"/>
                  <a:pt x="1007016" y="20197"/>
                  <a:pt x="821808" y="64118"/>
                </a:cubicBezTo>
                <a:cubicBezTo>
                  <a:pt x="636600" y="108039"/>
                  <a:pt x="86266" y="390614"/>
                  <a:pt x="12183" y="39431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B72E132C-CE8D-414C-B15F-70B972962C3F}"/>
              </a:ext>
            </a:extLst>
          </p:cNvPr>
          <p:cNvSpPr/>
          <p:nvPr/>
        </p:nvSpPr>
        <p:spPr>
          <a:xfrm>
            <a:off x="511226" y="7652718"/>
            <a:ext cx="363910" cy="2501213"/>
          </a:xfrm>
          <a:custGeom>
            <a:avLst/>
            <a:gdLst>
              <a:gd name="connsiteX0" fmla="*/ 333324 w 363910"/>
              <a:gd name="connsiteY0" fmla="*/ 11732 h 2501213"/>
              <a:gd name="connsiteX1" fmla="*/ 85674 w 363910"/>
              <a:gd name="connsiteY1" fmla="*/ 640382 h 2501213"/>
              <a:gd name="connsiteX2" fmla="*/ 41224 w 363910"/>
              <a:gd name="connsiteY2" fmla="*/ 1097582 h 2501213"/>
              <a:gd name="connsiteX3" fmla="*/ 352374 w 363910"/>
              <a:gd name="connsiteY3" fmla="*/ 2469182 h 2501213"/>
              <a:gd name="connsiteX4" fmla="*/ 104724 w 363910"/>
              <a:gd name="connsiteY4" fmla="*/ 1973882 h 2501213"/>
              <a:gd name="connsiteX5" fmla="*/ 9474 w 363910"/>
              <a:gd name="connsiteY5" fmla="*/ 938832 h 2501213"/>
              <a:gd name="connsiteX6" fmla="*/ 320624 w 363910"/>
              <a:gd name="connsiteY6" fmla="*/ 284782 h 2501213"/>
              <a:gd name="connsiteX7" fmla="*/ 333324 w 363910"/>
              <a:gd name="connsiteY7" fmla="*/ 11732 h 2501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3910" h="2501213">
                <a:moveTo>
                  <a:pt x="333324" y="11732"/>
                </a:moveTo>
                <a:cubicBezTo>
                  <a:pt x="294166" y="70999"/>
                  <a:pt x="134357" y="459407"/>
                  <a:pt x="85674" y="640382"/>
                </a:cubicBezTo>
                <a:cubicBezTo>
                  <a:pt x="36991" y="821357"/>
                  <a:pt x="-3226" y="792782"/>
                  <a:pt x="41224" y="1097582"/>
                </a:cubicBezTo>
                <a:cubicBezTo>
                  <a:pt x="85674" y="1402382"/>
                  <a:pt x="341791" y="2323132"/>
                  <a:pt x="352374" y="2469182"/>
                </a:cubicBezTo>
                <a:cubicBezTo>
                  <a:pt x="362957" y="2615232"/>
                  <a:pt x="161874" y="2228940"/>
                  <a:pt x="104724" y="1973882"/>
                </a:cubicBezTo>
                <a:cubicBezTo>
                  <a:pt x="47574" y="1718824"/>
                  <a:pt x="-26509" y="1220349"/>
                  <a:pt x="9474" y="938832"/>
                </a:cubicBezTo>
                <a:cubicBezTo>
                  <a:pt x="45457" y="657315"/>
                  <a:pt x="261357" y="440357"/>
                  <a:pt x="320624" y="284782"/>
                </a:cubicBezTo>
                <a:cubicBezTo>
                  <a:pt x="379891" y="129207"/>
                  <a:pt x="372482" y="-47535"/>
                  <a:pt x="333324" y="1173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60952D85-4A81-48FD-B00B-797FCD6209E6}"/>
              </a:ext>
            </a:extLst>
          </p:cNvPr>
          <p:cNvSpPr/>
          <p:nvPr/>
        </p:nvSpPr>
        <p:spPr>
          <a:xfrm>
            <a:off x="5542276" y="9423477"/>
            <a:ext cx="759126" cy="976316"/>
          </a:xfrm>
          <a:custGeom>
            <a:avLst/>
            <a:gdLst>
              <a:gd name="connsiteX0" fmla="*/ 1274 w 759126"/>
              <a:gd name="connsiteY0" fmla="*/ 6273 h 976316"/>
              <a:gd name="connsiteX1" fmla="*/ 712474 w 759126"/>
              <a:gd name="connsiteY1" fmla="*/ 933373 h 976316"/>
              <a:gd name="connsiteX2" fmla="*/ 674374 w 759126"/>
              <a:gd name="connsiteY2" fmla="*/ 793673 h 976316"/>
              <a:gd name="connsiteX3" fmla="*/ 541024 w 759126"/>
              <a:gd name="connsiteY3" fmla="*/ 539673 h 976316"/>
              <a:gd name="connsiteX4" fmla="*/ 1274 w 759126"/>
              <a:gd name="connsiteY4" fmla="*/ 6273 h 97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9126" h="976316">
                <a:moveTo>
                  <a:pt x="1274" y="6273"/>
                </a:moveTo>
                <a:cubicBezTo>
                  <a:pt x="29849" y="71890"/>
                  <a:pt x="600291" y="802140"/>
                  <a:pt x="712474" y="933373"/>
                </a:cubicBezTo>
                <a:cubicBezTo>
                  <a:pt x="824657" y="1064606"/>
                  <a:pt x="702949" y="859290"/>
                  <a:pt x="674374" y="793673"/>
                </a:cubicBezTo>
                <a:cubicBezTo>
                  <a:pt x="645799" y="728056"/>
                  <a:pt x="648974" y="670906"/>
                  <a:pt x="541024" y="539673"/>
                </a:cubicBezTo>
                <a:cubicBezTo>
                  <a:pt x="433074" y="408440"/>
                  <a:pt x="-27301" y="-59344"/>
                  <a:pt x="1274" y="627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DC0E8488-9FB0-4E7D-B5FE-E0308F5EF747}"/>
              </a:ext>
            </a:extLst>
          </p:cNvPr>
          <p:cNvSpPr/>
          <p:nvPr/>
        </p:nvSpPr>
        <p:spPr>
          <a:xfrm>
            <a:off x="4440700" y="9021624"/>
            <a:ext cx="1382145" cy="2274752"/>
          </a:xfrm>
          <a:custGeom>
            <a:avLst/>
            <a:gdLst>
              <a:gd name="connsiteX0" fmla="*/ 4300 w 1382145"/>
              <a:gd name="connsiteY0" fmla="*/ 14426 h 2274752"/>
              <a:gd name="connsiteX1" fmla="*/ 817100 w 1382145"/>
              <a:gd name="connsiteY1" fmla="*/ 1430476 h 2274752"/>
              <a:gd name="connsiteX2" fmla="*/ 1356850 w 1382145"/>
              <a:gd name="connsiteY2" fmla="*/ 2249626 h 2274752"/>
              <a:gd name="connsiteX3" fmla="*/ 1267950 w 1382145"/>
              <a:gd name="connsiteY3" fmla="*/ 2014676 h 2274752"/>
              <a:gd name="connsiteX4" fmla="*/ 1039350 w 1382145"/>
              <a:gd name="connsiteY4" fmla="*/ 1506676 h 2274752"/>
              <a:gd name="connsiteX5" fmla="*/ 518650 w 1382145"/>
              <a:gd name="connsiteY5" fmla="*/ 744676 h 2274752"/>
              <a:gd name="connsiteX6" fmla="*/ 4300 w 1382145"/>
              <a:gd name="connsiteY6" fmla="*/ 14426 h 227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2145" h="2274752">
                <a:moveTo>
                  <a:pt x="4300" y="14426"/>
                </a:moveTo>
                <a:cubicBezTo>
                  <a:pt x="54042" y="128726"/>
                  <a:pt x="591675" y="1057943"/>
                  <a:pt x="817100" y="1430476"/>
                </a:cubicBezTo>
                <a:cubicBezTo>
                  <a:pt x="1042525" y="1803009"/>
                  <a:pt x="1281708" y="2152259"/>
                  <a:pt x="1356850" y="2249626"/>
                </a:cubicBezTo>
                <a:cubicBezTo>
                  <a:pt x="1431992" y="2346993"/>
                  <a:pt x="1320867" y="2138501"/>
                  <a:pt x="1267950" y="2014676"/>
                </a:cubicBezTo>
                <a:cubicBezTo>
                  <a:pt x="1215033" y="1890851"/>
                  <a:pt x="1164233" y="1718343"/>
                  <a:pt x="1039350" y="1506676"/>
                </a:cubicBezTo>
                <a:cubicBezTo>
                  <a:pt x="914467" y="1295009"/>
                  <a:pt x="687983" y="994443"/>
                  <a:pt x="518650" y="744676"/>
                </a:cubicBezTo>
                <a:cubicBezTo>
                  <a:pt x="349317" y="494909"/>
                  <a:pt x="-45442" y="-99874"/>
                  <a:pt x="4300" y="1442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A3EE69DD-C9D3-44B6-B7D2-65E8B4828726}"/>
              </a:ext>
            </a:extLst>
          </p:cNvPr>
          <p:cNvSpPr/>
          <p:nvPr/>
        </p:nvSpPr>
        <p:spPr>
          <a:xfrm>
            <a:off x="819132" y="10157852"/>
            <a:ext cx="197404" cy="1495875"/>
          </a:xfrm>
          <a:custGeom>
            <a:avLst/>
            <a:gdLst>
              <a:gd name="connsiteX0" fmla="*/ 57168 w 197404"/>
              <a:gd name="connsiteY0" fmla="*/ 2148 h 1495875"/>
              <a:gd name="connsiteX1" fmla="*/ 18 w 197404"/>
              <a:gd name="connsiteY1" fmla="*/ 484748 h 1495875"/>
              <a:gd name="connsiteX2" fmla="*/ 63518 w 197404"/>
              <a:gd name="connsiteY2" fmla="*/ 846698 h 1495875"/>
              <a:gd name="connsiteX3" fmla="*/ 171468 w 197404"/>
              <a:gd name="connsiteY3" fmla="*/ 1488048 h 1495875"/>
              <a:gd name="connsiteX4" fmla="*/ 190518 w 197404"/>
              <a:gd name="connsiteY4" fmla="*/ 1170548 h 1495875"/>
              <a:gd name="connsiteX5" fmla="*/ 76218 w 197404"/>
              <a:gd name="connsiteY5" fmla="*/ 687948 h 1495875"/>
              <a:gd name="connsiteX6" fmla="*/ 57168 w 197404"/>
              <a:gd name="connsiteY6" fmla="*/ 2148 h 149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404" h="1495875">
                <a:moveTo>
                  <a:pt x="57168" y="2148"/>
                </a:moveTo>
                <a:cubicBezTo>
                  <a:pt x="44468" y="-31719"/>
                  <a:pt x="-1040" y="343990"/>
                  <a:pt x="18" y="484748"/>
                </a:cubicBezTo>
                <a:cubicBezTo>
                  <a:pt x="1076" y="625506"/>
                  <a:pt x="34943" y="679481"/>
                  <a:pt x="63518" y="846698"/>
                </a:cubicBezTo>
                <a:cubicBezTo>
                  <a:pt x="92093" y="1013915"/>
                  <a:pt x="150301" y="1434073"/>
                  <a:pt x="171468" y="1488048"/>
                </a:cubicBezTo>
                <a:cubicBezTo>
                  <a:pt x="192635" y="1542023"/>
                  <a:pt x="206393" y="1303898"/>
                  <a:pt x="190518" y="1170548"/>
                </a:cubicBezTo>
                <a:cubicBezTo>
                  <a:pt x="174643" y="1037198"/>
                  <a:pt x="94210" y="885856"/>
                  <a:pt x="76218" y="687948"/>
                </a:cubicBezTo>
                <a:cubicBezTo>
                  <a:pt x="58226" y="490040"/>
                  <a:pt x="69868" y="36015"/>
                  <a:pt x="57168" y="214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A2D1BE90-8E75-4254-A70B-850B5D33ECE9}"/>
              </a:ext>
            </a:extLst>
          </p:cNvPr>
          <p:cNvSpPr/>
          <p:nvPr/>
        </p:nvSpPr>
        <p:spPr>
          <a:xfrm>
            <a:off x="988204" y="11740392"/>
            <a:ext cx="611999" cy="1113755"/>
          </a:xfrm>
          <a:custGeom>
            <a:avLst/>
            <a:gdLst>
              <a:gd name="connsiteX0" fmla="*/ 2396 w 611999"/>
              <a:gd name="connsiteY0" fmla="*/ 13458 h 1113755"/>
              <a:gd name="connsiteX1" fmla="*/ 275446 w 611999"/>
              <a:gd name="connsiteY1" fmla="*/ 775458 h 1113755"/>
              <a:gd name="connsiteX2" fmla="*/ 611996 w 611999"/>
              <a:gd name="connsiteY2" fmla="*/ 1112008 h 1113755"/>
              <a:gd name="connsiteX3" fmla="*/ 269096 w 611999"/>
              <a:gd name="connsiteY3" fmla="*/ 648458 h 1113755"/>
              <a:gd name="connsiteX4" fmla="*/ 148446 w 611999"/>
              <a:gd name="connsiteY4" fmla="*/ 311908 h 1113755"/>
              <a:gd name="connsiteX5" fmla="*/ 2396 w 611999"/>
              <a:gd name="connsiteY5" fmla="*/ 13458 h 1113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1999" h="1113755">
                <a:moveTo>
                  <a:pt x="2396" y="13458"/>
                </a:moveTo>
                <a:cubicBezTo>
                  <a:pt x="23563" y="90716"/>
                  <a:pt x="173846" y="592366"/>
                  <a:pt x="275446" y="775458"/>
                </a:cubicBezTo>
                <a:cubicBezTo>
                  <a:pt x="377046" y="958550"/>
                  <a:pt x="613054" y="1133175"/>
                  <a:pt x="611996" y="1112008"/>
                </a:cubicBezTo>
                <a:cubicBezTo>
                  <a:pt x="610938" y="1090841"/>
                  <a:pt x="346354" y="781808"/>
                  <a:pt x="269096" y="648458"/>
                </a:cubicBezTo>
                <a:cubicBezTo>
                  <a:pt x="191838" y="515108"/>
                  <a:pt x="190779" y="411391"/>
                  <a:pt x="148446" y="311908"/>
                </a:cubicBezTo>
                <a:cubicBezTo>
                  <a:pt x="106113" y="212425"/>
                  <a:pt x="-18771" y="-63800"/>
                  <a:pt x="2396" y="1345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E4341F0D-92D3-4873-B308-DD559580C854}"/>
              </a:ext>
            </a:extLst>
          </p:cNvPr>
          <p:cNvSpPr/>
          <p:nvPr/>
        </p:nvSpPr>
        <p:spPr>
          <a:xfrm>
            <a:off x="877305" y="9965973"/>
            <a:ext cx="2660757" cy="2899676"/>
          </a:xfrm>
          <a:custGeom>
            <a:avLst/>
            <a:gdLst>
              <a:gd name="connsiteX0" fmla="*/ 30745 w 2660757"/>
              <a:gd name="connsiteY0" fmla="*/ 79727 h 2899676"/>
              <a:gd name="connsiteX1" fmla="*/ 1110245 w 2660757"/>
              <a:gd name="connsiteY1" fmla="*/ 1273527 h 2899676"/>
              <a:gd name="connsiteX2" fmla="*/ 2202445 w 2660757"/>
              <a:gd name="connsiteY2" fmla="*/ 2384777 h 2899676"/>
              <a:gd name="connsiteX3" fmla="*/ 2621545 w 2660757"/>
              <a:gd name="connsiteY3" fmla="*/ 2886427 h 2899676"/>
              <a:gd name="connsiteX4" fmla="*/ 2564395 w 2660757"/>
              <a:gd name="connsiteY4" fmla="*/ 2683227 h 2899676"/>
              <a:gd name="connsiteX5" fmla="*/ 1929395 w 2660757"/>
              <a:gd name="connsiteY5" fmla="*/ 1940277 h 2899676"/>
              <a:gd name="connsiteX6" fmla="*/ 443495 w 2660757"/>
              <a:gd name="connsiteY6" fmla="*/ 314677 h 2899676"/>
              <a:gd name="connsiteX7" fmla="*/ 30745 w 2660757"/>
              <a:gd name="connsiteY7" fmla="*/ 79727 h 289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0757" h="2899676">
                <a:moveTo>
                  <a:pt x="30745" y="79727"/>
                </a:moveTo>
                <a:cubicBezTo>
                  <a:pt x="141870" y="239535"/>
                  <a:pt x="748295" y="889352"/>
                  <a:pt x="1110245" y="1273527"/>
                </a:cubicBezTo>
                <a:cubicBezTo>
                  <a:pt x="1472195" y="1657702"/>
                  <a:pt x="1950562" y="2115960"/>
                  <a:pt x="2202445" y="2384777"/>
                </a:cubicBezTo>
                <a:cubicBezTo>
                  <a:pt x="2454328" y="2653594"/>
                  <a:pt x="2561220" y="2836685"/>
                  <a:pt x="2621545" y="2886427"/>
                </a:cubicBezTo>
                <a:cubicBezTo>
                  <a:pt x="2681870" y="2936169"/>
                  <a:pt x="2679753" y="2840918"/>
                  <a:pt x="2564395" y="2683227"/>
                </a:cubicBezTo>
                <a:cubicBezTo>
                  <a:pt x="2449037" y="2525536"/>
                  <a:pt x="2282878" y="2335035"/>
                  <a:pt x="1929395" y="1940277"/>
                </a:cubicBezTo>
                <a:cubicBezTo>
                  <a:pt x="1575912" y="1545519"/>
                  <a:pt x="765228" y="627944"/>
                  <a:pt x="443495" y="314677"/>
                </a:cubicBezTo>
                <a:cubicBezTo>
                  <a:pt x="121762" y="1410"/>
                  <a:pt x="-80380" y="-80081"/>
                  <a:pt x="30745" y="7972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0FA19934-6EE9-4646-9E64-49D81B30CCB4}"/>
              </a:ext>
            </a:extLst>
          </p:cNvPr>
          <p:cNvSpPr/>
          <p:nvPr/>
        </p:nvSpPr>
        <p:spPr>
          <a:xfrm>
            <a:off x="2879805" y="7870151"/>
            <a:ext cx="981514" cy="1386666"/>
          </a:xfrm>
          <a:custGeom>
            <a:avLst/>
            <a:gdLst>
              <a:gd name="connsiteX0" fmla="*/ 3095 w 981514"/>
              <a:gd name="connsiteY0" fmla="*/ 3849 h 1386666"/>
              <a:gd name="connsiteX1" fmla="*/ 676195 w 981514"/>
              <a:gd name="connsiteY1" fmla="*/ 664249 h 1386666"/>
              <a:gd name="connsiteX2" fmla="*/ 980995 w 981514"/>
              <a:gd name="connsiteY2" fmla="*/ 1381799 h 1386666"/>
              <a:gd name="connsiteX3" fmla="*/ 746045 w 981514"/>
              <a:gd name="connsiteY3" fmla="*/ 962699 h 1386666"/>
              <a:gd name="connsiteX4" fmla="*/ 625395 w 981514"/>
              <a:gd name="connsiteY4" fmla="*/ 638849 h 1386666"/>
              <a:gd name="connsiteX5" fmla="*/ 434895 w 981514"/>
              <a:gd name="connsiteY5" fmla="*/ 403899 h 1386666"/>
              <a:gd name="connsiteX6" fmla="*/ 3095 w 981514"/>
              <a:gd name="connsiteY6" fmla="*/ 3849 h 138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1514" h="1386666">
                <a:moveTo>
                  <a:pt x="3095" y="3849"/>
                </a:moveTo>
                <a:cubicBezTo>
                  <a:pt x="43312" y="47241"/>
                  <a:pt x="513212" y="434591"/>
                  <a:pt x="676195" y="664249"/>
                </a:cubicBezTo>
                <a:cubicBezTo>
                  <a:pt x="839178" y="893907"/>
                  <a:pt x="969353" y="1332057"/>
                  <a:pt x="980995" y="1381799"/>
                </a:cubicBezTo>
                <a:cubicBezTo>
                  <a:pt x="992637" y="1431541"/>
                  <a:pt x="805312" y="1086524"/>
                  <a:pt x="746045" y="962699"/>
                </a:cubicBezTo>
                <a:cubicBezTo>
                  <a:pt x="686778" y="838874"/>
                  <a:pt x="677253" y="731982"/>
                  <a:pt x="625395" y="638849"/>
                </a:cubicBezTo>
                <a:cubicBezTo>
                  <a:pt x="573537" y="545716"/>
                  <a:pt x="543903" y="511849"/>
                  <a:pt x="434895" y="403899"/>
                </a:cubicBezTo>
                <a:cubicBezTo>
                  <a:pt x="325887" y="295949"/>
                  <a:pt x="-37122" y="-39543"/>
                  <a:pt x="3095" y="3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1037D268-6D0A-4B5E-8E33-41D601BF471F}"/>
              </a:ext>
            </a:extLst>
          </p:cNvPr>
          <p:cNvSpPr/>
          <p:nvPr/>
        </p:nvSpPr>
        <p:spPr>
          <a:xfrm>
            <a:off x="1783186" y="8275772"/>
            <a:ext cx="2051806" cy="936912"/>
          </a:xfrm>
          <a:custGeom>
            <a:avLst/>
            <a:gdLst>
              <a:gd name="connsiteX0" fmla="*/ 1164 w 2051806"/>
              <a:gd name="connsiteY0" fmla="*/ 395 h 936912"/>
              <a:gd name="connsiteX1" fmla="*/ 562081 w 2051806"/>
              <a:gd name="connsiteY1" fmla="*/ 72361 h 936912"/>
              <a:gd name="connsiteX2" fmla="*/ 1510347 w 2051806"/>
              <a:gd name="connsiteY2" fmla="*/ 512628 h 936912"/>
              <a:gd name="connsiteX3" fmla="*/ 2035281 w 2051806"/>
              <a:gd name="connsiteY3" fmla="*/ 929611 h 936912"/>
              <a:gd name="connsiteX4" fmla="*/ 1834197 w 2051806"/>
              <a:gd name="connsiteY4" fmla="*/ 741228 h 936912"/>
              <a:gd name="connsiteX5" fmla="*/ 991764 w 2051806"/>
              <a:gd name="connsiteY5" fmla="*/ 279795 h 936912"/>
              <a:gd name="connsiteX6" fmla="*/ 430847 w 2051806"/>
              <a:gd name="connsiteY6" fmla="*/ 55428 h 936912"/>
              <a:gd name="connsiteX7" fmla="*/ 1164 w 2051806"/>
              <a:gd name="connsiteY7" fmla="*/ 395 h 93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1806" h="936912">
                <a:moveTo>
                  <a:pt x="1164" y="395"/>
                </a:moveTo>
                <a:cubicBezTo>
                  <a:pt x="23036" y="3217"/>
                  <a:pt x="310551" y="-13011"/>
                  <a:pt x="562081" y="72361"/>
                </a:cubicBezTo>
                <a:cubicBezTo>
                  <a:pt x="813612" y="157733"/>
                  <a:pt x="1264814" y="369753"/>
                  <a:pt x="1510347" y="512628"/>
                </a:cubicBezTo>
                <a:cubicBezTo>
                  <a:pt x="1755880" y="655503"/>
                  <a:pt x="1981306" y="891511"/>
                  <a:pt x="2035281" y="929611"/>
                </a:cubicBezTo>
                <a:cubicBezTo>
                  <a:pt x="2089256" y="967711"/>
                  <a:pt x="2008117" y="849531"/>
                  <a:pt x="1834197" y="741228"/>
                </a:cubicBezTo>
                <a:cubicBezTo>
                  <a:pt x="1660277" y="632925"/>
                  <a:pt x="1225656" y="394095"/>
                  <a:pt x="991764" y="279795"/>
                </a:cubicBezTo>
                <a:cubicBezTo>
                  <a:pt x="757872" y="165495"/>
                  <a:pt x="591008" y="101642"/>
                  <a:pt x="430847" y="55428"/>
                </a:cubicBezTo>
                <a:cubicBezTo>
                  <a:pt x="270686" y="9214"/>
                  <a:pt x="-20708" y="-2427"/>
                  <a:pt x="1164" y="3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EE7C7B99-7762-49A0-AB7B-2A52B655EC2D}"/>
              </a:ext>
            </a:extLst>
          </p:cNvPr>
          <p:cNvSpPr/>
          <p:nvPr/>
        </p:nvSpPr>
        <p:spPr>
          <a:xfrm>
            <a:off x="1830707" y="8344009"/>
            <a:ext cx="906143" cy="160758"/>
          </a:xfrm>
          <a:custGeom>
            <a:avLst/>
            <a:gdLst>
              <a:gd name="connsiteX0" fmla="*/ 17143 w 906143"/>
              <a:gd name="connsiteY0" fmla="*/ 2008 h 160758"/>
              <a:gd name="connsiteX1" fmla="*/ 70060 w 906143"/>
              <a:gd name="connsiteY1" fmla="*/ 10474 h 160758"/>
              <a:gd name="connsiteX2" fmla="*/ 611926 w 906143"/>
              <a:gd name="connsiteY2" fmla="*/ 71858 h 160758"/>
              <a:gd name="connsiteX3" fmla="*/ 906143 w 906143"/>
              <a:gd name="connsiteY3" fmla="*/ 160758 h 160758"/>
              <a:gd name="connsiteX4" fmla="*/ 423543 w 906143"/>
              <a:gd name="connsiteY4" fmla="*/ 16824 h 160758"/>
              <a:gd name="connsiteX5" fmla="*/ 17143 w 906143"/>
              <a:gd name="connsiteY5" fmla="*/ 2008 h 16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143" h="160758">
                <a:moveTo>
                  <a:pt x="17143" y="2008"/>
                </a:moveTo>
                <a:cubicBezTo>
                  <a:pt x="-41771" y="950"/>
                  <a:pt x="70060" y="10474"/>
                  <a:pt x="70060" y="10474"/>
                </a:cubicBezTo>
                <a:cubicBezTo>
                  <a:pt x="169190" y="22116"/>
                  <a:pt x="472579" y="46811"/>
                  <a:pt x="611926" y="71858"/>
                </a:cubicBezTo>
                <a:cubicBezTo>
                  <a:pt x="751273" y="96905"/>
                  <a:pt x="906143" y="160758"/>
                  <a:pt x="906143" y="160758"/>
                </a:cubicBezTo>
                <a:cubicBezTo>
                  <a:pt x="874746" y="151586"/>
                  <a:pt x="570298" y="42930"/>
                  <a:pt x="423543" y="16824"/>
                </a:cubicBezTo>
                <a:cubicBezTo>
                  <a:pt x="276788" y="-9282"/>
                  <a:pt x="76057" y="3066"/>
                  <a:pt x="17143" y="200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CC98A5BC-0F66-440A-B800-0570852B8E05}"/>
              </a:ext>
            </a:extLst>
          </p:cNvPr>
          <p:cNvSpPr/>
          <p:nvPr/>
        </p:nvSpPr>
        <p:spPr>
          <a:xfrm>
            <a:off x="1538825" y="6417602"/>
            <a:ext cx="865708" cy="890137"/>
          </a:xfrm>
          <a:custGeom>
            <a:avLst/>
            <a:gdLst>
              <a:gd name="connsiteX0" fmla="*/ 865708 w 865708"/>
              <a:gd name="connsiteY0" fmla="*/ 131 h 890137"/>
              <a:gd name="connsiteX1" fmla="*/ 226475 w 865708"/>
              <a:gd name="connsiteY1" fmla="*/ 558931 h 890137"/>
              <a:gd name="connsiteX2" fmla="*/ 2108 w 865708"/>
              <a:gd name="connsiteY2" fmla="*/ 889131 h 890137"/>
              <a:gd name="connsiteX3" fmla="*/ 107942 w 865708"/>
              <a:gd name="connsiteY3" fmla="*/ 668998 h 890137"/>
              <a:gd name="connsiteX4" fmla="*/ 226475 w 865708"/>
              <a:gd name="connsiteY4" fmla="*/ 508131 h 890137"/>
              <a:gd name="connsiteX5" fmla="*/ 865708 w 865708"/>
              <a:gd name="connsiteY5" fmla="*/ 131 h 89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5708" h="890137">
                <a:moveTo>
                  <a:pt x="865708" y="131"/>
                </a:moveTo>
                <a:cubicBezTo>
                  <a:pt x="865708" y="8598"/>
                  <a:pt x="370408" y="410764"/>
                  <a:pt x="226475" y="558931"/>
                </a:cubicBezTo>
                <a:cubicBezTo>
                  <a:pt x="82542" y="707098"/>
                  <a:pt x="21863" y="870787"/>
                  <a:pt x="2108" y="889131"/>
                </a:cubicBezTo>
                <a:cubicBezTo>
                  <a:pt x="-17647" y="907475"/>
                  <a:pt x="107942" y="668998"/>
                  <a:pt x="107942" y="668998"/>
                </a:cubicBezTo>
                <a:cubicBezTo>
                  <a:pt x="145336" y="605498"/>
                  <a:pt x="105825" y="620314"/>
                  <a:pt x="226475" y="508131"/>
                </a:cubicBezTo>
                <a:cubicBezTo>
                  <a:pt x="347125" y="395948"/>
                  <a:pt x="865708" y="-8336"/>
                  <a:pt x="865708" y="13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580D3506-EFA7-431D-9B3C-3377A274ABF1}"/>
              </a:ext>
            </a:extLst>
          </p:cNvPr>
          <p:cNvSpPr/>
          <p:nvPr/>
        </p:nvSpPr>
        <p:spPr>
          <a:xfrm>
            <a:off x="3881116" y="9209959"/>
            <a:ext cx="1051712" cy="825055"/>
          </a:xfrm>
          <a:custGeom>
            <a:avLst/>
            <a:gdLst>
              <a:gd name="connsiteX0" fmla="*/ 4 w 1051712"/>
              <a:gd name="connsiteY0" fmla="*/ 81 h 825055"/>
              <a:gd name="connsiteX1" fmla="*/ 243844 w 1051712"/>
              <a:gd name="connsiteY1" fmla="*/ 411561 h 825055"/>
              <a:gd name="connsiteX2" fmla="*/ 756924 w 1051712"/>
              <a:gd name="connsiteY2" fmla="*/ 584281 h 825055"/>
              <a:gd name="connsiteX3" fmla="*/ 1046484 w 1051712"/>
              <a:gd name="connsiteY3" fmla="*/ 812881 h 825055"/>
              <a:gd name="connsiteX4" fmla="*/ 889004 w 1051712"/>
              <a:gd name="connsiteY4" fmla="*/ 757001 h 825055"/>
              <a:gd name="connsiteX5" fmla="*/ 248924 w 1051712"/>
              <a:gd name="connsiteY5" fmla="*/ 447121 h 825055"/>
              <a:gd name="connsiteX6" fmla="*/ 4 w 1051712"/>
              <a:gd name="connsiteY6" fmla="*/ 81 h 82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1712" h="825055">
                <a:moveTo>
                  <a:pt x="4" y="81"/>
                </a:moveTo>
                <a:cubicBezTo>
                  <a:pt x="-843" y="-5846"/>
                  <a:pt x="117691" y="314194"/>
                  <a:pt x="243844" y="411561"/>
                </a:cubicBezTo>
                <a:cubicBezTo>
                  <a:pt x="369997" y="508928"/>
                  <a:pt x="623151" y="517394"/>
                  <a:pt x="756924" y="584281"/>
                </a:cubicBezTo>
                <a:cubicBezTo>
                  <a:pt x="890697" y="651168"/>
                  <a:pt x="1024471" y="784094"/>
                  <a:pt x="1046484" y="812881"/>
                </a:cubicBezTo>
                <a:cubicBezTo>
                  <a:pt x="1068497" y="841668"/>
                  <a:pt x="1021931" y="817961"/>
                  <a:pt x="889004" y="757001"/>
                </a:cubicBezTo>
                <a:cubicBezTo>
                  <a:pt x="756077" y="696041"/>
                  <a:pt x="397937" y="570734"/>
                  <a:pt x="248924" y="447121"/>
                </a:cubicBezTo>
                <a:cubicBezTo>
                  <a:pt x="99911" y="323508"/>
                  <a:pt x="851" y="6008"/>
                  <a:pt x="4" y="8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73B2070D-7305-4424-85C5-8BF6F411F16D}"/>
              </a:ext>
            </a:extLst>
          </p:cNvPr>
          <p:cNvSpPr/>
          <p:nvPr/>
        </p:nvSpPr>
        <p:spPr>
          <a:xfrm>
            <a:off x="3176201" y="10393680"/>
            <a:ext cx="1463910" cy="71120"/>
          </a:xfrm>
          <a:custGeom>
            <a:avLst/>
            <a:gdLst>
              <a:gd name="connsiteX0" fmla="*/ 24199 w 1463910"/>
              <a:gd name="connsiteY0" fmla="*/ 45720 h 71120"/>
              <a:gd name="connsiteX1" fmla="*/ 95319 w 1463910"/>
              <a:gd name="connsiteY1" fmla="*/ 45720 h 71120"/>
              <a:gd name="connsiteX2" fmla="*/ 1436439 w 1463910"/>
              <a:gd name="connsiteY2" fmla="*/ 0 h 71120"/>
              <a:gd name="connsiteX3" fmla="*/ 923359 w 1463910"/>
              <a:gd name="connsiteY3" fmla="*/ 71120 h 71120"/>
              <a:gd name="connsiteX4" fmla="*/ 24199 w 1463910"/>
              <a:gd name="connsiteY4" fmla="*/ 45720 h 71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3910" h="71120">
                <a:moveTo>
                  <a:pt x="24199" y="45720"/>
                </a:moveTo>
                <a:cubicBezTo>
                  <a:pt x="-57928" y="49530"/>
                  <a:pt x="95319" y="45720"/>
                  <a:pt x="95319" y="45720"/>
                </a:cubicBezTo>
                <a:lnTo>
                  <a:pt x="1436439" y="0"/>
                </a:lnTo>
                <a:cubicBezTo>
                  <a:pt x="1574446" y="4233"/>
                  <a:pt x="1159579" y="65193"/>
                  <a:pt x="923359" y="71120"/>
                </a:cubicBezTo>
                <a:lnTo>
                  <a:pt x="24199" y="4572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58AC2408-36D2-4755-A407-D6B58FCDCC27}"/>
              </a:ext>
            </a:extLst>
          </p:cNvPr>
          <p:cNvSpPr/>
          <p:nvPr/>
        </p:nvSpPr>
        <p:spPr>
          <a:xfrm>
            <a:off x="4389648" y="10517492"/>
            <a:ext cx="1240130" cy="1401524"/>
          </a:xfrm>
          <a:custGeom>
            <a:avLst/>
            <a:gdLst>
              <a:gd name="connsiteX0" fmla="*/ 40112 w 1240130"/>
              <a:gd name="connsiteY0" fmla="*/ 43828 h 1401524"/>
              <a:gd name="connsiteX1" fmla="*/ 116312 w 1240130"/>
              <a:gd name="connsiteY1" fmla="*/ 84468 h 1401524"/>
              <a:gd name="connsiteX2" fmla="*/ 863072 w 1240130"/>
              <a:gd name="connsiteY2" fmla="*/ 628028 h 1401524"/>
              <a:gd name="connsiteX3" fmla="*/ 1213592 w 1240130"/>
              <a:gd name="connsiteY3" fmla="*/ 892188 h 1401524"/>
              <a:gd name="connsiteX4" fmla="*/ 1213592 w 1240130"/>
              <a:gd name="connsiteY4" fmla="*/ 1390028 h 1401524"/>
              <a:gd name="connsiteX5" fmla="*/ 1198352 w 1240130"/>
              <a:gd name="connsiteY5" fmla="*/ 1212228 h 1401524"/>
              <a:gd name="connsiteX6" fmla="*/ 1066272 w 1240130"/>
              <a:gd name="connsiteY6" fmla="*/ 871868 h 1401524"/>
              <a:gd name="connsiteX7" fmla="*/ 497312 w 1240130"/>
              <a:gd name="connsiteY7" fmla="*/ 501028 h 1401524"/>
              <a:gd name="connsiteX8" fmla="*/ 40112 w 1240130"/>
              <a:gd name="connsiteY8" fmla="*/ 43828 h 1401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0130" h="1401524">
                <a:moveTo>
                  <a:pt x="40112" y="43828"/>
                </a:moveTo>
                <a:cubicBezTo>
                  <a:pt x="-23388" y="-25599"/>
                  <a:pt x="-20848" y="-12899"/>
                  <a:pt x="116312" y="84468"/>
                </a:cubicBezTo>
                <a:cubicBezTo>
                  <a:pt x="253472" y="181835"/>
                  <a:pt x="863072" y="628028"/>
                  <a:pt x="863072" y="628028"/>
                </a:cubicBezTo>
                <a:cubicBezTo>
                  <a:pt x="1045952" y="762648"/>
                  <a:pt x="1155172" y="765188"/>
                  <a:pt x="1213592" y="892188"/>
                </a:cubicBezTo>
                <a:cubicBezTo>
                  <a:pt x="1272012" y="1019188"/>
                  <a:pt x="1216132" y="1336688"/>
                  <a:pt x="1213592" y="1390028"/>
                </a:cubicBezTo>
                <a:cubicBezTo>
                  <a:pt x="1211052" y="1443368"/>
                  <a:pt x="1222905" y="1298588"/>
                  <a:pt x="1198352" y="1212228"/>
                </a:cubicBezTo>
                <a:cubicBezTo>
                  <a:pt x="1173799" y="1125868"/>
                  <a:pt x="1183112" y="990401"/>
                  <a:pt x="1066272" y="871868"/>
                </a:cubicBezTo>
                <a:cubicBezTo>
                  <a:pt x="949432" y="753335"/>
                  <a:pt x="668339" y="640728"/>
                  <a:pt x="497312" y="501028"/>
                </a:cubicBezTo>
                <a:cubicBezTo>
                  <a:pt x="326285" y="361328"/>
                  <a:pt x="103612" y="113255"/>
                  <a:pt x="40112" y="4382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64F96C61-6EFC-4FB5-BC9E-03C2036040FC}"/>
              </a:ext>
            </a:extLst>
          </p:cNvPr>
          <p:cNvSpPr/>
          <p:nvPr/>
        </p:nvSpPr>
        <p:spPr>
          <a:xfrm>
            <a:off x="5316439" y="11833417"/>
            <a:ext cx="292653" cy="1081770"/>
          </a:xfrm>
          <a:custGeom>
            <a:avLst/>
            <a:gdLst>
              <a:gd name="connsiteX0" fmla="*/ 291881 w 292653"/>
              <a:gd name="connsiteY0" fmla="*/ 18223 h 1081770"/>
              <a:gd name="connsiteX1" fmla="*/ 12481 w 292653"/>
              <a:gd name="connsiteY1" fmla="*/ 1054543 h 1081770"/>
              <a:gd name="connsiteX2" fmla="*/ 53121 w 292653"/>
              <a:gd name="connsiteY2" fmla="*/ 749743 h 1081770"/>
              <a:gd name="connsiteX3" fmla="*/ 93761 w 292653"/>
              <a:gd name="connsiteY3" fmla="*/ 419543 h 1081770"/>
              <a:gd name="connsiteX4" fmla="*/ 291881 w 292653"/>
              <a:gd name="connsiteY4" fmla="*/ 18223 h 1081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53" h="1081770">
                <a:moveTo>
                  <a:pt x="291881" y="18223"/>
                </a:moveTo>
                <a:cubicBezTo>
                  <a:pt x="278334" y="124056"/>
                  <a:pt x="52274" y="932623"/>
                  <a:pt x="12481" y="1054543"/>
                </a:cubicBezTo>
                <a:cubicBezTo>
                  <a:pt x="-27312" y="1176463"/>
                  <a:pt x="39574" y="855576"/>
                  <a:pt x="53121" y="749743"/>
                </a:cubicBezTo>
                <a:cubicBezTo>
                  <a:pt x="66668" y="643910"/>
                  <a:pt x="50581" y="542310"/>
                  <a:pt x="93761" y="419543"/>
                </a:cubicBezTo>
                <a:cubicBezTo>
                  <a:pt x="136941" y="296776"/>
                  <a:pt x="305428" y="-87610"/>
                  <a:pt x="291881" y="1822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0EC16544-1CC6-469A-8CD4-4C302675FF15}"/>
              </a:ext>
            </a:extLst>
          </p:cNvPr>
          <p:cNvSpPr/>
          <p:nvPr/>
        </p:nvSpPr>
        <p:spPr>
          <a:xfrm>
            <a:off x="5577146" y="11854329"/>
            <a:ext cx="1459452" cy="1000916"/>
          </a:xfrm>
          <a:custGeom>
            <a:avLst/>
            <a:gdLst>
              <a:gd name="connsiteX0" fmla="*/ 271 w 1459452"/>
              <a:gd name="connsiteY0" fmla="*/ 26521 h 1000916"/>
              <a:gd name="connsiteX1" fmla="*/ 300837 w 1459452"/>
              <a:gd name="connsiteY1" fmla="*/ 49804 h 1000916"/>
              <a:gd name="connsiteX2" fmla="*/ 783437 w 1459452"/>
              <a:gd name="connsiteY2" fmla="*/ 272054 h 1000916"/>
              <a:gd name="connsiteX3" fmla="*/ 1291437 w 1459452"/>
              <a:gd name="connsiteY3" fmla="*/ 697504 h 1000916"/>
              <a:gd name="connsiteX4" fmla="*/ 1445954 w 1459452"/>
              <a:gd name="connsiteY4" fmla="*/ 989604 h 1000916"/>
              <a:gd name="connsiteX5" fmla="*/ 1429021 w 1459452"/>
              <a:gd name="connsiteY5" fmla="*/ 909171 h 1000916"/>
              <a:gd name="connsiteX6" fmla="*/ 1246987 w 1459452"/>
              <a:gd name="connsiteY6" fmla="*/ 612838 h 1000916"/>
              <a:gd name="connsiteX7" fmla="*/ 597171 w 1459452"/>
              <a:gd name="connsiteY7" fmla="*/ 106954 h 1000916"/>
              <a:gd name="connsiteX8" fmla="*/ 254271 w 1459452"/>
              <a:gd name="connsiteY8" fmla="*/ 3238 h 1000916"/>
              <a:gd name="connsiteX9" fmla="*/ 271 w 1459452"/>
              <a:gd name="connsiteY9" fmla="*/ 26521 h 100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9452" h="1000916">
                <a:moveTo>
                  <a:pt x="271" y="26521"/>
                </a:moveTo>
                <a:cubicBezTo>
                  <a:pt x="8032" y="34282"/>
                  <a:pt x="170309" y="8882"/>
                  <a:pt x="300837" y="49804"/>
                </a:cubicBezTo>
                <a:cubicBezTo>
                  <a:pt x="431365" y="90726"/>
                  <a:pt x="618337" y="164104"/>
                  <a:pt x="783437" y="272054"/>
                </a:cubicBezTo>
                <a:cubicBezTo>
                  <a:pt x="948537" y="380004"/>
                  <a:pt x="1181017" y="577912"/>
                  <a:pt x="1291437" y="697504"/>
                </a:cubicBezTo>
                <a:cubicBezTo>
                  <a:pt x="1401857" y="817096"/>
                  <a:pt x="1423023" y="954326"/>
                  <a:pt x="1445954" y="989604"/>
                </a:cubicBezTo>
                <a:cubicBezTo>
                  <a:pt x="1468885" y="1024882"/>
                  <a:pt x="1462182" y="971965"/>
                  <a:pt x="1429021" y="909171"/>
                </a:cubicBezTo>
                <a:cubicBezTo>
                  <a:pt x="1395860" y="846377"/>
                  <a:pt x="1385629" y="746541"/>
                  <a:pt x="1246987" y="612838"/>
                </a:cubicBezTo>
                <a:cubicBezTo>
                  <a:pt x="1108345" y="479135"/>
                  <a:pt x="762624" y="208554"/>
                  <a:pt x="597171" y="106954"/>
                </a:cubicBezTo>
                <a:cubicBezTo>
                  <a:pt x="431718" y="5354"/>
                  <a:pt x="355518" y="15938"/>
                  <a:pt x="254271" y="3238"/>
                </a:cubicBezTo>
                <a:cubicBezTo>
                  <a:pt x="153024" y="-9462"/>
                  <a:pt x="-7490" y="18760"/>
                  <a:pt x="271" y="2652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B7A65329-8ED7-494B-9B0A-961B12B9A986}"/>
              </a:ext>
            </a:extLst>
          </p:cNvPr>
          <p:cNvSpPr/>
          <p:nvPr/>
        </p:nvSpPr>
        <p:spPr>
          <a:xfrm>
            <a:off x="5572331" y="11886250"/>
            <a:ext cx="1450314" cy="978133"/>
          </a:xfrm>
          <a:custGeom>
            <a:avLst/>
            <a:gdLst>
              <a:gd name="connsiteX0" fmla="*/ 11436 w 1450314"/>
              <a:gd name="connsiteY0" fmla="*/ 30583 h 978133"/>
              <a:gd name="connsiteX1" fmla="*/ 267552 w 1450314"/>
              <a:gd name="connsiteY1" fmla="*/ 20000 h 978133"/>
              <a:gd name="connsiteX2" fmla="*/ 743802 w 1450314"/>
              <a:gd name="connsiteY2" fmla="*/ 259183 h 978133"/>
              <a:gd name="connsiteX3" fmla="*/ 1194652 w 1450314"/>
              <a:gd name="connsiteY3" fmla="*/ 606317 h 978133"/>
              <a:gd name="connsiteX4" fmla="*/ 1366102 w 1450314"/>
              <a:gd name="connsiteY4" fmla="*/ 828567 h 978133"/>
              <a:gd name="connsiteX5" fmla="*/ 1446536 w 1450314"/>
              <a:gd name="connsiteY5" fmla="*/ 976733 h 978133"/>
              <a:gd name="connsiteX6" fmla="*/ 1349169 w 1450314"/>
              <a:gd name="connsiteY6" fmla="*/ 741783 h 978133"/>
              <a:gd name="connsiteX7" fmla="*/ 631619 w 1450314"/>
              <a:gd name="connsiteY7" fmla="*/ 170283 h 978133"/>
              <a:gd name="connsiteX8" fmla="*/ 11436 w 1450314"/>
              <a:gd name="connsiteY8" fmla="*/ 30583 h 97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0314" h="978133">
                <a:moveTo>
                  <a:pt x="11436" y="30583"/>
                </a:moveTo>
                <a:cubicBezTo>
                  <a:pt x="-49242" y="5536"/>
                  <a:pt x="145491" y="-18100"/>
                  <a:pt x="267552" y="20000"/>
                </a:cubicBezTo>
                <a:cubicBezTo>
                  <a:pt x="389613" y="58100"/>
                  <a:pt x="589285" y="161464"/>
                  <a:pt x="743802" y="259183"/>
                </a:cubicBezTo>
                <a:cubicBezTo>
                  <a:pt x="898319" y="356903"/>
                  <a:pt x="1090935" y="511420"/>
                  <a:pt x="1194652" y="606317"/>
                </a:cubicBezTo>
                <a:cubicBezTo>
                  <a:pt x="1298369" y="701214"/>
                  <a:pt x="1324121" y="766831"/>
                  <a:pt x="1366102" y="828567"/>
                </a:cubicBezTo>
                <a:cubicBezTo>
                  <a:pt x="1408083" y="890303"/>
                  <a:pt x="1449358" y="991197"/>
                  <a:pt x="1446536" y="976733"/>
                </a:cubicBezTo>
                <a:cubicBezTo>
                  <a:pt x="1443714" y="962269"/>
                  <a:pt x="1484989" y="876191"/>
                  <a:pt x="1349169" y="741783"/>
                </a:cubicBezTo>
                <a:cubicBezTo>
                  <a:pt x="1213350" y="607375"/>
                  <a:pt x="848930" y="288111"/>
                  <a:pt x="631619" y="170283"/>
                </a:cubicBezTo>
                <a:cubicBezTo>
                  <a:pt x="414308" y="52455"/>
                  <a:pt x="72114" y="55630"/>
                  <a:pt x="11436" y="3058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92E102AF-2A8D-42BB-9F22-997FDBC40A36}"/>
              </a:ext>
            </a:extLst>
          </p:cNvPr>
          <p:cNvSpPr/>
          <p:nvPr/>
        </p:nvSpPr>
        <p:spPr>
          <a:xfrm>
            <a:off x="5438935" y="12238795"/>
            <a:ext cx="85757" cy="582431"/>
          </a:xfrm>
          <a:custGeom>
            <a:avLst/>
            <a:gdLst>
              <a:gd name="connsiteX0" fmla="*/ 83448 w 85757"/>
              <a:gd name="connsiteY0" fmla="*/ 16705 h 582431"/>
              <a:gd name="connsiteX1" fmla="*/ 74982 w 85757"/>
              <a:gd name="connsiteY1" fmla="*/ 306688 h 582431"/>
              <a:gd name="connsiteX2" fmla="*/ 898 w 85757"/>
              <a:gd name="connsiteY2" fmla="*/ 581855 h 582431"/>
              <a:gd name="connsiteX3" fmla="*/ 36882 w 85757"/>
              <a:gd name="connsiteY3" fmla="*/ 370188 h 582431"/>
              <a:gd name="connsiteX4" fmla="*/ 81332 w 85757"/>
              <a:gd name="connsiteY4" fmla="*/ 73855 h 582431"/>
              <a:gd name="connsiteX5" fmla="*/ 83448 w 85757"/>
              <a:gd name="connsiteY5" fmla="*/ 16705 h 58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57" h="582431">
                <a:moveTo>
                  <a:pt x="83448" y="16705"/>
                </a:moveTo>
                <a:cubicBezTo>
                  <a:pt x="82390" y="55510"/>
                  <a:pt x="88740" y="212496"/>
                  <a:pt x="74982" y="306688"/>
                </a:cubicBezTo>
                <a:cubicBezTo>
                  <a:pt x="61224" y="400880"/>
                  <a:pt x="7248" y="571272"/>
                  <a:pt x="898" y="581855"/>
                </a:cubicBezTo>
                <a:cubicBezTo>
                  <a:pt x="-5452" y="592438"/>
                  <a:pt x="23476" y="454855"/>
                  <a:pt x="36882" y="370188"/>
                </a:cubicBezTo>
                <a:cubicBezTo>
                  <a:pt x="50288" y="285521"/>
                  <a:pt x="73571" y="137002"/>
                  <a:pt x="81332" y="73855"/>
                </a:cubicBezTo>
                <a:cubicBezTo>
                  <a:pt x="89093" y="10708"/>
                  <a:pt x="84506" y="-22100"/>
                  <a:pt x="83448" y="1670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563A6B3C-58F2-4AE1-AE7F-26E33101FC19}"/>
              </a:ext>
            </a:extLst>
          </p:cNvPr>
          <p:cNvSpPr/>
          <p:nvPr/>
        </p:nvSpPr>
        <p:spPr>
          <a:xfrm>
            <a:off x="5528527" y="12390879"/>
            <a:ext cx="282415" cy="439593"/>
          </a:xfrm>
          <a:custGeom>
            <a:avLst/>
            <a:gdLst>
              <a:gd name="connsiteX0" fmla="*/ 206 w 282415"/>
              <a:gd name="connsiteY0" fmla="*/ 2204 h 439593"/>
              <a:gd name="connsiteX1" fmla="*/ 165306 w 282415"/>
              <a:gd name="connsiteY1" fmla="*/ 271021 h 439593"/>
              <a:gd name="connsiteX2" fmla="*/ 281723 w 282415"/>
              <a:gd name="connsiteY2" fmla="*/ 438238 h 439593"/>
              <a:gd name="connsiteX3" fmla="*/ 211873 w 282415"/>
              <a:gd name="connsiteY3" fmla="*/ 342988 h 439593"/>
              <a:gd name="connsiteX4" fmla="*/ 173773 w 282415"/>
              <a:gd name="connsiteY4" fmla="*/ 218104 h 439593"/>
              <a:gd name="connsiteX5" fmla="*/ 131440 w 282415"/>
              <a:gd name="connsiteY5" fmla="*/ 148254 h 439593"/>
              <a:gd name="connsiteX6" fmla="*/ 206 w 282415"/>
              <a:gd name="connsiteY6" fmla="*/ 2204 h 439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415" h="439593">
                <a:moveTo>
                  <a:pt x="206" y="2204"/>
                </a:moveTo>
                <a:cubicBezTo>
                  <a:pt x="5850" y="22665"/>
                  <a:pt x="118387" y="198349"/>
                  <a:pt x="165306" y="271021"/>
                </a:cubicBezTo>
                <a:cubicBezTo>
                  <a:pt x="212226" y="343693"/>
                  <a:pt x="273962" y="426243"/>
                  <a:pt x="281723" y="438238"/>
                </a:cubicBezTo>
                <a:cubicBezTo>
                  <a:pt x="289484" y="450233"/>
                  <a:pt x="229865" y="379677"/>
                  <a:pt x="211873" y="342988"/>
                </a:cubicBezTo>
                <a:cubicBezTo>
                  <a:pt x="193881" y="306299"/>
                  <a:pt x="187178" y="250560"/>
                  <a:pt x="173773" y="218104"/>
                </a:cubicBezTo>
                <a:cubicBezTo>
                  <a:pt x="160368" y="185648"/>
                  <a:pt x="156840" y="187059"/>
                  <a:pt x="131440" y="148254"/>
                </a:cubicBezTo>
                <a:cubicBezTo>
                  <a:pt x="106040" y="109449"/>
                  <a:pt x="-5438" y="-18257"/>
                  <a:pt x="206" y="220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83BDAEB6-3E38-429D-BC67-FB0F4B9DA3AB}"/>
              </a:ext>
            </a:extLst>
          </p:cNvPr>
          <p:cNvSpPr/>
          <p:nvPr/>
        </p:nvSpPr>
        <p:spPr>
          <a:xfrm>
            <a:off x="5761547" y="11942232"/>
            <a:ext cx="908083" cy="499539"/>
          </a:xfrm>
          <a:custGeom>
            <a:avLst/>
            <a:gdLst>
              <a:gd name="connsiteX0" fmla="*/ 20 w 908083"/>
              <a:gd name="connsiteY0" fmla="*/ 1 h 499539"/>
              <a:gd name="connsiteX1" fmla="*/ 503786 w 908083"/>
              <a:gd name="connsiteY1" fmla="*/ 260351 h 499539"/>
              <a:gd name="connsiteX2" fmla="*/ 730270 w 908083"/>
              <a:gd name="connsiteY2" fmla="*/ 438151 h 499539"/>
              <a:gd name="connsiteX3" fmla="*/ 908070 w 908083"/>
              <a:gd name="connsiteY3" fmla="*/ 499535 h 499539"/>
              <a:gd name="connsiteX4" fmla="*/ 721803 w 908083"/>
              <a:gd name="connsiteY4" fmla="*/ 440268 h 499539"/>
              <a:gd name="connsiteX5" fmla="*/ 484736 w 908083"/>
              <a:gd name="connsiteY5" fmla="*/ 264585 h 499539"/>
              <a:gd name="connsiteX6" fmla="*/ 20 w 908083"/>
              <a:gd name="connsiteY6" fmla="*/ 1 h 49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8083" h="499539">
                <a:moveTo>
                  <a:pt x="20" y="1"/>
                </a:moveTo>
                <a:cubicBezTo>
                  <a:pt x="3195" y="-705"/>
                  <a:pt x="382078" y="187326"/>
                  <a:pt x="503786" y="260351"/>
                </a:cubicBezTo>
                <a:cubicBezTo>
                  <a:pt x="625494" y="333376"/>
                  <a:pt x="662889" y="398287"/>
                  <a:pt x="730270" y="438151"/>
                </a:cubicBezTo>
                <a:cubicBezTo>
                  <a:pt x="797651" y="478015"/>
                  <a:pt x="909481" y="499182"/>
                  <a:pt x="908070" y="499535"/>
                </a:cubicBezTo>
                <a:cubicBezTo>
                  <a:pt x="906659" y="499888"/>
                  <a:pt x="792359" y="479426"/>
                  <a:pt x="721803" y="440268"/>
                </a:cubicBezTo>
                <a:cubicBezTo>
                  <a:pt x="651247" y="401110"/>
                  <a:pt x="603269" y="334788"/>
                  <a:pt x="484736" y="264585"/>
                </a:cubicBezTo>
                <a:cubicBezTo>
                  <a:pt x="366203" y="194382"/>
                  <a:pt x="-3155" y="707"/>
                  <a:pt x="20" y="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F11EAE41-F650-41DD-BBD0-F4B75782BECB}"/>
              </a:ext>
            </a:extLst>
          </p:cNvPr>
          <p:cNvSpPr/>
          <p:nvPr/>
        </p:nvSpPr>
        <p:spPr>
          <a:xfrm>
            <a:off x="5854210" y="11964804"/>
            <a:ext cx="785208" cy="448403"/>
          </a:xfrm>
          <a:custGeom>
            <a:avLst/>
            <a:gdLst>
              <a:gd name="connsiteX0" fmla="*/ 490 w 785208"/>
              <a:gd name="connsiteY0" fmla="*/ 713 h 448403"/>
              <a:gd name="connsiteX1" fmla="*/ 565640 w 785208"/>
              <a:gd name="connsiteY1" fmla="*/ 288579 h 448403"/>
              <a:gd name="connsiteX2" fmla="*/ 783657 w 785208"/>
              <a:gd name="connsiteY2" fmla="*/ 447329 h 448403"/>
              <a:gd name="connsiteX3" fmla="*/ 472507 w 785208"/>
              <a:gd name="connsiteY3" fmla="*/ 214496 h 448403"/>
              <a:gd name="connsiteX4" fmla="*/ 490 w 785208"/>
              <a:gd name="connsiteY4" fmla="*/ 713 h 44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208" h="448403">
                <a:moveTo>
                  <a:pt x="490" y="713"/>
                </a:moveTo>
                <a:cubicBezTo>
                  <a:pt x="16012" y="13060"/>
                  <a:pt x="435112" y="214143"/>
                  <a:pt x="565640" y="288579"/>
                </a:cubicBezTo>
                <a:cubicBezTo>
                  <a:pt x="696168" y="363015"/>
                  <a:pt x="799179" y="459676"/>
                  <a:pt x="783657" y="447329"/>
                </a:cubicBezTo>
                <a:cubicBezTo>
                  <a:pt x="768135" y="434982"/>
                  <a:pt x="603035" y="289638"/>
                  <a:pt x="472507" y="214496"/>
                </a:cubicBezTo>
                <a:cubicBezTo>
                  <a:pt x="341979" y="139354"/>
                  <a:pt x="-15032" y="-11634"/>
                  <a:pt x="490" y="71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91AA1037-E52B-4160-A5E2-DCDD67CDE8F5}"/>
              </a:ext>
            </a:extLst>
          </p:cNvPr>
          <p:cNvSpPr/>
          <p:nvPr/>
        </p:nvSpPr>
        <p:spPr>
          <a:xfrm>
            <a:off x="5587977" y="10732525"/>
            <a:ext cx="757821" cy="1181063"/>
          </a:xfrm>
          <a:custGeom>
            <a:avLst/>
            <a:gdLst>
              <a:gd name="connsiteX0" fmla="*/ 23 w 757821"/>
              <a:gd name="connsiteY0" fmla="*/ 1180075 h 1181063"/>
              <a:gd name="connsiteX1" fmla="*/ 118556 w 757821"/>
              <a:gd name="connsiteY1" fmla="*/ 799075 h 1181063"/>
              <a:gd name="connsiteX2" fmla="*/ 351390 w 757821"/>
              <a:gd name="connsiteY2" fmla="*/ 464642 h 1181063"/>
              <a:gd name="connsiteX3" fmla="*/ 474156 w 757821"/>
              <a:gd name="connsiteY3" fmla="*/ 252975 h 1181063"/>
              <a:gd name="connsiteX4" fmla="*/ 499556 w 757821"/>
              <a:gd name="connsiteY4" fmla="*/ 83642 h 1181063"/>
              <a:gd name="connsiteX5" fmla="*/ 757790 w 757821"/>
              <a:gd name="connsiteY5" fmla="*/ 3208 h 1181063"/>
              <a:gd name="connsiteX6" fmla="*/ 516490 w 757821"/>
              <a:gd name="connsiteY6" fmla="*/ 32842 h 1181063"/>
              <a:gd name="connsiteX7" fmla="*/ 414890 w 757821"/>
              <a:gd name="connsiteY7" fmla="*/ 185242 h 1181063"/>
              <a:gd name="connsiteX8" fmla="*/ 304823 w 757821"/>
              <a:gd name="connsiteY8" fmla="*/ 464642 h 1181063"/>
              <a:gd name="connsiteX9" fmla="*/ 127023 w 757821"/>
              <a:gd name="connsiteY9" fmla="*/ 680542 h 1181063"/>
              <a:gd name="connsiteX10" fmla="*/ 23 w 757821"/>
              <a:gd name="connsiteY10" fmla="*/ 1180075 h 118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7821" h="1181063">
                <a:moveTo>
                  <a:pt x="23" y="1180075"/>
                </a:moveTo>
                <a:cubicBezTo>
                  <a:pt x="-1388" y="1199830"/>
                  <a:pt x="59995" y="918314"/>
                  <a:pt x="118556" y="799075"/>
                </a:cubicBezTo>
                <a:cubicBezTo>
                  <a:pt x="177117" y="679836"/>
                  <a:pt x="292123" y="555659"/>
                  <a:pt x="351390" y="464642"/>
                </a:cubicBezTo>
                <a:cubicBezTo>
                  <a:pt x="410657" y="373625"/>
                  <a:pt x="449462" y="316475"/>
                  <a:pt x="474156" y="252975"/>
                </a:cubicBezTo>
                <a:cubicBezTo>
                  <a:pt x="498850" y="189475"/>
                  <a:pt x="452284" y="125270"/>
                  <a:pt x="499556" y="83642"/>
                </a:cubicBezTo>
                <a:cubicBezTo>
                  <a:pt x="546828" y="42014"/>
                  <a:pt x="754968" y="11675"/>
                  <a:pt x="757790" y="3208"/>
                </a:cubicBezTo>
                <a:cubicBezTo>
                  <a:pt x="760612" y="-5259"/>
                  <a:pt x="573640" y="2503"/>
                  <a:pt x="516490" y="32842"/>
                </a:cubicBezTo>
                <a:cubicBezTo>
                  <a:pt x="459340" y="63181"/>
                  <a:pt x="450168" y="113276"/>
                  <a:pt x="414890" y="185242"/>
                </a:cubicBezTo>
                <a:cubicBezTo>
                  <a:pt x="379612" y="257208"/>
                  <a:pt x="352801" y="382092"/>
                  <a:pt x="304823" y="464642"/>
                </a:cubicBezTo>
                <a:cubicBezTo>
                  <a:pt x="256845" y="547192"/>
                  <a:pt x="176412" y="566948"/>
                  <a:pt x="127023" y="680542"/>
                </a:cubicBezTo>
                <a:cubicBezTo>
                  <a:pt x="77634" y="794136"/>
                  <a:pt x="1434" y="1160320"/>
                  <a:pt x="23" y="118007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033F4349-CF69-4D8F-8832-E848B35404D9}"/>
              </a:ext>
            </a:extLst>
          </p:cNvPr>
          <p:cNvSpPr/>
          <p:nvPr/>
        </p:nvSpPr>
        <p:spPr>
          <a:xfrm>
            <a:off x="6104921" y="10670573"/>
            <a:ext cx="756978" cy="280516"/>
          </a:xfrm>
          <a:custGeom>
            <a:avLst/>
            <a:gdLst>
              <a:gd name="connsiteX0" fmla="*/ 2192 w 756978"/>
              <a:gd name="connsiteY0" fmla="*/ 97440 h 280516"/>
              <a:gd name="connsiteX1" fmla="*/ 127604 w 756978"/>
              <a:gd name="connsiteY1" fmla="*/ 33940 h 280516"/>
              <a:gd name="connsiteX2" fmla="*/ 313342 w 756978"/>
              <a:gd name="connsiteY2" fmla="*/ 52990 h 280516"/>
              <a:gd name="connsiteX3" fmla="*/ 734029 w 756978"/>
              <a:gd name="connsiteY3" fmla="*/ 268890 h 280516"/>
              <a:gd name="connsiteX4" fmla="*/ 689579 w 756978"/>
              <a:gd name="connsiteY4" fmla="*/ 241902 h 280516"/>
              <a:gd name="connsiteX5" fmla="*/ 589567 w 756978"/>
              <a:gd name="connsiteY5" fmla="*/ 160940 h 280516"/>
              <a:gd name="connsiteX6" fmla="*/ 232379 w 756978"/>
              <a:gd name="connsiteY6" fmla="*/ 602 h 280516"/>
              <a:gd name="connsiteX7" fmla="*/ 2192 w 756978"/>
              <a:gd name="connsiteY7" fmla="*/ 97440 h 280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978" h="280516">
                <a:moveTo>
                  <a:pt x="2192" y="97440"/>
                </a:moveTo>
                <a:cubicBezTo>
                  <a:pt x="-15270" y="102996"/>
                  <a:pt x="75746" y="41348"/>
                  <a:pt x="127604" y="33940"/>
                </a:cubicBezTo>
                <a:cubicBezTo>
                  <a:pt x="179462" y="26532"/>
                  <a:pt x="212271" y="13832"/>
                  <a:pt x="313342" y="52990"/>
                </a:cubicBezTo>
                <a:cubicBezTo>
                  <a:pt x="414413" y="92148"/>
                  <a:pt x="671323" y="237405"/>
                  <a:pt x="734029" y="268890"/>
                </a:cubicBezTo>
                <a:cubicBezTo>
                  <a:pt x="796735" y="300375"/>
                  <a:pt x="713656" y="259894"/>
                  <a:pt x="689579" y="241902"/>
                </a:cubicBezTo>
                <a:cubicBezTo>
                  <a:pt x="665502" y="223910"/>
                  <a:pt x="665767" y="201157"/>
                  <a:pt x="589567" y="160940"/>
                </a:cubicBezTo>
                <a:cubicBezTo>
                  <a:pt x="513367" y="120723"/>
                  <a:pt x="333185" y="9862"/>
                  <a:pt x="232379" y="602"/>
                </a:cubicBezTo>
                <a:cubicBezTo>
                  <a:pt x="131573" y="-8658"/>
                  <a:pt x="19654" y="91884"/>
                  <a:pt x="2192" y="9744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0BAE63DD-1208-4017-A991-4B3565E101C5}"/>
              </a:ext>
            </a:extLst>
          </p:cNvPr>
          <p:cNvSpPr/>
          <p:nvPr/>
        </p:nvSpPr>
        <p:spPr>
          <a:xfrm>
            <a:off x="6340475" y="10744200"/>
            <a:ext cx="666990" cy="370143"/>
          </a:xfrm>
          <a:custGeom>
            <a:avLst/>
            <a:gdLst>
              <a:gd name="connsiteX0" fmla="*/ 0 w 666990"/>
              <a:gd name="connsiteY0" fmla="*/ 0 h 370143"/>
              <a:gd name="connsiteX1" fmla="*/ 493713 w 666990"/>
              <a:gd name="connsiteY1" fmla="*/ 222250 h 370143"/>
              <a:gd name="connsiteX2" fmla="*/ 666750 w 666990"/>
              <a:gd name="connsiteY2" fmla="*/ 369888 h 370143"/>
              <a:gd name="connsiteX3" fmla="*/ 523875 w 666990"/>
              <a:gd name="connsiteY3" fmla="*/ 254000 h 370143"/>
              <a:gd name="connsiteX4" fmla="*/ 227013 w 666990"/>
              <a:gd name="connsiteY4" fmla="*/ 111125 h 370143"/>
              <a:gd name="connsiteX5" fmla="*/ 0 w 666990"/>
              <a:gd name="connsiteY5" fmla="*/ 0 h 37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6990" h="370143">
                <a:moveTo>
                  <a:pt x="0" y="0"/>
                </a:moveTo>
                <a:cubicBezTo>
                  <a:pt x="191294" y="80301"/>
                  <a:pt x="382588" y="160602"/>
                  <a:pt x="493713" y="222250"/>
                </a:cubicBezTo>
                <a:cubicBezTo>
                  <a:pt x="604838" y="283898"/>
                  <a:pt x="666750" y="369888"/>
                  <a:pt x="666750" y="369888"/>
                </a:cubicBezTo>
                <a:cubicBezTo>
                  <a:pt x="671777" y="375180"/>
                  <a:pt x="597165" y="297127"/>
                  <a:pt x="523875" y="254000"/>
                </a:cubicBezTo>
                <a:cubicBezTo>
                  <a:pt x="450586" y="210873"/>
                  <a:pt x="227013" y="111125"/>
                  <a:pt x="227013" y="1111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F5346EDB-0BD4-4631-9B4F-6A52C87F453D}"/>
              </a:ext>
            </a:extLst>
          </p:cNvPr>
          <p:cNvSpPr/>
          <p:nvPr/>
        </p:nvSpPr>
        <p:spPr>
          <a:xfrm>
            <a:off x="6998438" y="11110470"/>
            <a:ext cx="332899" cy="374251"/>
          </a:xfrm>
          <a:custGeom>
            <a:avLst/>
            <a:gdLst>
              <a:gd name="connsiteX0" fmla="*/ 2437 w 332899"/>
              <a:gd name="connsiteY0" fmla="*/ 2030 h 374251"/>
              <a:gd name="connsiteX1" fmla="*/ 327875 w 332899"/>
              <a:gd name="connsiteY1" fmla="*/ 367155 h 374251"/>
              <a:gd name="connsiteX2" fmla="*/ 186587 w 332899"/>
              <a:gd name="connsiteY2" fmla="*/ 225868 h 374251"/>
              <a:gd name="connsiteX3" fmla="*/ 2437 w 332899"/>
              <a:gd name="connsiteY3" fmla="*/ 2030 h 37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899" h="374251">
                <a:moveTo>
                  <a:pt x="2437" y="2030"/>
                </a:moveTo>
                <a:cubicBezTo>
                  <a:pt x="25985" y="25578"/>
                  <a:pt x="297183" y="329849"/>
                  <a:pt x="327875" y="367155"/>
                </a:cubicBezTo>
                <a:cubicBezTo>
                  <a:pt x="358567" y="404461"/>
                  <a:pt x="240827" y="285399"/>
                  <a:pt x="186587" y="225868"/>
                </a:cubicBezTo>
                <a:cubicBezTo>
                  <a:pt x="132347" y="166337"/>
                  <a:pt x="-21111" y="-21518"/>
                  <a:pt x="2437" y="203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AC756EC6-D7E4-433F-920B-C90F8285D26F}"/>
              </a:ext>
            </a:extLst>
          </p:cNvPr>
          <p:cNvSpPr/>
          <p:nvPr/>
        </p:nvSpPr>
        <p:spPr>
          <a:xfrm>
            <a:off x="6843755" y="10932431"/>
            <a:ext cx="494039" cy="518403"/>
          </a:xfrm>
          <a:custGeom>
            <a:avLst/>
            <a:gdLst>
              <a:gd name="connsiteX0" fmla="*/ 6308 w 494039"/>
              <a:gd name="connsiteY0" fmla="*/ 8619 h 518403"/>
              <a:gd name="connsiteX1" fmla="*/ 438108 w 494039"/>
              <a:gd name="connsiteY1" fmla="*/ 407082 h 518403"/>
              <a:gd name="connsiteX2" fmla="*/ 485733 w 494039"/>
              <a:gd name="connsiteY2" fmla="*/ 518207 h 518403"/>
              <a:gd name="connsiteX3" fmla="*/ 411120 w 494039"/>
              <a:gd name="connsiteY3" fmla="*/ 389619 h 518403"/>
              <a:gd name="connsiteX4" fmla="*/ 195220 w 494039"/>
              <a:gd name="connsiteY4" fmla="*/ 153082 h 518403"/>
              <a:gd name="connsiteX5" fmla="*/ 6308 w 494039"/>
              <a:gd name="connsiteY5" fmla="*/ 8619 h 51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4039" h="518403">
                <a:moveTo>
                  <a:pt x="6308" y="8619"/>
                </a:moveTo>
                <a:cubicBezTo>
                  <a:pt x="46789" y="50952"/>
                  <a:pt x="358204" y="322151"/>
                  <a:pt x="438108" y="407082"/>
                </a:cubicBezTo>
                <a:cubicBezTo>
                  <a:pt x="518012" y="492013"/>
                  <a:pt x="490231" y="521118"/>
                  <a:pt x="485733" y="518207"/>
                </a:cubicBezTo>
                <a:cubicBezTo>
                  <a:pt x="481235" y="515296"/>
                  <a:pt x="459539" y="450473"/>
                  <a:pt x="411120" y="389619"/>
                </a:cubicBezTo>
                <a:cubicBezTo>
                  <a:pt x="362701" y="328765"/>
                  <a:pt x="259514" y="215788"/>
                  <a:pt x="195220" y="153082"/>
                </a:cubicBezTo>
                <a:cubicBezTo>
                  <a:pt x="130926" y="90376"/>
                  <a:pt x="-34173" y="-33714"/>
                  <a:pt x="6308" y="861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9664D283-819B-46F6-973D-118D999210E4}"/>
              </a:ext>
            </a:extLst>
          </p:cNvPr>
          <p:cNvSpPr/>
          <p:nvPr/>
        </p:nvSpPr>
        <p:spPr>
          <a:xfrm>
            <a:off x="7326790" y="11488690"/>
            <a:ext cx="563830" cy="1322451"/>
          </a:xfrm>
          <a:custGeom>
            <a:avLst/>
            <a:gdLst>
              <a:gd name="connsiteX0" fmla="*/ 1110 w 563830"/>
              <a:gd name="connsiteY0" fmla="*/ 1635 h 1322451"/>
              <a:gd name="connsiteX1" fmla="*/ 293210 w 563830"/>
              <a:gd name="connsiteY1" fmla="*/ 519160 h 1322451"/>
              <a:gd name="connsiteX2" fmla="*/ 509110 w 563830"/>
              <a:gd name="connsiteY2" fmla="*/ 1208135 h 1322451"/>
              <a:gd name="connsiteX3" fmla="*/ 563085 w 563830"/>
              <a:gd name="connsiteY3" fmla="*/ 1319260 h 1322451"/>
              <a:gd name="connsiteX4" fmla="*/ 483710 w 563830"/>
              <a:gd name="connsiteY4" fmla="*/ 1182735 h 1322451"/>
              <a:gd name="connsiteX5" fmla="*/ 328135 w 563830"/>
              <a:gd name="connsiteY5" fmla="*/ 747760 h 1322451"/>
              <a:gd name="connsiteX6" fmla="*/ 197960 w 563830"/>
              <a:gd name="connsiteY6" fmla="*/ 369935 h 1322451"/>
              <a:gd name="connsiteX7" fmla="*/ 1110 w 563830"/>
              <a:gd name="connsiteY7" fmla="*/ 1635 h 132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3830" h="1322451">
                <a:moveTo>
                  <a:pt x="1110" y="1635"/>
                </a:moveTo>
                <a:cubicBezTo>
                  <a:pt x="16985" y="26506"/>
                  <a:pt x="208543" y="318077"/>
                  <a:pt x="293210" y="519160"/>
                </a:cubicBezTo>
                <a:cubicBezTo>
                  <a:pt x="377877" y="720243"/>
                  <a:pt x="464131" y="1074785"/>
                  <a:pt x="509110" y="1208135"/>
                </a:cubicBezTo>
                <a:cubicBezTo>
                  <a:pt x="554089" y="1341485"/>
                  <a:pt x="567318" y="1323493"/>
                  <a:pt x="563085" y="1319260"/>
                </a:cubicBezTo>
                <a:cubicBezTo>
                  <a:pt x="558852" y="1315027"/>
                  <a:pt x="522868" y="1277985"/>
                  <a:pt x="483710" y="1182735"/>
                </a:cubicBezTo>
                <a:cubicBezTo>
                  <a:pt x="444552" y="1087485"/>
                  <a:pt x="375760" y="883227"/>
                  <a:pt x="328135" y="747760"/>
                </a:cubicBezTo>
                <a:cubicBezTo>
                  <a:pt x="280510" y="612293"/>
                  <a:pt x="251935" y="497993"/>
                  <a:pt x="197960" y="369935"/>
                </a:cubicBezTo>
                <a:cubicBezTo>
                  <a:pt x="143985" y="241877"/>
                  <a:pt x="-14765" y="-23236"/>
                  <a:pt x="1110" y="163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20304ED8-D3FB-428E-99D8-59BB655E9534}"/>
              </a:ext>
            </a:extLst>
          </p:cNvPr>
          <p:cNvSpPr/>
          <p:nvPr/>
        </p:nvSpPr>
        <p:spPr>
          <a:xfrm>
            <a:off x="7314335" y="11377350"/>
            <a:ext cx="595479" cy="1480340"/>
          </a:xfrm>
          <a:custGeom>
            <a:avLst/>
            <a:gdLst>
              <a:gd name="connsiteX0" fmla="*/ 26265 w 595479"/>
              <a:gd name="connsiteY0" fmla="*/ 46300 h 1480340"/>
              <a:gd name="connsiteX1" fmla="*/ 51665 w 595479"/>
              <a:gd name="connsiteY1" fmla="*/ 93925 h 1480340"/>
              <a:gd name="connsiteX2" fmla="*/ 350115 w 595479"/>
              <a:gd name="connsiteY2" fmla="*/ 687650 h 1480340"/>
              <a:gd name="connsiteX3" fmla="*/ 537440 w 595479"/>
              <a:gd name="connsiteY3" fmla="*/ 1303600 h 1480340"/>
              <a:gd name="connsiteX4" fmla="*/ 591415 w 595479"/>
              <a:gd name="connsiteY4" fmla="*/ 1478225 h 1480340"/>
              <a:gd name="connsiteX5" fmla="*/ 572365 w 595479"/>
              <a:gd name="connsiteY5" fmla="*/ 1363925 h 1480340"/>
              <a:gd name="connsiteX6" fmla="*/ 419965 w 595479"/>
              <a:gd name="connsiteY6" fmla="*/ 874975 h 1480340"/>
              <a:gd name="connsiteX7" fmla="*/ 324715 w 595479"/>
              <a:gd name="connsiteY7" fmla="*/ 541600 h 1480340"/>
              <a:gd name="connsiteX8" fmla="*/ 26265 w 595479"/>
              <a:gd name="connsiteY8" fmla="*/ 46300 h 148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5479" h="1480340">
                <a:moveTo>
                  <a:pt x="26265" y="46300"/>
                </a:moveTo>
                <a:cubicBezTo>
                  <a:pt x="-19243" y="-28312"/>
                  <a:pt x="-2310" y="-12967"/>
                  <a:pt x="51665" y="93925"/>
                </a:cubicBezTo>
                <a:cubicBezTo>
                  <a:pt x="105640" y="200817"/>
                  <a:pt x="269153" y="486038"/>
                  <a:pt x="350115" y="687650"/>
                </a:cubicBezTo>
                <a:cubicBezTo>
                  <a:pt x="431078" y="889263"/>
                  <a:pt x="497223" y="1171838"/>
                  <a:pt x="537440" y="1303600"/>
                </a:cubicBezTo>
                <a:cubicBezTo>
                  <a:pt x="577657" y="1435362"/>
                  <a:pt x="585594" y="1468171"/>
                  <a:pt x="591415" y="1478225"/>
                </a:cubicBezTo>
                <a:cubicBezTo>
                  <a:pt x="597236" y="1488279"/>
                  <a:pt x="600940" y="1464467"/>
                  <a:pt x="572365" y="1363925"/>
                </a:cubicBezTo>
                <a:cubicBezTo>
                  <a:pt x="543790" y="1263383"/>
                  <a:pt x="461240" y="1012029"/>
                  <a:pt x="419965" y="874975"/>
                </a:cubicBezTo>
                <a:cubicBezTo>
                  <a:pt x="378690" y="737921"/>
                  <a:pt x="388215" y="678125"/>
                  <a:pt x="324715" y="541600"/>
                </a:cubicBezTo>
                <a:cubicBezTo>
                  <a:pt x="261215" y="405075"/>
                  <a:pt x="71773" y="120912"/>
                  <a:pt x="26265" y="4630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79CE62A5-4D42-46C0-945D-1FA60328A81E}"/>
              </a:ext>
            </a:extLst>
          </p:cNvPr>
          <p:cNvSpPr/>
          <p:nvPr/>
        </p:nvSpPr>
        <p:spPr>
          <a:xfrm>
            <a:off x="8048547" y="9688648"/>
            <a:ext cx="977234" cy="1498251"/>
          </a:xfrm>
          <a:custGeom>
            <a:avLst/>
            <a:gdLst>
              <a:gd name="connsiteX0" fmla="*/ 7486 w 977234"/>
              <a:gd name="connsiteY0" fmla="*/ 9919 h 1498251"/>
              <a:gd name="connsiteX1" fmla="*/ 253020 w 977234"/>
              <a:gd name="connsiteY1" fmla="*/ 484052 h 1498251"/>
              <a:gd name="connsiteX2" fmla="*/ 837220 w 977234"/>
              <a:gd name="connsiteY2" fmla="*/ 1152919 h 1498251"/>
              <a:gd name="connsiteX3" fmla="*/ 968453 w 977234"/>
              <a:gd name="connsiteY3" fmla="*/ 1495819 h 1498251"/>
              <a:gd name="connsiteX4" fmla="*/ 947286 w 977234"/>
              <a:gd name="connsiteY4" fmla="*/ 1288385 h 1498251"/>
              <a:gd name="connsiteX5" fmla="*/ 803353 w 977234"/>
              <a:gd name="connsiteY5" fmla="*/ 953952 h 1498251"/>
              <a:gd name="connsiteX6" fmla="*/ 134486 w 977234"/>
              <a:gd name="connsiteY6" fmla="*/ 225819 h 1498251"/>
              <a:gd name="connsiteX7" fmla="*/ 7486 w 977234"/>
              <a:gd name="connsiteY7" fmla="*/ 9919 h 1498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7234" h="1498251">
                <a:moveTo>
                  <a:pt x="7486" y="9919"/>
                </a:moveTo>
                <a:cubicBezTo>
                  <a:pt x="27242" y="52958"/>
                  <a:pt x="114731" y="293552"/>
                  <a:pt x="253020" y="484052"/>
                </a:cubicBezTo>
                <a:cubicBezTo>
                  <a:pt x="391309" y="674552"/>
                  <a:pt x="717981" y="984291"/>
                  <a:pt x="837220" y="1152919"/>
                </a:cubicBezTo>
                <a:cubicBezTo>
                  <a:pt x="956459" y="1321547"/>
                  <a:pt x="950109" y="1473241"/>
                  <a:pt x="968453" y="1495819"/>
                </a:cubicBezTo>
                <a:cubicBezTo>
                  <a:pt x="986797" y="1518397"/>
                  <a:pt x="974803" y="1378696"/>
                  <a:pt x="947286" y="1288385"/>
                </a:cubicBezTo>
                <a:cubicBezTo>
                  <a:pt x="919769" y="1198074"/>
                  <a:pt x="938820" y="1131046"/>
                  <a:pt x="803353" y="953952"/>
                </a:cubicBezTo>
                <a:cubicBezTo>
                  <a:pt x="667886" y="776858"/>
                  <a:pt x="269247" y="383158"/>
                  <a:pt x="134486" y="225819"/>
                </a:cubicBezTo>
                <a:cubicBezTo>
                  <a:pt x="-275" y="68480"/>
                  <a:pt x="-12270" y="-33120"/>
                  <a:pt x="7486" y="991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826B4E62-5533-4D00-98F8-1397ED581E18}"/>
              </a:ext>
            </a:extLst>
          </p:cNvPr>
          <p:cNvSpPr/>
          <p:nvPr/>
        </p:nvSpPr>
        <p:spPr>
          <a:xfrm>
            <a:off x="7569061" y="10534139"/>
            <a:ext cx="128818" cy="1312189"/>
          </a:xfrm>
          <a:custGeom>
            <a:avLst/>
            <a:gdLst>
              <a:gd name="connsiteX0" fmla="*/ 139 w 128818"/>
              <a:gd name="connsiteY0" fmla="*/ 511 h 1312189"/>
              <a:gd name="connsiteX1" fmla="*/ 127139 w 128818"/>
              <a:gd name="connsiteY1" fmla="*/ 699011 h 1312189"/>
              <a:gd name="connsiteX2" fmla="*/ 73164 w 128818"/>
              <a:gd name="connsiteY2" fmla="*/ 1295911 h 1312189"/>
              <a:gd name="connsiteX3" fmla="*/ 76339 w 128818"/>
              <a:gd name="connsiteY3" fmla="*/ 1095886 h 1312189"/>
              <a:gd name="connsiteX4" fmla="*/ 101739 w 128818"/>
              <a:gd name="connsiteY4" fmla="*/ 594236 h 1312189"/>
              <a:gd name="connsiteX5" fmla="*/ 139 w 128818"/>
              <a:gd name="connsiteY5" fmla="*/ 511 h 131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818" h="1312189">
                <a:moveTo>
                  <a:pt x="139" y="511"/>
                </a:moveTo>
                <a:cubicBezTo>
                  <a:pt x="4372" y="17973"/>
                  <a:pt x="114968" y="483111"/>
                  <a:pt x="127139" y="699011"/>
                </a:cubicBezTo>
                <a:cubicBezTo>
                  <a:pt x="139310" y="914911"/>
                  <a:pt x="81631" y="1229765"/>
                  <a:pt x="73164" y="1295911"/>
                </a:cubicBezTo>
                <a:cubicBezTo>
                  <a:pt x="64697" y="1362057"/>
                  <a:pt x="71577" y="1212832"/>
                  <a:pt x="76339" y="1095886"/>
                </a:cubicBezTo>
                <a:cubicBezTo>
                  <a:pt x="81102" y="978940"/>
                  <a:pt x="114439" y="771507"/>
                  <a:pt x="101739" y="594236"/>
                </a:cubicBezTo>
                <a:cubicBezTo>
                  <a:pt x="89039" y="416965"/>
                  <a:pt x="-4094" y="-16951"/>
                  <a:pt x="139" y="51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B411B898-44C7-4E55-829F-0A60333B7DA8}"/>
              </a:ext>
            </a:extLst>
          </p:cNvPr>
          <p:cNvSpPr/>
          <p:nvPr/>
        </p:nvSpPr>
        <p:spPr>
          <a:xfrm>
            <a:off x="7616629" y="10643566"/>
            <a:ext cx="375201" cy="1269486"/>
          </a:xfrm>
          <a:custGeom>
            <a:avLst/>
            <a:gdLst>
              <a:gd name="connsiteX0" fmla="*/ 374846 w 375201"/>
              <a:gd name="connsiteY0" fmla="*/ 2209 h 1269486"/>
              <a:gd name="connsiteX1" fmla="*/ 193871 w 375201"/>
              <a:gd name="connsiteY1" fmla="*/ 713409 h 1269486"/>
              <a:gd name="connsiteX2" fmla="*/ 196 w 375201"/>
              <a:gd name="connsiteY2" fmla="*/ 1269034 h 1269486"/>
              <a:gd name="connsiteX3" fmla="*/ 158946 w 375201"/>
              <a:gd name="connsiteY3" fmla="*/ 802309 h 1269486"/>
              <a:gd name="connsiteX4" fmla="*/ 238321 w 375201"/>
              <a:gd name="connsiteY4" fmla="*/ 500684 h 1269486"/>
              <a:gd name="connsiteX5" fmla="*/ 374846 w 375201"/>
              <a:gd name="connsiteY5" fmla="*/ 2209 h 126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201" h="1269486">
                <a:moveTo>
                  <a:pt x="374846" y="2209"/>
                </a:moveTo>
                <a:cubicBezTo>
                  <a:pt x="367438" y="37663"/>
                  <a:pt x="256313" y="502272"/>
                  <a:pt x="193871" y="713409"/>
                </a:cubicBezTo>
                <a:cubicBezTo>
                  <a:pt x="131429" y="924546"/>
                  <a:pt x="6017" y="1254217"/>
                  <a:pt x="196" y="1269034"/>
                </a:cubicBezTo>
                <a:cubicBezTo>
                  <a:pt x="-5625" y="1283851"/>
                  <a:pt x="119259" y="930367"/>
                  <a:pt x="158946" y="802309"/>
                </a:cubicBezTo>
                <a:cubicBezTo>
                  <a:pt x="198633" y="674251"/>
                  <a:pt x="204983" y="633505"/>
                  <a:pt x="238321" y="500684"/>
                </a:cubicBezTo>
                <a:cubicBezTo>
                  <a:pt x="271658" y="367863"/>
                  <a:pt x="382254" y="-33245"/>
                  <a:pt x="374846" y="220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691EBAA2-171B-4EF5-888D-EB99F0E975FE}"/>
              </a:ext>
            </a:extLst>
          </p:cNvPr>
          <p:cNvSpPr/>
          <p:nvPr/>
        </p:nvSpPr>
        <p:spPr>
          <a:xfrm>
            <a:off x="8982001" y="11123956"/>
            <a:ext cx="169250" cy="1249192"/>
          </a:xfrm>
          <a:custGeom>
            <a:avLst/>
            <a:gdLst>
              <a:gd name="connsiteX0" fmla="*/ 38174 w 169250"/>
              <a:gd name="connsiteY0" fmla="*/ 80619 h 1249192"/>
              <a:gd name="connsiteX1" fmla="*/ 168349 w 169250"/>
              <a:gd name="connsiteY1" fmla="*/ 985494 h 1249192"/>
              <a:gd name="connsiteX2" fmla="*/ 98499 w 169250"/>
              <a:gd name="connsiteY2" fmla="*/ 1249019 h 1249192"/>
              <a:gd name="connsiteX3" fmla="*/ 152474 w 169250"/>
              <a:gd name="connsiteY3" fmla="*/ 960094 h 1249192"/>
              <a:gd name="connsiteX4" fmla="*/ 6424 w 169250"/>
              <a:gd name="connsiteY4" fmla="*/ 147294 h 1249192"/>
              <a:gd name="connsiteX5" fmla="*/ 38174 w 169250"/>
              <a:gd name="connsiteY5" fmla="*/ 80619 h 124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250" h="1249192">
                <a:moveTo>
                  <a:pt x="38174" y="80619"/>
                </a:moveTo>
                <a:cubicBezTo>
                  <a:pt x="65162" y="220319"/>
                  <a:pt x="158295" y="790761"/>
                  <a:pt x="168349" y="985494"/>
                </a:cubicBezTo>
                <a:cubicBezTo>
                  <a:pt x="178403" y="1180227"/>
                  <a:pt x="101145" y="1253252"/>
                  <a:pt x="98499" y="1249019"/>
                </a:cubicBezTo>
                <a:cubicBezTo>
                  <a:pt x="95853" y="1244786"/>
                  <a:pt x="167820" y="1143715"/>
                  <a:pt x="152474" y="960094"/>
                </a:cubicBezTo>
                <a:cubicBezTo>
                  <a:pt x="137128" y="776473"/>
                  <a:pt x="24416" y="299165"/>
                  <a:pt x="6424" y="147294"/>
                </a:cubicBezTo>
                <a:cubicBezTo>
                  <a:pt x="-11568" y="-4577"/>
                  <a:pt x="11186" y="-59081"/>
                  <a:pt x="38174" y="8061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79BD272C-28CF-49FE-B6F2-B8BCD33D5E14}"/>
              </a:ext>
            </a:extLst>
          </p:cNvPr>
          <p:cNvSpPr/>
          <p:nvPr/>
        </p:nvSpPr>
        <p:spPr>
          <a:xfrm>
            <a:off x="7786271" y="11283800"/>
            <a:ext cx="1133510" cy="1065975"/>
          </a:xfrm>
          <a:custGeom>
            <a:avLst/>
            <a:gdLst>
              <a:gd name="connsiteX0" fmla="*/ 986254 w 1133510"/>
              <a:gd name="connsiteY0" fmla="*/ 150 h 1065975"/>
              <a:gd name="connsiteX1" fmla="*/ 1065629 w 1133510"/>
              <a:gd name="connsiteY1" fmla="*/ 184300 h 1065975"/>
              <a:gd name="connsiteX2" fmla="*/ 738604 w 1133510"/>
              <a:gd name="connsiteY2" fmla="*/ 476400 h 1065975"/>
              <a:gd name="connsiteX3" fmla="*/ 5179 w 1133510"/>
              <a:gd name="connsiteY3" fmla="*/ 1057425 h 1065975"/>
              <a:gd name="connsiteX4" fmla="*/ 446504 w 1133510"/>
              <a:gd name="connsiteY4" fmla="*/ 781200 h 1065975"/>
              <a:gd name="connsiteX5" fmla="*/ 1110079 w 1133510"/>
              <a:gd name="connsiteY5" fmla="*/ 212875 h 1065975"/>
              <a:gd name="connsiteX6" fmla="*/ 986254 w 1133510"/>
              <a:gd name="connsiteY6" fmla="*/ 150 h 106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3510" h="1065975">
                <a:moveTo>
                  <a:pt x="986254" y="150"/>
                </a:moveTo>
                <a:cubicBezTo>
                  <a:pt x="978846" y="-4613"/>
                  <a:pt x="1106904" y="104925"/>
                  <a:pt x="1065629" y="184300"/>
                </a:cubicBezTo>
                <a:cubicBezTo>
                  <a:pt x="1024354" y="263675"/>
                  <a:pt x="915346" y="330879"/>
                  <a:pt x="738604" y="476400"/>
                </a:cubicBezTo>
                <a:cubicBezTo>
                  <a:pt x="561862" y="621921"/>
                  <a:pt x="53862" y="1006625"/>
                  <a:pt x="5179" y="1057425"/>
                </a:cubicBezTo>
                <a:cubicBezTo>
                  <a:pt x="-43504" y="1108225"/>
                  <a:pt x="262354" y="921958"/>
                  <a:pt x="446504" y="781200"/>
                </a:cubicBezTo>
                <a:cubicBezTo>
                  <a:pt x="630654" y="640442"/>
                  <a:pt x="1018004" y="340404"/>
                  <a:pt x="1110079" y="212875"/>
                </a:cubicBezTo>
                <a:cubicBezTo>
                  <a:pt x="1202154" y="85346"/>
                  <a:pt x="993662" y="4913"/>
                  <a:pt x="986254" y="15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D664AF23-A7B0-4F0A-9F00-AD961480218A}"/>
              </a:ext>
            </a:extLst>
          </p:cNvPr>
          <p:cNvSpPr/>
          <p:nvPr/>
        </p:nvSpPr>
        <p:spPr>
          <a:xfrm>
            <a:off x="8494711" y="12133408"/>
            <a:ext cx="711759" cy="692981"/>
          </a:xfrm>
          <a:custGeom>
            <a:avLst/>
            <a:gdLst>
              <a:gd name="connsiteX0" fmla="*/ 1589 w 711759"/>
              <a:gd name="connsiteY0" fmla="*/ 1442 h 692981"/>
              <a:gd name="connsiteX1" fmla="*/ 477839 w 711759"/>
              <a:gd name="connsiteY1" fmla="*/ 191942 h 692981"/>
              <a:gd name="connsiteX2" fmla="*/ 677864 w 711759"/>
              <a:gd name="connsiteY2" fmla="*/ 264967 h 692981"/>
              <a:gd name="connsiteX3" fmla="*/ 703264 w 711759"/>
              <a:gd name="connsiteY3" fmla="*/ 401492 h 692981"/>
              <a:gd name="connsiteX4" fmla="*/ 588964 w 711759"/>
              <a:gd name="connsiteY4" fmla="*/ 531667 h 692981"/>
              <a:gd name="connsiteX5" fmla="*/ 519114 w 711759"/>
              <a:gd name="connsiteY5" fmla="*/ 690417 h 692981"/>
              <a:gd name="connsiteX6" fmla="*/ 512764 w 711759"/>
              <a:gd name="connsiteY6" fmla="*/ 614217 h 692981"/>
              <a:gd name="connsiteX7" fmla="*/ 658814 w 711759"/>
              <a:gd name="connsiteY7" fmla="*/ 414192 h 692981"/>
              <a:gd name="connsiteX8" fmla="*/ 655639 w 711759"/>
              <a:gd name="connsiteY8" fmla="*/ 303067 h 692981"/>
              <a:gd name="connsiteX9" fmla="*/ 1589 w 711759"/>
              <a:gd name="connsiteY9" fmla="*/ 1442 h 69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1759" h="692981">
                <a:moveTo>
                  <a:pt x="1589" y="1442"/>
                </a:moveTo>
                <a:cubicBezTo>
                  <a:pt x="-28044" y="-17079"/>
                  <a:pt x="365127" y="148021"/>
                  <a:pt x="477839" y="191942"/>
                </a:cubicBezTo>
                <a:cubicBezTo>
                  <a:pt x="590551" y="235863"/>
                  <a:pt x="640293" y="230042"/>
                  <a:pt x="677864" y="264967"/>
                </a:cubicBezTo>
                <a:cubicBezTo>
                  <a:pt x="715435" y="299892"/>
                  <a:pt x="718081" y="357042"/>
                  <a:pt x="703264" y="401492"/>
                </a:cubicBezTo>
                <a:cubicBezTo>
                  <a:pt x="688447" y="445942"/>
                  <a:pt x="619656" y="483513"/>
                  <a:pt x="588964" y="531667"/>
                </a:cubicBezTo>
                <a:cubicBezTo>
                  <a:pt x="558272" y="579821"/>
                  <a:pt x="531814" y="676659"/>
                  <a:pt x="519114" y="690417"/>
                </a:cubicBezTo>
                <a:cubicBezTo>
                  <a:pt x="506414" y="704175"/>
                  <a:pt x="489481" y="660255"/>
                  <a:pt x="512764" y="614217"/>
                </a:cubicBezTo>
                <a:cubicBezTo>
                  <a:pt x="536047" y="568180"/>
                  <a:pt x="635002" y="466050"/>
                  <a:pt x="658814" y="414192"/>
                </a:cubicBezTo>
                <a:cubicBezTo>
                  <a:pt x="682626" y="362334"/>
                  <a:pt x="766764" y="368684"/>
                  <a:pt x="655639" y="303067"/>
                </a:cubicBezTo>
                <a:cubicBezTo>
                  <a:pt x="544514" y="237450"/>
                  <a:pt x="31222" y="19963"/>
                  <a:pt x="1589" y="144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828A79BE-0942-4C5D-8D04-90287C8B6C35}"/>
              </a:ext>
            </a:extLst>
          </p:cNvPr>
          <p:cNvSpPr/>
          <p:nvPr/>
        </p:nvSpPr>
        <p:spPr>
          <a:xfrm>
            <a:off x="7897809" y="12378269"/>
            <a:ext cx="475043" cy="401107"/>
          </a:xfrm>
          <a:custGeom>
            <a:avLst/>
            <a:gdLst>
              <a:gd name="connsiteX0" fmla="*/ 134941 w 475043"/>
              <a:gd name="connsiteY0" fmla="*/ 4231 h 401107"/>
              <a:gd name="connsiteX1" fmla="*/ 207966 w 475043"/>
              <a:gd name="connsiteY1" fmla="*/ 20106 h 401107"/>
              <a:gd name="connsiteX2" fmla="*/ 404816 w 475043"/>
              <a:gd name="connsiteY2" fmla="*/ 89956 h 401107"/>
              <a:gd name="connsiteX3" fmla="*/ 239716 w 475043"/>
              <a:gd name="connsiteY3" fmla="*/ 153456 h 401107"/>
              <a:gd name="connsiteX4" fmla="*/ 61916 w 475043"/>
              <a:gd name="connsiteY4" fmla="*/ 223306 h 401107"/>
              <a:gd name="connsiteX5" fmla="*/ 4766 w 475043"/>
              <a:gd name="connsiteY5" fmla="*/ 401106 h 401107"/>
              <a:gd name="connsiteX6" fmla="*/ 169866 w 475043"/>
              <a:gd name="connsiteY6" fmla="*/ 226481 h 401107"/>
              <a:gd name="connsiteX7" fmla="*/ 474666 w 475043"/>
              <a:gd name="connsiteY7" fmla="*/ 86781 h 401107"/>
              <a:gd name="connsiteX8" fmla="*/ 134941 w 475043"/>
              <a:gd name="connsiteY8" fmla="*/ 4231 h 401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5043" h="401107">
                <a:moveTo>
                  <a:pt x="134941" y="4231"/>
                </a:moveTo>
                <a:cubicBezTo>
                  <a:pt x="90491" y="-6882"/>
                  <a:pt x="162987" y="5819"/>
                  <a:pt x="207966" y="20106"/>
                </a:cubicBezTo>
                <a:cubicBezTo>
                  <a:pt x="252945" y="34393"/>
                  <a:pt x="399524" y="67731"/>
                  <a:pt x="404816" y="89956"/>
                </a:cubicBezTo>
                <a:cubicBezTo>
                  <a:pt x="410108" y="112181"/>
                  <a:pt x="239716" y="153456"/>
                  <a:pt x="239716" y="153456"/>
                </a:cubicBezTo>
                <a:cubicBezTo>
                  <a:pt x="182566" y="175681"/>
                  <a:pt x="101074" y="182031"/>
                  <a:pt x="61916" y="223306"/>
                </a:cubicBezTo>
                <a:cubicBezTo>
                  <a:pt x="22758" y="264581"/>
                  <a:pt x="-13226" y="400577"/>
                  <a:pt x="4766" y="401106"/>
                </a:cubicBezTo>
                <a:cubicBezTo>
                  <a:pt x="22758" y="401635"/>
                  <a:pt x="91549" y="278868"/>
                  <a:pt x="169866" y="226481"/>
                </a:cubicBezTo>
                <a:cubicBezTo>
                  <a:pt x="248183" y="174094"/>
                  <a:pt x="485778" y="125410"/>
                  <a:pt x="474666" y="86781"/>
                </a:cubicBezTo>
                <a:cubicBezTo>
                  <a:pt x="463554" y="48152"/>
                  <a:pt x="179391" y="15344"/>
                  <a:pt x="134941" y="423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C21093C4-2881-4F64-BA83-968A2C6AE8A2}"/>
              </a:ext>
            </a:extLst>
          </p:cNvPr>
          <p:cNvSpPr/>
          <p:nvPr/>
        </p:nvSpPr>
        <p:spPr>
          <a:xfrm>
            <a:off x="8353387" y="12450231"/>
            <a:ext cx="647804" cy="126083"/>
          </a:xfrm>
          <a:custGeom>
            <a:avLst/>
            <a:gdLst>
              <a:gd name="connsiteX0" fmla="*/ 38 w 647804"/>
              <a:gd name="connsiteY0" fmla="*/ 2119 h 126083"/>
              <a:gd name="connsiteX1" fmla="*/ 390563 w 647804"/>
              <a:gd name="connsiteY1" fmla="*/ 17994 h 126083"/>
              <a:gd name="connsiteX2" fmla="*/ 647738 w 647804"/>
              <a:gd name="connsiteY2" fmla="*/ 125944 h 126083"/>
              <a:gd name="connsiteX3" fmla="*/ 368338 w 647804"/>
              <a:gd name="connsiteY3" fmla="*/ 40219 h 126083"/>
              <a:gd name="connsiteX4" fmla="*/ 38 w 647804"/>
              <a:gd name="connsiteY4" fmla="*/ 2119 h 12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804" h="126083">
                <a:moveTo>
                  <a:pt x="38" y="2119"/>
                </a:moveTo>
                <a:cubicBezTo>
                  <a:pt x="3742" y="-1585"/>
                  <a:pt x="282613" y="-2644"/>
                  <a:pt x="390563" y="17994"/>
                </a:cubicBezTo>
                <a:cubicBezTo>
                  <a:pt x="498513" y="38632"/>
                  <a:pt x="651442" y="122240"/>
                  <a:pt x="647738" y="125944"/>
                </a:cubicBezTo>
                <a:cubicBezTo>
                  <a:pt x="644034" y="129648"/>
                  <a:pt x="475759" y="58740"/>
                  <a:pt x="368338" y="40219"/>
                </a:cubicBezTo>
                <a:cubicBezTo>
                  <a:pt x="260917" y="21698"/>
                  <a:pt x="-3666" y="5823"/>
                  <a:pt x="38" y="211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92F5CF95-B4D8-47A2-AE8E-DE47F612EAE3}"/>
              </a:ext>
            </a:extLst>
          </p:cNvPr>
          <p:cNvSpPr/>
          <p:nvPr/>
        </p:nvSpPr>
        <p:spPr>
          <a:xfrm>
            <a:off x="8486261" y="12570156"/>
            <a:ext cx="481767" cy="233705"/>
          </a:xfrm>
          <a:custGeom>
            <a:avLst/>
            <a:gdLst>
              <a:gd name="connsiteX0" fmla="*/ 10039 w 481767"/>
              <a:gd name="connsiteY0" fmla="*/ 12369 h 233705"/>
              <a:gd name="connsiteX1" fmla="*/ 79889 w 481767"/>
              <a:gd name="connsiteY1" fmla="*/ 28244 h 233705"/>
              <a:gd name="connsiteX2" fmla="*/ 479939 w 481767"/>
              <a:gd name="connsiteY2" fmla="*/ 231444 h 233705"/>
              <a:gd name="connsiteX3" fmla="*/ 219589 w 481767"/>
              <a:gd name="connsiteY3" fmla="*/ 129844 h 233705"/>
              <a:gd name="connsiteX4" fmla="*/ 10039 w 481767"/>
              <a:gd name="connsiteY4" fmla="*/ 12369 h 23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767" h="233705">
                <a:moveTo>
                  <a:pt x="10039" y="12369"/>
                </a:moveTo>
                <a:cubicBezTo>
                  <a:pt x="-13244" y="-4564"/>
                  <a:pt x="1572" y="-8269"/>
                  <a:pt x="79889" y="28244"/>
                </a:cubicBezTo>
                <a:cubicBezTo>
                  <a:pt x="158206" y="64757"/>
                  <a:pt x="456656" y="214511"/>
                  <a:pt x="479939" y="231444"/>
                </a:cubicBezTo>
                <a:cubicBezTo>
                  <a:pt x="503222" y="248377"/>
                  <a:pt x="297906" y="165827"/>
                  <a:pt x="219589" y="129844"/>
                </a:cubicBezTo>
                <a:cubicBezTo>
                  <a:pt x="141272" y="93861"/>
                  <a:pt x="33322" y="29302"/>
                  <a:pt x="10039" y="1236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D4681B99-5F22-4792-9033-E6E6DE151205}"/>
              </a:ext>
            </a:extLst>
          </p:cNvPr>
          <p:cNvSpPr/>
          <p:nvPr/>
        </p:nvSpPr>
        <p:spPr>
          <a:xfrm>
            <a:off x="8454293" y="12388891"/>
            <a:ext cx="641472" cy="62888"/>
          </a:xfrm>
          <a:custGeom>
            <a:avLst/>
            <a:gdLst>
              <a:gd name="connsiteX0" fmla="*/ 732 w 641472"/>
              <a:gd name="connsiteY0" fmla="*/ 12659 h 62888"/>
              <a:gd name="connsiteX1" fmla="*/ 64232 w 641472"/>
              <a:gd name="connsiteY1" fmla="*/ 19009 h 62888"/>
              <a:gd name="connsiteX2" fmla="*/ 486507 w 641472"/>
              <a:gd name="connsiteY2" fmla="*/ 50759 h 62888"/>
              <a:gd name="connsiteX3" fmla="*/ 635732 w 641472"/>
              <a:gd name="connsiteY3" fmla="*/ 60284 h 62888"/>
              <a:gd name="connsiteX4" fmla="*/ 315057 w 641472"/>
              <a:gd name="connsiteY4" fmla="*/ 6309 h 62888"/>
              <a:gd name="connsiteX5" fmla="*/ 732 w 641472"/>
              <a:gd name="connsiteY5" fmla="*/ 12659 h 6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1472" h="62888">
                <a:moveTo>
                  <a:pt x="732" y="12659"/>
                </a:moveTo>
                <a:cubicBezTo>
                  <a:pt x="-7999" y="12659"/>
                  <a:pt x="64232" y="19009"/>
                  <a:pt x="64232" y="19009"/>
                </a:cubicBezTo>
                <a:lnTo>
                  <a:pt x="486507" y="50759"/>
                </a:lnTo>
                <a:cubicBezTo>
                  <a:pt x="581757" y="57638"/>
                  <a:pt x="664307" y="67692"/>
                  <a:pt x="635732" y="60284"/>
                </a:cubicBezTo>
                <a:cubicBezTo>
                  <a:pt x="607157" y="52876"/>
                  <a:pt x="425124" y="16363"/>
                  <a:pt x="315057" y="6309"/>
                </a:cubicBezTo>
                <a:cubicBezTo>
                  <a:pt x="204990" y="-3745"/>
                  <a:pt x="90161" y="-1893"/>
                  <a:pt x="732" y="1265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A7981260-D276-47DD-B689-40559F8A67BE}"/>
              </a:ext>
            </a:extLst>
          </p:cNvPr>
          <p:cNvSpPr/>
          <p:nvPr/>
        </p:nvSpPr>
        <p:spPr>
          <a:xfrm>
            <a:off x="6168787" y="8889901"/>
            <a:ext cx="557773" cy="1970042"/>
          </a:xfrm>
          <a:custGeom>
            <a:avLst/>
            <a:gdLst>
              <a:gd name="connsiteX0" fmla="*/ 557133 w 557773"/>
              <a:gd name="connsiteY0" fmla="*/ 99 h 1970042"/>
              <a:gd name="connsiteX1" fmla="*/ 333613 w 557773"/>
              <a:gd name="connsiteY1" fmla="*/ 436979 h 1970042"/>
              <a:gd name="connsiteX2" fmla="*/ 18653 w 557773"/>
              <a:gd name="connsiteY2" fmla="*/ 1854299 h 1970042"/>
              <a:gd name="connsiteX3" fmla="*/ 74533 w 557773"/>
              <a:gd name="connsiteY3" fmla="*/ 1722219 h 1970042"/>
              <a:gd name="connsiteX4" fmla="*/ 389493 w 557773"/>
              <a:gd name="connsiteY4" fmla="*/ 411579 h 1970042"/>
              <a:gd name="connsiteX5" fmla="*/ 557133 w 557773"/>
              <a:gd name="connsiteY5" fmla="*/ 99 h 197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7773" h="1970042">
                <a:moveTo>
                  <a:pt x="557133" y="99"/>
                </a:moveTo>
                <a:cubicBezTo>
                  <a:pt x="547820" y="4332"/>
                  <a:pt x="423360" y="127946"/>
                  <a:pt x="333613" y="436979"/>
                </a:cubicBezTo>
                <a:cubicBezTo>
                  <a:pt x="243866" y="746012"/>
                  <a:pt x="61833" y="1640092"/>
                  <a:pt x="18653" y="1854299"/>
                </a:cubicBezTo>
                <a:cubicBezTo>
                  <a:pt x="-24527" y="2068506"/>
                  <a:pt x="12726" y="1962672"/>
                  <a:pt x="74533" y="1722219"/>
                </a:cubicBezTo>
                <a:cubicBezTo>
                  <a:pt x="136340" y="1481766"/>
                  <a:pt x="306520" y="696059"/>
                  <a:pt x="389493" y="411579"/>
                </a:cubicBezTo>
                <a:cubicBezTo>
                  <a:pt x="472466" y="127099"/>
                  <a:pt x="566446" y="-4134"/>
                  <a:pt x="557133" y="9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D13213C4-AB1A-4392-8BCE-94A99AC204C9}"/>
              </a:ext>
            </a:extLst>
          </p:cNvPr>
          <p:cNvSpPr/>
          <p:nvPr/>
        </p:nvSpPr>
        <p:spPr>
          <a:xfrm>
            <a:off x="7287247" y="9061660"/>
            <a:ext cx="49088" cy="2414251"/>
          </a:xfrm>
          <a:custGeom>
            <a:avLst/>
            <a:gdLst>
              <a:gd name="connsiteX0" fmla="*/ 48273 w 49088"/>
              <a:gd name="connsiteY0" fmla="*/ 2393740 h 2414251"/>
              <a:gd name="connsiteX1" fmla="*/ 33033 w 49088"/>
              <a:gd name="connsiteY1" fmla="*/ 544620 h 2414251"/>
              <a:gd name="connsiteX2" fmla="*/ 48273 w 49088"/>
              <a:gd name="connsiteY2" fmla="*/ 102660 h 2414251"/>
              <a:gd name="connsiteX3" fmla="*/ 2553 w 49088"/>
              <a:gd name="connsiteY3" fmla="*/ 1060 h 2414251"/>
              <a:gd name="connsiteX4" fmla="*/ 7633 w 49088"/>
              <a:gd name="connsiteY4" fmla="*/ 138220 h 2414251"/>
              <a:gd name="connsiteX5" fmla="*/ 22873 w 49088"/>
              <a:gd name="connsiteY5" fmla="*/ 519220 h 2414251"/>
              <a:gd name="connsiteX6" fmla="*/ 2553 w 49088"/>
              <a:gd name="connsiteY6" fmla="*/ 1474260 h 2414251"/>
              <a:gd name="connsiteX7" fmla="*/ 48273 w 49088"/>
              <a:gd name="connsiteY7" fmla="*/ 2393740 h 241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088" h="2414251">
                <a:moveTo>
                  <a:pt x="48273" y="2393740"/>
                </a:moveTo>
                <a:cubicBezTo>
                  <a:pt x="53353" y="2238800"/>
                  <a:pt x="33033" y="926467"/>
                  <a:pt x="33033" y="544620"/>
                </a:cubicBezTo>
                <a:cubicBezTo>
                  <a:pt x="33033" y="162773"/>
                  <a:pt x="53353" y="193253"/>
                  <a:pt x="48273" y="102660"/>
                </a:cubicBezTo>
                <a:cubicBezTo>
                  <a:pt x="43193" y="12067"/>
                  <a:pt x="9326" y="-4867"/>
                  <a:pt x="2553" y="1060"/>
                </a:cubicBezTo>
                <a:cubicBezTo>
                  <a:pt x="-4220" y="6987"/>
                  <a:pt x="4246" y="51860"/>
                  <a:pt x="7633" y="138220"/>
                </a:cubicBezTo>
                <a:cubicBezTo>
                  <a:pt x="11020" y="224580"/>
                  <a:pt x="23720" y="296547"/>
                  <a:pt x="22873" y="519220"/>
                </a:cubicBezTo>
                <a:cubicBezTo>
                  <a:pt x="22026" y="741893"/>
                  <a:pt x="1706" y="1163533"/>
                  <a:pt x="2553" y="1474260"/>
                </a:cubicBezTo>
                <a:cubicBezTo>
                  <a:pt x="3400" y="1784987"/>
                  <a:pt x="43193" y="2548680"/>
                  <a:pt x="48273" y="239374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14FC7066-CD9B-4266-A819-9074C7BE8BF3}"/>
              </a:ext>
            </a:extLst>
          </p:cNvPr>
          <p:cNvSpPr/>
          <p:nvPr/>
        </p:nvSpPr>
        <p:spPr>
          <a:xfrm>
            <a:off x="7273810" y="7269066"/>
            <a:ext cx="81494" cy="1883082"/>
          </a:xfrm>
          <a:custGeom>
            <a:avLst/>
            <a:gdLst>
              <a:gd name="connsiteX0" fmla="*/ 69965 w 81494"/>
              <a:gd name="connsiteY0" fmla="*/ 1684 h 1883082"/>
              <a:gd name="connsiteX1" fmla="*/ 28690 w 81494"/>
              <a:gd name="connsiteY1" fmla="*/ 735109 h 1883082"/>
              <a:gd name="connsiteX2" fmla="*/ 76315 w 81494"/>
              <a:gd name="connsiteY2" fmla="*/ 1427259 h 1883082"/>
              <a:gd name="connsiteX3" fmla="*/ 79490 w 81494"/>
              <a:gd name="connsiteY3" fmla="*/ 1840009 h 1883082"/>
              <a:gd name="connsiteX4" fmla="*/ 79490 w 81494"/>
              <a:gd name="connsiteY4" fmla="*/ 1824134 h 1883082"/>
              <a:gd name="connsiteX5" fmla="*/ 54090 w 81494"/>
              <a:gd name="connsiteY5" fmla="*/ 1430434 h 1883082"/>
              <a:gd name="connsiteX6" fmla="*/ 115 w 81494"/>
              <a:gd name="connsiteY6" fmla="*/ 560484 h 1883082"/>
              <a:gd name="connsiteX7" fmla="*/ 69965 w 81494"/>
              <a:gd name="connsiteY7" fmla="*/ 1684 h 188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494" h="1883082">
                <a:moveTo>
                  <a:pt x="69965" y="1684"/>
                </a:moveTo>
                <a:cubicBezTo>
                  <a:pt x="74727" y="30788"/>
                  <a:pt x="27632" y="497513"/>
                  <a:pt x="28690" y="735109"/>
                </a:cubicBezTo>
                <a:cubicBezTo>
                  <a:pt x="29748" y="972705"/>
                  <a:pt x="67848" y="1243109"/>
                  <a:pt x="76315" y="1427259"/>
                </a:cubicBezTo>
                <a:cubicBezTo>
                  <a:pt x="84782" y="1611409"/>
                  <a:pt x="78961" y="1773863"/>
                  <a:pt x="79490" y="1840009"/>
                </a:cubicBezTo>
                <a:cubicBezTo>
                  <a:pt x="80019" y="1906155"/>
                  <a:pt x="83723" y="1892396"/>
                  <a:pt x="79490" y="1824134"/>
                </a:cubicBezTo>
                <a:cubicBezTo>
                  <a:pt x="75257" y="1755872"/>
                  <a:pt x="67319" y="1641042"/>
                  <a:pt x="54090" y="1430434"/>
                </a:cubicBezTo>
                <a:cubicBezTo>
                  <a:pt x="40861" y="1219826"/>
                  <a:pt x="-2531" y="793846"/>
                  <a:pt x="115" y="560484"/>
                </a:cubicBezTo>
                <a:cubicBezTo>
                  <a:pt x="2761" y="327122"/>
                  <a:pt x="65203" y="-27420"/>
                  <a:pt x="69965" y="168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44BBD6F6-4602-4FBD-A6ED-BFA96451505E}"/>
              </a:ext>
            </a:extLst>
          </p:cNvPr>
          <p:cNvSpPr/>
          <p:nvPr/>
        </p:nvSpPr>
        <p:spPr>
          <a:xfrm>
            <a:off x="7295212" y="6985071"/>
            <a:ext cx="134456" cy="1372307"/>
          </a:xfrm>
          <a:custGeom>
            <a:avLst/>
            <a:gdLst>
              <a:gd name="connsiteX0" fmla="*/ 134288 w 134456"/>
              <a:gd name="connsiteY0" fmla="*/ 12629 h 1372307"/>
              <a:gd name="connsiteX1" fmla="*/ 77138 w 134456"/>
              <a:gd name="connsiteY1" fmla="*/ 625404 h 1372307"/>
              <a:gd name="connsiteX2" fmla="*/ 23163 w 134456"/>
              <a:gd name="connsiteY2" fmla="*/ 1336604 h 1372307"/>
              <a:gd name="connsiteX3" fmla="*/ 938 w 134456"/>
              <a:gd name="connsiteY3" fmla="*/ 1209604 h 1372307"/>
              <a:gd name="connsiteX4" fmla="*/ 51738 w 134456"/>
              <a:gd name="connsiteY4" fmla="*/ 720654 h 1372307"/>
              <a:gd name="connsiteX5" fmla="*/ 93013 w 134456"/>
              <a:gd name="connsiteY5" fmla="*/ 253929 h 1372307"/>
              <a:gd name="connsiteX6" fmla="*/ 134288 w 134456"/>
              <a:gd name="connsiteY6" fmla="*/ 12629 h 137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456" h="1372307">
                <a:moveTo>
                  <a:pt x="134288" y="12629"/>
                </a:moveTo>
                <a:cubicBezTo>
                  <a:pt x="131642" y="74541"/>
                  <a:pt x="95659" y="404742"/>
                  <a:pt x="77138" y="625404"/>
                </a:cubicBezTo>
                <a:cubicBezTo>
                  <a:pt x="58617" y="846066"/>
                  <a:pt x="35863" y="1239237"/>
                  <a:pt x="23163" y="1336604"/>
                </a:cubicBezTo>
                <a:cubicBezTo>
                  <a:pt x="10463" y="1433971"/>
                  <a:pt x="-3825" y="1312262"/>
                  <a:pt x="938" y="1209604"/>
                </a:cubicBezTo>
                <a:cubicBezTo>
                  <a:pt x="5700" y="1106946"/>
                  <a:pt x="36392" y="879933"/>
                  <a:pt x="51738" y="720654"/>
                </a:cubicBezTo>
                <a:cubicBezTo>
                  <a:pt x="67084" y="561375"/>
                  <a:pt x="78196" y="377754"/>
                  <a:pt x="93013" y="253929"/>
                </a:cubicBezTo>
                <a:cubicBezTo>
                  <a:pt x="107830" y="130104"/>
                  <a:pt x="136934" y="-49283"/>
                  <a:pt x="134288" y="1262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BA0E9A62-B0F2-47DA-913C-F018790BE271}"/>
              </a:ext>
            </a:extLst>
          </p:cNvPr>
          <p:cNvSpPr/>
          <p:nvPr/>
        </p:nvSpPr>
        <p:spPr>
          <a:xfrm>
            <a:off x="6454296" y="8604650"/>
            <a:ext cx="70434" cy="807593"/>
          </a:xfrm>
          <a:custGeom>
            <a:avLst/>
            <a:gdLst>
              <a:gd name="connsiteX0" fmla="*/ 479 w 70434"/>
              <a:gd name="connsiteY0" fmla="*/ 9125 h 807593"/>
              <a:gd name="connsiteX1" fmla="*/ 38579 w 70434"/>
              <a:gd name="connsiteY1" fmla="*/ 459975 h 807593"/>
              <a:gd name="connsiteX2" fmla="*/ 19529 w 70434"/>
              <a:gd name="connsiteY2" fmla="*/ 802875 h 807593"/>
              <a:gd name="connsiteX3" fmla="*/ 70329 w 70434"/>
              <a:gd name="connsiteY3" fmla="*/ 205975 h 807593"/>
              <a:gd name="connsiteX4" fmla="*/ 479 w 70434"/>
              <a:gd name="connsiteY4" fmla="*/ 9125 h 807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34" h="807593">
                <a:moveTo>
                  <a:pt x="479" y="9125"/>
                </a:moveTo>
                <a:cubicBezTo>
                  <a:pt x="-4813" y="51458"/>
                  <a:pt x="35404" y="327683"/>
                  <a:pt x="38579" y="459975"/>
                </a:cubicBezTo>
                <a:cubicBezTo>
                  <a:pt x="41754" y="592267"/>
                  <a:pt x="14237" y="845208"/>
                  <a:pt x="19529" y="802875"/>
                </a:cubicBezTo>
                <a:cubicBezTo>
                  <a:pt x="24821" y="760542"/>
                  <a:pt x="72975" y="333504"/>
                  <a:pt x="70329" y="205975"/>
                </a:cubicBezTo>
                <a:cubicBezTo>
                  <a:pt x="67683" y="78446"/>
                  <a:pt x="5771" y="-33208"/>
                  <a:pt x="479" y="912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AC9BF0AE-B98C-45B3-BBBB-E9C388B7A684}"/>
              </a:ext>
            </a:extLst>
          </p:cNvPr>
          <p:cNvSpPr/>
          <p:nvPr/>
        </p:nvSpPr>
        <p:spPr>
          <a:xfrm>
            <a:off x="6043847" y="7299325"/>
            <a:ext cx="453012" cy="1407558"/>
          </a:xfrm>
          <a:custGeom>
            <a:avLst/>
            <a:gdLst>
              <a:gd name="connsiteX0" fmla="*/ 1353 w 453012"/>
              <a:gd name="connsiteY0" fmla="*/ 0 h 1407558"/>
              <a:gd name="connsiteX1" fmla="*/ 26753 w 453012"/>
              <a:gd name="connsiteY1" fmla="*/ 339725 h 1407558"/>
              <a:gd name="connsiteX2" fmla="*/ 122003 w 453012"/>
              <a:gd name="connsiteY2" fmla="*/ 657225 h 1407558"/>
              <a:gd name="connsiteX3" fmla="*/ 426803 w 453012"/>
              <a:gd name="connsiteY3" fmla="*/ 1371600 h 1407558"/>
              <a:gd name="connsiteX4" fmla="*/ 410928 w 453012"/>
              <a:gd name="connsiteY4" fmla="*/ 1235075 h 1407558"/>
              <a:gd name="connsiteX5" fmla="*/ 198203 w 453012"/>
              <a:gd name="connsiteY5" fmla="*/ 663575 h 1407558"/>
              <a:gd name="connsiteX6" fmla="*/ 58503 w 453012"/>
              <a:gd name="connsiteY6" fmla="*/ 342900 h 1407558"/>
              <a:gd name="connsiteX7" fmla="*/ 1353 w 453012"/>
              <a:gd name="connsiteY7" fmla="*/ 0 h 1407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012" h="1407558">
                <a:moveTo>
                  <a:pt x="1353" y="0"/>
                </a:moveTo>
                <a:cubicBezTo>
                  <a:pt x="-3939" y="-529"/>
                  <a:pt x="6645" y="230188"/>
                  <a:pt x="26753" y="339725"/>
                </a:cubicBezTo>
                <a:cubicBezTo>
                  <a:pt x="46861" y="449262"/>
                  <a:pt x="55328" y="485246"/>
                  <a:pt x="122003" y="657225"/>
                </a:cubicBezTo>
                <a:cubicBezTo>
                  <a:pt x="188678" y="829204"/>
                  <a:pt x="378649" y="1275292"/>
                  <a:pt x="426803" y="1371600"/>
                </a:cubicBezTo>
                <a:cubicBezTo>
                  <a:pt x="474957" y="1467908"/>
                  <a:pt x="449028" y="1353079"/>
                  <a:pt x="410928" y="1235075"/>
                </a:cubicBezTo>
                <a:cubicBezTo>
                  <a:pt x="372828" y="1117071"/>
                  <a:pt x="256940" y="812271"/>
                  <a:pt x="198203" y="663575"/>
                </a:cubicBezTo>
                <a:cubicBezTo>
                  <a:pt x="139466" y="514879"/>
                  <a:pt x="88665" y="448204"/>
                  <a:pt x="58503" y="342900"/>
                </a:cubicBezTo>
                <a:cubicBezTo>
                  <a:pt x="28341" y="237596"/>
                  <a:pt x="6645" y="529"/>
                  <a:pt x="1353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B5CF219E-9859-4A31-A263-B7DD76760E78}"/>
              </a:ext>
            </a:extLst>
          </p:cNvPr>
          <p:cNvSpPr/>
          <p:nvPr/>
        </p:nvSpPr>
        <p:spPr>
          <a:xfrm>
            <a:off x="5822576" y="6753224"/>
            <a:ext cx="222141" cy="614120"/>
          </a:xfrm>
          <a:custGeom>
            <a:avLst/>
            <a:gdLst>
              <a:gd name="connsiteX0" fmla="*/ 374 w 222141"/>
              <a:gd name="connsiteY0" fmla="*/ 1 h 614120"/>
              <a:gd name="connsiteX1" fmla="*/ 149599 w 222141"/>
              <a:gd name="connsiteY1" fmla="*/ 222251 h 614120"/>
              <a:gd name="connsiteX2" fmla="*/ 219449 w 222141"/>
              <a:gd name="connsiteY2" fmla="*/ 612776 h 614120"/>
              <a:gd name="connsiteX3" fmla="*/ 206749 w 222141"/>
              <a:gd name="connsiteY3" fmla="*/ 346076 h 614120"/>
              <a:gd name="connsiteX4" fmla="*/ 197224 w 222141"/>
              <a:gd name="connsiteY4" fmla="*/ 225426 h 614120"/>
              <a:gd name="connsiteX5" fmla="*/ 374 w 222141"/>
              <a:gd name="connsiteY5" fmla="*/ 1 h 61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141" h="614120">
                <a:moveTo>
                  <a:pt x="374" y="1"/>
                </a:moveTo>
                <a:cubicBezTo>
                  <a:pt x="-7564" y="-528"/>
                  <a:pt x="113087" y="120122"/>
                  <a:pt x="149599" y="222251"/>
                </a:cubicBezTo>
                <a:cubicBezTo>
                  <a:pt x="186111" y="324380"/>
                  <a:pt x="209924" y="592139"/>
                  <a:pt x="219449" y="612776"/>
                </a:cubicBezTo>
                <a:cubicBezTo>
                  <a:pt x="228974" y="633413"/>
                  <a:pt x="210453" y="410634"/>
                  <a:pt x="206749" y="346076"/>
                </a:cubicBezTo>
                <a:cubicBezTo>
                  <a:pt x="203045" y="281518"/>
                  <a:pt x="228445" y="283634"/>
                  <a:pt x="197224" y="225426"/>
                </a:cubicBezTo>
                <a:cubicBezTo>
                  <a:pt x="166003" y="167218"/>
                  <a:pt x="8312" y="530"/>
                  <a:pt x="374" y="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75802D69-3AF1-4C81-9F9F-F0448519DE2E}"/>
              </a:ext>
            </a:extLst>
          </p:cNvPr>
          <p:cNvSpPr/>
          <p:nvPr/>
        </p:nvSpPr>
        <p:spPr>
          <a:xfrm>
            <a:off x="5709222" y="6438861"/>
            <a:ext cx="120731" cy="345175"/>
          </a:xfrm>
          <a:custGeom>
            <a:avLst/>
            <a:gdLst>
              <a:gd name="connsiteX0" fmla="*/ 8953 w 120731"/>
              <a:gd name="connsiteY0" fmla="*/ 39 h 345175"/>
              <a:gd name="connsiteX1" fmla="*/ 8953 w 120731"/>
              <a:gd name="connsiteY1" fmla="*/ 101639 h 345175"/>
              <a:gd name="connsiteX2" fmla="*/ 116903 w 120731"/>
              <a:gd name="connsiteY2" fmla="*/ 339764 h 345175"/>
              <a:gd name="connsiteX3" fmla="*/ 93091 w 120731"/>
              <a:gd name="connsiteY3" fmla="*/ 261977 h 345175"/>
              <a:gd name="connsiteX4" fmla="*/ 59753 w 120731"/>
              <a:gd name="connsiteY4" fmla="*/ 190539 h 345175"/>
              <a:gd name="connsiteX5" fmla="*/ 32766 w 120731"/>
              <a:gd name="connsiteY5" fmla="*/ 111164 h 345175"/>
              <a:gd name="connsiteX6" fmla="*/ 8953 w 120731"/>
              <a:gd name="connsiteY6" fmla="*/ 39 h 34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31" h="345175">
                <a:moveTo>
                  <a:pt x="8953" y="39"/>
                </a:moveTo>
                <a:cubicBezTo>
                  <a:pt x="4984" y="-1549"/>
                  <a:pt x="-9039" y="45018"/>
                  <a:pt x="8953" y="101639"/>
                </a:cubicBezTo>
                <a:cubicBezTo>
                  <a:pt x="26945" y="158260"/>
                  <a:pt x="102880" y="313041"/>
                  <a:pt x="116903" y="339764"/>
                </a:cubicBezTo>
                <a:cubicBezTo>
                  <a:pt x="130926" y="366487"/>
                  <a:pt x="102616" y="286848"/>
                  <a:pt x="93091" y="261977"/>
                </a:cubicBezTo>
                <a:cubicBezTo>
                  <a:pt x="83566" y="237106"/>
                  <a:pt x="69807" y="215674"/>
                  <a:pt x="59753" y="190539"/>
                </a:cubicBezTo>
                <a:cubicBezTo>
                  <a:pt x="49699" y="165404"/>
                  <a:pt x="41233" y="139210"/>
                  <a:pt x="32766" y="111164"/>
                </a:cubicBezTo>
                <a:cubicBezTo>
                  <a:pt x="24299" y="83118"/>
                  <a:pt x="12922" y="1627"/>
                  <a:pt x="8953" y="3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73ACAD7E-3190-4A47-AE5E-54D6E885610B}"/>
              </a:ext>
            </a:extLst>
          </p:cNvPr>
          <p:cNvSpPr/>
          <p:nvPr/>
        </p:nvSpPr>
        <p:spPr>
          <a:xfrm>
            <a:off x="6008520" y="6309789"/>
            <a:ext cx="220976" cy="322796"/>
          </a:xfrm>
          <a:custGeom>
            <a:avLst/>
            <a:gdLst>
              <a:gd name="connsiteX0" fmla="*/ 168 w 220976"/>
              <a:gd name="connsiteY0" fmla="*/ 524 h 322796"/>
              <a:gd name="connsiteX1" fmla="*/ 117643 w 220976"/>
              <a:gd name="connsiteY1" fmla="*/ 117999 h 322796"/>
              <a:gd name="connsiteX2" fmla="*/ 212893 w 220976"/>
              <a:gd name="connsiteY2" fmla="*/ 248174 h 322796"/>
              <a:gd name="connsiteX3" fmla="*/ 214480 w 220976"/>
              <a:gd name="connsiteY3" fmla="*/ 322786 h 322796"/>
              <a:gd name="connsiteX4" fmla="*/ 201780 w 220976"/>
              <a:gd name="connsiteY4" fmla="*/ 252936 h 322796"/>
              <a:gd name="connsiteX5" fmla="*/ 144630 w 220976"/>
              <a:gd name="connsiteY5" fmla="*/ 165624 h 322796"/>
              <a:gd name="connsiteX6" fmla="*/ 168 w 220976"/>
              <a:gd name="connsiteY6" fmla="*/ 524 h 32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976" h="322796">
                <a:moveTo>
                  <a:pt x="168" y="524"/>
                </a:moveTo>
                <a:cubicBezTo>
                  <a:pt x="-4330" y="-7413"/>
                  <a:pt x="82189" y="76724"/>
                  <a:pt x="117643" y="117999"/>
                </a:cubicBezTo>
                <a:cubicBezTo>
                  <a:pt x="153097" y="159274"/>
                  <a:pt x="196754" y="214043"/>
                  <a:pt x="212893" y="248174"/>
                </a:cubicBezTo>
                <a:cubicBezTo>
                  <a:pt x="229032" y="282305"/>
                  <a:pt x="216332" y="321992"/>
                  <a:pt x="214480" y="322786"/>
                </a:cubicBezTo>
                <a:cubicBezTo>
                  <a:pt x="212628" y="323580"/>
                  <a:pt x="213422" y="279130"/>
                  <a:pt x="201780" y="252936"/>
                </a:cubicBezTo>
                <a:cubicBezTo>
                  <a:pt x="190138" y="226742"/>
                  <a:pt x="176115" y="205576"/>
                  <a:pt x="144630" y="165624"/>
                </a:cubicBezTo>
                <a:cubicBezTo>
                  <a:pt x="113145" y="125672"/>
                  <a:pt x="4666" y="8461"/>
                  <a:pt x="168" y="52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E3AFE521-2499-4730-A4D0-E31B88336491}"/>
              </a:ext>
            </a:extLst>
          </p:cNvPr>
          <p:cNvSpPr/>
          <p:nvPr/>
        </p:nvSpPr>
        <p:spPr>
          <a:xfrm>
            <a:off x="5727696" y="6357673"/>
            <a:ext cx="324474" cy="101125"/>
          </a:xfrm>
          <a:custGeom>
            <a:avLst/>
            <a:gdLst>
              <a:gd name="connsiteX0" fmla="*/ 4 w 324474"/>
              <a:gd name="connsiteY0" fmla="*/ 265 h 101125"/>
              <a:gd name="connsiteX1" fmla="*/ 57154 w 324474"/>
              <a:gd name="connsiteY1" fmla="*/ 95515 h 101125"/>
              <a:gd name="connsiteX2" fmla="*/ 90492 w 324474"/>
              <a:gd name="connsiteY2" fmla="*/ 85990 h 101125"/>
              <a:gd name="connsiteX3" fmla="*/ 139704 w 324474"/>
              <a:gd name="connsiteY3" fmla="*/ 52652 h 101125"/>
              <a:gd name="connsiteX4" fmla="*/ 173042 w 324474"/>
              <a:gd name="connsiteY4" fmla="*/ 32015 h 101125"/>
              <a:gd name="connsiteX5" fmla="*/ 217492 w 324474"/>
              <a:gd name="connsiteY5" fmla="*/ 38365 h 101125"/>
              <a:gd name="connsiteX6" fmla="*/ 323854 w 324474"/>
              <a:gd name="connsiteY6" fmla="*/ 59002 h 101125"/>
              <a:gd name="connsiteX7" fmla="*/ 257179 w 324474"/>
              <a:gd name="connsiteY7" fmla="*/ 28840 h 101125"/>
              <a:gd name="connsiteX8" fmla="*/ 171454 w 324474"/>
              <a:gd name="connsiteY8" fmla="*/ 9790 h 101125"/>
              <a:gd name="connsiteX9" fmla="*/ 133354 w 324474"/>
              <a:gd name="connsiteY9" fmla="*/ 36777 h 101125"/>
              <a:gd name="connsiteX10" fmla="*/ 82554 w 324474"/>
              <a:gd name="connsiteY10" fmla="*/ 78052 h 101125"/>
              <a:gd name="connsiteX11" fmla="*/ 60329 w 324474"/>
              <a:gd name="connsiteY11" fmla="*/ 66940 h 101125"/>
              <a:gd name="connsiteX12" fmla="*/ 4 w 324474"/>
              <a:gd name="connsiteY12" fmla="*/ 265 h 10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4474" h="101125">
                <a:moveTo>
                  <a:pt x="4" y="265"/>
                </a:moveTo>
                <a:cubicBezTo>
                  <a:pt x="-525" y="5028"/>
                  <a:pt x="42073" y="81228"/>
                  <a:pt x="57154" y="95515"/>
                </a:cubicBezTo>
                <a:cubicBezTo>
                  <a:pt x="72235" y="109803"/>
                  <a:pt x="76734" y="93134"/>
                  <a:pt x="90492" y="85990"/>
                </a:cubicBezTo>
                <a:cubicBezTo>
                  <a:pt x="104250" y="78846"/>
                  <a:pt x="125946" y="61648"/>
                  <a:pt x="139704" y="52652"/>
                </a:cubicBezTo>
                <a:cubicBezTo>
                  <a:pt x="153462" y="43656"/>
                  <a:pt x="160077" y="34396"/>
                  <a:pt x="173042" y="32015"/>
                </a:cubicBezTo>
                <a:cubicBezTo>
                  <a:pt x="186007" y="29634"/>
                  <a:pt x="192357" y="33867"/>
                  <a:pt x="217492" y="38365"/>
                </a:cubicBezTo>
                <a:cubicBezTo>
                  <a:pt x="242627" y="42863"/>
                  <a:pt x="317240" y="60589"/>
                  <a:pt x="323854" y="59002"/>
                </a:cubicBezTo>
                <a:cubicBezTo>
                  <a:pt x="330468" y="57415"/>
                  <a:pt x="282579" y="37042"/>
                  <a:pt x="257179" y="28840"/>
                </a:cubicBezTo>
                <a:cubicBezTo>
                  <a:pt x="231779" y="20638"/>
                  <a:pt x="192092" y="8467"/>
                  <a:pt x="171454" y="9790"/>
                </a:cubicBezTo>
                <a:cubicBezTo>
                  <a:pt x="150816" y="11113"/>
                  <a:pt x="148171" y="25400"/>
                  <a:pt x="133354" y="36777"/>
                </a:cubicBezTo>
                <a:cubicBezTo>
                  <a:pt x="118537" y="48154"/>
                  <a:pt x="94725" y="73025"/>
                  <a:pt x="82554" y="78052"/>
                </a:cubicBezTo>
                <a:cubicBezTo>
                  <a:pt x="70383" y="83079"/>
                  <a:pt x="71177" y="77523"/>
                  <a:pt x="60329" y="66940"/>
                </a:cubicBezTo>
                <a:cubicBezTo>
                  <a:pt x="49481" y="56357"/>
                  <a:pt x="533" y="-4498"/>
                  <a:pt x="4" y="2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85A61A16-708B-4009-9F10-1165439D223C}"/>
              </a:ext>
            </a:extLst>
          </p:cNvPr>
          <p:cNvSpPr/>
          <p:nvPr/>
        </p:nvSpPr>
        <p:spPr>
          <a:xfrm>
            <a:off x="5728582" y="6217356"/>
            <a:ext cx="240949" cy="136342"/>
          </a:xfrm>
          <a:custGeom>
            <a:avLst/>
            <a:gdLst>
              <a:gd name="connsiteX0" fmla="*/ 706 w 240949"/>
              <a:gd name="connsiteY0" fmla="*/ 135819 h 136342"/>
              <a:gd name="connsiteX1" fmla="*/ 62618 w 240949"/>
              <a:gd name="connsiteY1" fmla="*/ 51682 h 136342"/>
              <a:gd name="connsiteX2" fmla="*/ 99131 w 240949"/>
              <a:gd name="connsiteY2" fmla="*/ 26282 h 136342"/>
              <a:gd name="connsiteX3" fmla="*/ 207081 w 240949"/>
              <a:gd name="connsiteY3" fmla="*/ 31044 h 136342"/>
              <a:gd name="connsiteX4" fmla="*/ 238831 w 240949"/>
              <a:gd name="connsiteY4" fmla="*/ 34219 h 136342"/>
              <a:gd name="connsiteX5" fmla="*/ 157868 w 240949"/>
              <a:gd name="connsiteY5" fmla="*/ 10407 h 136342"/>
              <a:gd name="connsiteX6" fmla="*/ 107068 w 240949"/>
              <a:gd name="connsiteY6" fmla="*/ 7232 h 136342"/>
              <a:gd name="connsiteX7" fmla="*/ 706 w 240949"/>
              <a:gd name="connsiteY7" fmla="*/ 135819 h 136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949" h="136342">
                <a:moveTo>
                  <a:pt x="706" y="135819"/>
                </a:moveTo>
                <a:cubicBezTo>
                  <a:pt x="-6702" y="143227"/>
                  <a:pt x="46214" y="69938"/>
                  <a:pt x="62618" y="51682"/>
                </a:cubicBezTo>
                <a:cubicBezTo>
                  <a:pt x="79022" y="33426"/>
                  <a:pt x="75054" y="29722"/>
                  <a:pt x="99131" y="26282"/>
                </a:cubicBezTo>
                <a:cubicBezTo>
                  <a:pt x="123208" y="22842"/>
                  <a:pt x="183798" y="29721"/>
                  <a:pt x="207081" y="31044"/>
                </a:cubicBezTo>
                <a:cubicBezTo>
                  <a:pt x="230364" y="32367"/>
                  <a:pt x="247033" y="37658"/>
                  <a:pt x="238831" y="34219"/>
                </a:cubicBezTo>
                <a:cubicBezTo>
                  <a:pt x="230629" y="30780"/>
                  <a:pt x="179829" y="14905"/>
                  <a:pt x="157868" y="10407"/>
                </a:cubicBezTo>
                <a:cubicBezTo>
                  <a:pt x="135908" y="5909"/>
                  <a:pt x="132203" y="-8643"/>
                  <a:pt x="107068" y="7232"/>
                </a:cubicBezTo>
                <a:cubicBezTo>
                  <a:pt x="81933" y="23107"/>
                  <a:pt x="8114" y="128411"/>
                  <a:pt x="706" y="13581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5D33D9FA-10C3-4E91-8189-84ACC98354A3}"/>
              </a:ext>
            </a:extLst>
          </p:cNvPr>
          <p:cNvSpPr/>
          <p:nvPr/>
        </p:nvSpPr>
        <p:spPr>
          <a:xfrm>
            <a:off x="5963732" y="6256235"/>
            <a:ext cx="110508" cy="167231"/>
          </a:xfrm>
          <a:custGeom>
            <a:avLst/>
            <a:gdLst>
              <a:gd name="connsiteX0" fmla="*/ 506 w 110508"/>
              <a:gd name="connsiteY0" fmla="*/ 103 h 167231"/>
              <a:gd name="connsiteX1" fmla="*/ 67181 w 110508"/>
              <a:gd name="connsiteY1" fmla="*/ 125515 h 167231"/>
              <a:gd name="connsiteX2" fmla="*/ 110043 w 110508"/>
              <a:gd name="connsiteY2" fmla="*/ 166790 h 167231"/>
              <a:gd name="connsiteX3" fmla="*/ 40193 w 110508"/>
              <a:gd name="connsiteY3" fmla="*/ 104878 h 167231"/>
              <a:gd name="connsiteX4" fmla="*/ 506 w 110508"/>
              <a:gd name="connsiteY4" fmla="*/ 103 h 16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508" h="167231">
                <a:moveTo>
                  <a:pt x="506" y="103"/>
                </a:moveTo>
                <a:cubicBezTo>
                  <a:pt x="5004" y="3542"/>
                  <a:pt x="48925" y="97734"/>
                  <a:pt x="67181" y="125515"/>
                </a:cubicBezTo>
                <a:cubicBezTo>
                  <a:pt x="85437" y="153296"/>
                  <a:pt x="114541" y="170229"/>
                  <a:pt x="110043" y="166790"/>
                </a:cubicBezTo>
                <a:cubicBezTo>
                  <a:pt x="105545" y="163351"/>
                  <a:pt x="57920" y="130013"/>
                  <a:pt x="40193" y="104878"/>
                </a:cubicBezTo>
                <a:cubicBezTo>
                  <a:pt x="22466" y="79743"/>
                  <a:pt x="-3992" y="-3336"/>
                  <a:pt x="506" y="10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E4F6AD41-7FFE-42BF-906C-80A74B41CA19}"/>
              </a:ext>
            </a:extLst>
          </p:cNvPr>
          <p:cNvSpPr/>
          <p:nvPr/>
        </p:nvSpPr>
        <p:spPr>
          <a:xfrm>
            <a:off x="5705136" y="6316654"/>
            <a:ext cx="38473" cy="147656"/>
          </a:xfrm>
          <a:custGeom>
            <a:avLst/>
            <a:gdLst>
              <a:gd name="connsiteX0" fmla="*/ 38439 w 38473"/>
              <a:gd name="connsiteY0" fmla="*/ 9 h 147656"/>
              <a:gd name="connsiteX1" fmla="*/ 3514 w 38473"/>
              <a:gd name="connsiteY1" fmla="*/ 79384 h 147656"/>
              <a:gd name="connsiteX2" fmla="*/ 1927 w 38473"/>
              <a:gd name="connsiteY2" fmla="*/ 147646 h 147656"/>
              <a:gd name="connsiteX3" fmla="*/ 9864 w 38473"/>
              <a:gd name="connsiteY3" fmla="*/ 74621 h 147656"/>
              <a:gd name="connsiteX4" fmla="*/ 38439 w 38473"/>
              <a:gd name="connsiteY4" fmla="*/ 9 h 14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73" h="147656">
                <a:moveTo>
                  <a:pt x="38439" y="9"/>
                </a:moveTo>
                <a:cubicBezTo>
                  <a:pt x="37381" y="803"/>
                  <a:pt x="9599" y="54778"/>
                  <a:pt x="3514" y="79384"/>
                </a:cubicBezTo>
                <a:cubicBezTo>
                  <a:pt x="-2571" y="103990"/>
                  <a:pt x="869" y="148440"/>
                  <a:pt x="1927" y="147646"/>
                </a:cubicBezTo>
                <a:cubicBezTo>
                  <a:pt x="2985" y="146852"/>
                  <a:pt x="3514" y="100550"/>
                  <a:pt x="9864" y="74621"/>
                </a:cubicBezTo>
                <a:cubicBezTo>
                  <a:pt x="16214" y="48692"/>
                  <a:pt x="39497" y="-785"/>
                  <a:pt x="38439" y="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46EA8D31-6090-4AB1-9AB8-306BF0F0A4A4}"/>
              </a:ext>
            </a:extLst>
          </p:cNvPr>
          <p:cNvSpPr/>
          <p:nvPr/>
        </p:nvSpPr>
        <p:spPr>
          <a:xfrm>
            <a:off x="5724386" y="6396035"/>
            <a:ext cx="252930" cy="107984"/>
          </a:xfrm>
          <a:custGeom>
            <a:avLst/>
            <a:gdLst>
              <a:gd name="connsiteX0" fmla="*/ 139 w 252930"/>
              <a:gd name="connsiteY0" fmla="*/ 3 h 107984"/>
              <a:gd name="connsiteX1" fmla="*/ 50939 w 252930"/>
              <a:gd name="connsiteY1" fmla="*/ 74615 h 107984"/>
              <a:gd name="connsiteX2" fmla="*/ 60464 w 252930"/>
              <a:gd name="connsiteY2" fmla="*/ 107953 h 107984"/>
              <a:gd name="connsiteX3" fmla="*/ 98564 w 252930"/>
              <a:gd name="connsiteY3" fmla="*/ 79378 h 107984"/>
              <a:gd name="connsiteX4" fmla="*/ 252552 w 252930"/>
              <a:gd name="connsiteY4" fmla="*/ 17465 h 107984"/>
              <a:gd name="connsiteX5" fmla="*/ 139839 w 252930"/>
              <a:gd name="connsiteY5" fmla="*/ 47628 h 107984"/>
              <a:gd name="connsiteX6" fmla="*/ 68402 w 252930"/>
              <a:gd name="connsiteY6" fmla="*/ 77790 h 107984"/>
              <a:gd name="connsiteX7" fmla="*/ 139 w 252930"/>
              <a:gd name="connsiteY7" fmla="*/ 3 h 10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930" h="107984">
                <a:moveTo>
                  <a:pt x="139" y="3"/>
                </a:moveTo>
                <a:cubicBezTo>
                  <a:pt x="-2772" y="-526"/>
                  <a:pt x="40885" y="56623"/>
                  <a:pt x="50939" y="74615"/>
                </a:cubicBezTo>
                <a:cubicBezTo>
                  <a:pt x="60993" y="92607"/>
                  <a:pt x="52527" y="107159"/>
                  <a:pt x="60464" y="107953"/>
                </a:cubicBezTo>
                <a:cubicBezTo>
                  <a:pt x="68401" y="108747"/>
                  <a:pt x="66549" y="94459"/>
                  <a:pt x="98564" y="79378"/>
                </a:cubicBezTo>
                <a:cubicBezTo>
                  <a:pt x="130579" y="64297"/>
                  <a:pt x="245673" y="22757"/>
                  <a:pt x="252552" y="17465"/>
                </a:cubicBezTo>
                <a:cubicBezTo>
                  <a:pt x="259431" y="12173"/>
                  <a:pt x="170531" y="37574"/>
                  <a:pt x="139839" y="47628"/>
                </a:cubicBezTo>
                <a:cubicBezTo>
                  <a:pt x="109147" y="57682"/>
                  <a:pt x="90891" y="84140"/>
                  <a:pt x="68402" y="77790"/>
                </a:cubicBezTo>
                <a:cubicBezTo>
                  <a:pt x="45913" y="71440"/>
                  <a:pt x="3050" y="532"/>
                  <a:pt x="139" y="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56661697-B1F7-4137-A7C1-683B291C6903}"/>
              </a:ext>
            </a:extLst>
          </p:cNvPr>
          <p:cNvSpPr/>
          <p:nvPr/>
        </p:nvSpPr>
        <p:spPr>
          <a:xfrm>
            <a:off x="6233597" y="6625826"/>
            <a:ext cx="498322" cy="499350"/>
          </a:xfrm>
          <a:custGeom>
            <a:avLst/>
            <a:gdLst>
              <a:gd name="connsiteX0" fmla="*/ 2103 w 498322"/>
              <a:gd name="connsiteY0" fmla="*/ 399 h 499350"/>
              <a:gd name="connsiteX1" fmla="*/ 68778 w 498322"/>
              <a:gd name="connsiteY1" fmla="*/ 152799 h 499350"/>
              <a:gd name="connsiteX2" fmla="*/ 179903 w 498322"/>
              <a:gd name="connsiteY2" fmla="*/ 287737 h 499350"/>
              <a:gd name="connsiteX3" fmla="*/ 486291 w 498322"/>
              <a:gd name="connsiteY3" fmla="*/ 490937 h 499350"/>
              <a:gd name="connsiteX4" fmla="*/ 414853 w 498322"/>
              <a:gd name="connsiteY4" fmla="*/ 444899 h 499350"/>
              <a:gd name="connsiteX5" fmla="*/ 213241 w 498322"/>
              <a:gd name="connsiteY5" fmla="*/ 300437 h 499350"/>
              <a:gd name="connsiteX6" fmla="*/ 146566 w 498322"/>
              <a:gd name="connsiteY6" fmla="*/ 200424 h 499350"/>
              <a:gd name="connsiteX7" fmla="*/ 2103 w 498322"/>
              <a:gd name="connsiteY7" fmla="*/ 399 h 49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322" h="499350">
                <a:moveTo>
                  <a:pt x="2103" y="399"/>
                </a:moveTo>
                <a:cubicBezTo>
                  <a:pt x="-10862" y="-7539"/>
                  <a:pt x="39145" y="104909"/>
                  <a:pt x="68778" y="152799"/>
                </a:cubicBezTo>
                <a:cubicBezTo>
                  <a:pt x="98411" y="200689"/>
                  <a:pt x="110318" y="231381"/>
                  <a:pt x="179903" y="287737"/>
                </a:cubicBezTo>
                <a:cubicBezTo>
                  <a:pt x="249489" y="344093"/>
                  <a:pt x="447133" y="464743"/>
                  <a:pt x="486291" y="490937"/>
                </a:cubicBezTo>
                <a:cubicBezTo>
                  <a:pt x="525449" y="517131"/>
                  <a:pt x="460361" y="476649"/>
                  <a:pt x="414853" y="444899"/>
                </a:cubicBezTo>
                <a:cubicBezTo>
                  <a:pt x="369345" y="413149"/>
                  <a:pt x="257955" y="341183"/>
                  <a:pt x="213241" y="300437"/>
                </a:cubicBezTo>
                <a:cubicBezTo>
                  <a:pt x="168527" y="259691"/>
                  <a:pt x="179904" y="246197"/>
                  <a:pt x="146566" y="200424"/>
                </a:cubicBezTo>
                <a:cubicBezTo>
                  <a:pt x="113229" y="154651"/>
                  <a:pt x="15068" y="8337"/>
                  <a:pt x="2103" y="39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C8AE714C-4040-4285-A264-78A8EE309518}"/>
              </a:ext>
            </a:extLst>
          </p:cNvPr>
          <p:cNvSpPr/>
          <p:nvPr/>
        </p:nvSpPr>
        <p:spPr>
          <a:xfrm>
            <a:off x="6547877" y="6662262"/>
            <a:ext cx="319188" cy="350800"/>
          </a:xfrm>
          <a:custGeom>
            <a:avLst/>
            <a:gdLst>
              <a:gd name="connsiteX0" fmla="*/ 318061 w 319188"/>
              <a:gd name="connsiteY0" fmla="*/ 476 h 350800"/>
              <a:gd name="connsiteX1" fmla="*/ 140261 w 319188"/>
              <a:gd name="connsiteY1" fmla="*/ 154463 h 350800"/>
              <a:gd name="connsiteX2" fmla="*/ 561 w 319188"/>
              <a:gd name="connsiteY2" fmla="*/ 349726 h 350800"/>
              <a:gd name="connsiteX3" fmla="*/ 95811 w 319188"/>
              <a:gd name="connsiteY3" fmla="*/ 227488 h 350800"/>
              <a:gd name="connsiteX4" fmla="*/ 210111 w 319188"/>
              <a:gd name="connsiteY4" fmla="*/ 110013 h 350800"/>
              <a:gd name="connsiteX5" fmla="*/ 318061 w 319188"/>
              <a:gd name="connsiteY5" fmla="*/ 476 h 35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188" h="350800">
                <a:moveTo>
                  <a:pt x="318061" y="476"/>
                </a:moveTo>
                <a:cubicBezTo>
                  <a:pt x="306419" y="7884"/>
                  <a:pt x="193178" y="96255"/>
                  <a:pt x="140261" y="154463"/>
                </a:cubicBezTo>
                <a:cubicBezTo>
                  <a:pt x="87344" y="212671"/>
                  <a:pt x="7969" y="337555"/>
                  <a:pt x="561" y="349726"/>
                </a:cubicBezTo>
                <a:cubicBezTo>
                  <a:pt x="-6847" y="361897"/>
                  <a:pt x="60886" y="267440"/>
                  <a:pt x="95811" y="227488"/>
                </a:cubicBezTo>
                <a:cubicBezTo>
                  <a:pt x="130736" y="187536"/>
                  <a:pt x="172011" y="145996"/>
                  <a:pt x="210111" y="110013"/>
                </a:cubicBezTo>
                <a:cubicBezTo>
                  <a:pt x="248211" y="74030"/>
                  <a:pt x="329703" y="-6932"/>
                  <a:pt x="318061" y="47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0ACA7B3B-0E38-4295-BF37-56F0C3C9D2E9}"/>
              </a:ext>
            </a:extLst>
          </p:cNvPr>
          <p:cNvSpPr/>
          <p:nvPr/>
        </p:nvSpPr>
        <p:spPr>
          <a:xfrm>
            <a:off x="6641100" y="6478580"/>
            <a:ext cx="109071" cy="410293"/>
          </a:xfrm>
          <a:custGeom>
            <a:avLst/>
            <a:gdLst>
              <a:gd name="connsiteX0" fmla="*/ 108950 w 109071"/>
              <a:gd name="connsiteY0" fmla="*/ 8 h 410293"/>
              <a:gd name="connsiteX1" fmla="*/ 7350 w 109071"/>
              <a:gd name="connsiteY1" fmla="*/ 119070 h 410293"/>
              <a:gd name="connsiteX2" fmla="*/ 8938 w 109071"/>
              <a:gd name="connsiteY2" fmla="*/ 406408 h 410293"/>
              <a:gd name="connsiteX3" fmla="*/ 16875 w 109071"/>
              <a:gd name="connsiteY3" fmla="*/ 274645 h 410293"/>
              <a:gd name="connsiteX4" fmla="*/ 27988 w 109071"/>
              <a:gd name="connsiteY4" fmla="*/ 123833 h 410293"/>
              <a:gd name="connsiteX5" fmla="*/ 108950 w 109071"/>
              <a:gd name="connsiteY5" fmla="*/ 8 h 41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71" h="410293">
                <a:moveTo>
                  <a:pt x="108950" y="8"/>
                </a:moveTo>
                <a:cubicBezTo>
                  <a:pt x="105510" y="-786"/>
                  <a:pt x="24019" y="51337"/>
                  <a:pt x="7350" y="119070"/>
                </a:cubicBezTo>
                <a:cubicBezTo>
                  <a:pt x="-9319" y="186803"/>
                  <a:pt x="7350" y="380479"/>
                  <a:pt x="8938" y="406408"/>
                </a:cubicBezTo>
                <a:cubicBezTo>
                  <a:pt x="10525" y="432337"/>
                  <a:pt x="13700" y="321741"/>
                  <a:pt x="16875" y="274645"/>
                </a:cubicBezTo>
                <a:cubicBezTo>
                  <a:pt x="20050" y="227549"/>
                  <a:pt x="13965" y="168018"/>
                  <a:pt x="27988" y="123833"/>
                </a:cubicBezTo>
                <a:cubicBezTo>
                  <a:pt x="42011" y="79648"/>
                  <a:pt x="112390" y="802"/>
                  <a:pt x="108950" y="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3926B4E0-C83A-45BF-A4FA-A6ED2E4659D1}"/>
              </a:ext>
            </a:extLst>
          </p:cNvPr>
          <p:cNvSpPr/>
          <p:nvPr/>
        </p:nvSpPr>
        <p:spPr>
          <a:xfrm>
            <a:off x="6587536" y="6242077"/>
            <a:ext cx="438400" cy="336339"/>
          </a:xfrm>
          <a:custGeom>
            <a:avLst/>
            <a:gdLst>
              <a:gd name="connsiteX0" fmla="*/ 46627 w 438400"/>
              <a:gd name="connsiteY0" fmla="*/ 334936 h 336339"/>
              <a:gd name="connsiteX1" fmla="*/ 205377 w 438400"/>
              <a:gd name="connsiteY1" fmla="*/ 199998 h 336339"/>
              <a:gd name="connsiteX2" fmla="*/ 305389 w 438400"/>
              <a:gd name="connsiteY2" fmla="*/ 114273 h 336339"/>
              <a:gd name="connsiteX3" fmla="*/ 408577 w 438400"/>
              <a:gd name="connsiteY3" fmla="*/ 36486 h 336339"/>
              <a:gd name="connsiteX4" fmla="*/ 437152 w 438400"/>
              <a:gd name="connsiteY4" fmla="*/ 6323 h 336339"/>
              <a:gd name="connsiteX5" fmla="*/ 376827 w 438400"/>
              <a:gd name="connsiteY5" fmla="*/ 12673 h 336339"/>
              <a:gd name="connsiteX6" fmla="*/ 221252 w 438400"/>
              <a:gd name="connsiteY6" fmla="*/ 133323 h 336339"/>
              <a:gd name="connsiteX7" fmla="*/ 146639 w 438400"/>
              <a:gd name="connsiteY7" fmla="*/ 157136 h 336339"/>
              <a:gd name="connsiteX8" fmla="*/ 57739 w 438400"/>
              <a:gd name="connsiteY8" fmla="*/ 190473 h 336339"/>
              <a:gd name="connsiteX9" fmla="*/ 589 w 438400"/>
              <a:gd name="connsiteY9" fmla="*/ 269848 h 336339"/>
              <a:gd name="connsiteX10" fmla="*/ 92664 w 438400"/>
              <a:gd name="connsiteY10" fmla="*/ 211111 h 336339"/>
              <a:gd name="connsiteX11" fmla="*/ 195852 w 438400"/>
              <a:gd name="connsiteY11" fmla="*/ 163486 h 336339"/>
              <a:gd name="connsiteX12" fmla="*/ 67264 w 438400"/>
              <a:gd name="connsiteY12" fmla="*/ 265086 h 336339"/>
              <a:gd name="connsiteX13" fmla="*/ 46627 w 438400"/>
              <a:gd name="connsiteY13" fmla="*/ 334936 h 336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8400" h="336339">
                <a:moveTo>
                  <a:pt x="46627" y="334936"/>
                </a:moveTo>
                <a:cubicBezTo>
                  <a:pt x="69646" y="324088"/>
                  <a:pt x="205377" y="199998"/>
                  <a:pt x="205377" y="199998"/>
                </a:cubicBezTo>
                <a:cubicBezTo>
                  <a:pt x="248504" y="163221"/>
                  <a:pt x="271522" y="141525"/>
                  <a:pt x="305389" y="114273"/>
                </a:cubicBezTo>
                <a:cubicBezTo>
                  <a:pt x="339256" y="87021"/>
                  <a:pt x="386617" y="54478"/>
                  <a:pt x="408577" y="36486"/>
                </a:cubicBezTo>
                <a:cubicBezTo>
                  <a:pt x="430537" y="18494"/>
                  <a:pt x="442444" y="10292"/>
                  <a:pt x="437152" y="6323"/>
                </a:cubicBezTo>
                <a:cubicBezTo>
                  <a:pt x="431860" y="2354"/>
                  <a:pt x="412810" y="-8494"/>
                  <a:pt x="376827" y="12673"/>
                </a:cubicBezTo>
                <a:cubicBezTo>
                  <a:pt x="340844" y="33840"/>
                  <a:pt x="259617" y="109246"/>
                  <a:pt x="221252" y="133323"/>
                </a:cubicBezTo>
                <a:cubicBezTo>
                  <a:pt x="182887" y="157400"/>
                  <a:pt x="173891" y="147611"/>
                  <a:pt x="146639" y="157136"/>
                </a:cubicBezTo>
                <a:cubicBezTo>
                  <a:pt x="119387" y="166661"/>
                  <a:pt x="82081" y="171688"/>
                  <a:pt x="57739" y="190473"/>
                </a:cubicBezTo>
                <a:cubicBezTo>
                  <a:pt x="33397" y="209258"/>
                  <a:pt x="-5232" y="266408"/>
                  <a:pt x="589" y="269848"/>
                </a:cubicBezTo>
                <a:cubicBezTo>
                  <a:pt x="6410" y="273288"/>
                  <a:pt x="60120" y="228838"/>
                  <a:pt x="92664" y="211111"/>
                </a:cubicBezTo>
                <a:cubicBezTo>
                  <a:pt x="125208" y="193384"/>
                  <a:pt x="200085" y="154490"/>
                  <a:pt x="195852" y="163486"/>
                </a:cubicBezTo>
                <a:cubicBezTo>
                  <a:pt x="191619" y="172482"/>
                  <a:pt x="93193" y="239157"/>
                  <a:pt x="67264" y="265086"/>
                </a:cubicBezTo>
                <a:cubicBezTo>
                  <a:pt x="41335" y="291015"/>
                  <a:pt x="23608" y="345784"/>
                  <a:pt x="46627" y="33493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5FED32BD-C01F-4227-995D-3731C99EAE57}"/>
              </a:ext>
            </a:extLst>
          </p:cNvPr>
          <p:cNvSpPr/>
          <p:nvPr/>
        </p:nvSpPr>
        <p:spPr>
          <a:xfrm>
            <a:off x="7268224" y="6771477"/>
            <a:ext cx="61308" cy="396141"/>
          </a:xfrm>
          <a:custGeom>
            <a:avLst/>
            <a:gdLst>
              <a:gd name="connsiteX0" fmla="*/ 26339 w 61308"/>
              <a:gd name="connsiteY0" fmla="*/ 2386 h 396141"/>
              <a:gd name="connsiteX1" fmla="*/ 15226 w 61308"/>
              <a:gd name="connsiteY1" fmla="*/ 196061 h 396141"/>
              <a:gd name="connsiteX2" fmla="*/ 61264 w 61308"/>
              <a:gd name="connsiteY2" fmla="*/ 396086 h 396141"/>
              <a:gd name="connsiteX3" fmla="*/ 5701 w 61308"/>
              <a:gd name="connsiteY3" fmla="*/ 215111 h 396141"/>
              <a:gd name="connsiteX4" fmla="*/ 2526 w 61308"/>
              <a:gd name="connsiteY4" fmla="*/ 96048 h 396141"/>
              <a:gd name="connsiteX5" fmla="*/ 26339 w 61308"/>
              <a:gd name="connsiteY5" fmla="*/ 2386 h 39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08" h="396141">
                <a:moveTo>
                  <a:pt x="26339" y="2386"/>
                </a:moveTo>
                <a:cubicBezTo>
                  <a:pt x="28456" y="19055"/>
                  <a:pt x="9405" y="130444"/>
                  <a:pt x="15226" y="196061"/>
                </a:cubicBezTo>
                <a:cubicBezTo>
                  <a:pt x="21047" y="261678"/>
                  <a:pt x="62851" y="392911"/>
                  <a:pt x="61264" y="396086"/>
                </a:cubicBezTo>
                <a:cubicBezTo>
                  <a:pt x="59677" y="399261"/>
                  <a:pt x="15491" y="265117"/>
                  <a:pt x="5701" y="215111"/>
                </a:cubicBezTo>
                <a:cubicBezTo>
                  <a:pt x="-4089" y="165105"/>
                  <a:pt x="1468" y="131502"/>
                  <a:pt x="2526" y="96048"/>
                </a:cubicBezTo>
                <a:cubicBezTo>
                  <a:pt x="3584" y="60594"/>
                  <a:pt x="24222" y="-14283"/>
                  <a:pt x="26339" y="23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FD77F36E-2A2D-438B-89D5-68AAD046520A}"/>
              </a:ext>
            </a:extLst>
          </p:cNvPr>
          <p:cNvSpPr/>
          <p:nvPr/>
        </p:nvSpPr>
        <p:spPr>
          <a:xfrm>
            <a:off x="7061045" y="6420926"/>
            <a:ext cx="265071" cy="527720"/>
          </a:xfrm>
          <a:custGeom>
            <a:avLst/>
            <a:gdLst>
              <a:gd name="connsiteX0" fmla="*/ 155 w 265071"/>
              <a:gd name="connsiteY0" fmla="*/ 512 h 527720"/>
              <a:gd name="connsiteX1" fmla="*/ 147793 w 265071"/>
              <a:gd name="connsiteY1" fmla="*/ 194187 h 527720"/>
              <a:gd name="connsiteX2" fmla="*/ 206530 w 265071"/>
              <a:gd name="connsiteY2" fmla="*/ 240224 h 527720"/>
              <a:gd name="connsiteX3" fmla="*/ 258918 w 265071"/>
              <a:gd name="connsiteY3" fmla="*/ 281499 h 527720"/>
              <a:gd name="connsiteX4" fmla="*/ 260505 w 265071"/>
              <a:gd name="connsiteY4" fmla="*/ 527562 h 527720"/>
              <a:gd name="connsiteX5" fmla="*/ 227168 w 265071"/>
              <a:gd name="connsiteY5" fmla="*/ 318012 h 527720"/>
              <a:gd name="connsiteX6" fmla="*/ 177955 w 265071"/>
              <a:gd name="connsiteY6" fmla="*/ 259274 h 527720"/>
              <a:gd name="connsiteX7" fmla="*/ 155 w 265071"/>
              <a:gd name="connsiteY7" fmla="*/ 512 h 52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071" h="527720">
                <a:moveTo>
                  <a:pt x="155" y="512"/>
                </a:moveTo>
                <a:cubicBezTo>
                  <a:pt x="-4872" y="-10336"/>
                  <a:pt x="113397" y="154235"/>
                  <a:pt x="147793" y="194187"/>
                </a:cubicBezTo>
                <a:cubicBezTo>
                  <a:pt x="182189" y="234139"/>
                  <a:pt x="206530" y="240224"/>
                  <a:pt x="206530" y="240224"/>
                </a:cubicBezTo>
                <a:cubicBezTo>
                  <a:pt x="225051" y="254776"/>
                  <a:pt x="249922" y="233609"/>
                  <a:pt x="258918" y="281499"/>
                </a:cubicBezTo>
                <a:cubicBezTo>
                  <a:pt x="267914" y="329389"/>
                  <a:pt x="265797" y="521477"/>
                  <a:pt x="260505" y="527562"/>
                </a:cubicBezTo>
                <a:cubicBezTo>
                  <a:pt x="255213" y="533647"/>
                  <a:pt x="240926" y="362727"/>
                  <a:pt x="227168" y="318012"/>
                </a:cubicBezTo>
                <a:cubicBezTo>
                  <a:pt x="213410" y="273297"/>
                  <a:pt x="214732" y="309280"/>
                  <a:pt x="177955" y="259274"/>
                </a:cubicBezTo>
                <a:cubicBezTo>
                  <a:pt x="141178" y="209268"/>
                  <a:pt x="5182" y="11360"/>
                  <a:pt x="155" y="5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DCD5B176-1224-4028-9EF1-7F704149B759}"/>
              </a:ext>
            </a:extLst>
          </p:cNvPr>
          <p:cNvSpPr/>
          <p:nvPr/>
        </p:nvSpPr>
        <p:spPr>
          <a:xfrm>
            <a:off x="7340378" y="6889729"/>
            <a:ext cx="76212" cy="209608"/>
          </a:xfrm>
          <a:custGeom>
            <a:avLst/>
            <a:gdLst>
              <a:gd name="connsiteX0" fmla="*/ 222 w 76212"/>
              <a:gd name="connsiteY0" fmla="*/ 21 h 209608"/>
              <a:gd name="connsiteX1" fmla="*/ 51022 w 76212"/>
              <a:gd name="connsiteY1" fmla="*/ 127021 h 209608"/>
              <a:gd name="connsiteX2" fmla="*/ 65310 w 76212"/>
              <a:gd name="connsiteY2" fmla="*/ 209571 h 209608"/>
              <a:gd name="connsiteX3" fmla="*/ 73247 w 76212"/>
              <a:gd name="connsiteY3" fmla="*/ 117496 h 209608"/>
              <a:gd name="connsiteX4" fmla="*/ 222 w 76212"/>
              <a:gd name="connsiteY4" fmla="*/ 21 h 209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12" h="209608">
                <a:moveTo>
                  <a:pt x="222" y="21"/>
                </a:moveTo>
                <a:cubicBezTo>
                  <a:pt x="-3482" y="1608"/>
                  <a:pt x="40174" y="92096"/>
                  <a:pt x="51022" y="127021"/>
                </a:cubicBezTo>
                <a:cubicBezTo>
                  <a:pt x="61870" y="161946"/>
                  <a:pt x="61606" y="211158"/>
                  <a:pt x="65310" y="209571"/>
                </a:cubicBezTo>
                <a:cubicBezTo>
                  <a:pt x="69014" y="207984"/>
                  <a:pt x="81978" y="149775"/>
                  <a:pt x="73247" y="117496"/>
                </a:cubicBezTo>
                <a:cubicBezTo>
                  <a:pt x="64516" y="85217"/>
                  <a:pt x="3926" y="-1566"/>
                  <a:pt x="222" y="2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D223EFFA-52FD-4806-A437-4882773D5935}"/>
              </a:ext>
            </a:extLst>
          </p:cNvPr>
          <p:cNvSpPr/>
          <p:nvPr/>
        </p:nvSpPr>
        <p:spPr>
          <a:xfrm>
            <a:off x="6513157" y="6234101"/>
            <a:ext cx="141543" cy="304084"/>
          </a:xfrm>
          <a:custGeom>
            <a:avLst/>
            <a:gdLst>
              <a:gd name="connsiteX0" fmla="*/ 5118 w 141543"/>
              <a:gd name="connsiteY0" fmla="*/ 12 h 304084"/>
              <a:gd name="connsiteX1" fmla="*/ 13056 w 141543"/>
              <a:gd name="connsiteY1" fmla="*/ 139712 h 304084"/>
              <a:gd name="connsiteX2" fmla="*/ 136881 w 141543"/>
              <a:gd name="connsiteY2" fmla="*/ 300049 h 304084"/>
              <a:gd name="connsiteX3" fmla="*/ 109893 w 141543"/>
              <a:gd name="connsiteY3" fmla="*/ 249249 h 304084"/>
              <a:gd name="connsiteX4" fmla="*/ 57506 w 141543"/>
              <a:gd name="connsiteY4" fmla="*/ 176224 h 304084"/>
              <a:gd name="connsiteX5" fmla="*/ 25756 w 141543"/>
              <a:gd name="connsiteY5" fmla="*/ 131774 h 304084"/>
              <a:gd name="connsiteX6" fmla="*/ 5118 w 141543"/>
              <a:gd name="connsiteY6" fmla="*/ 12 h 304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543" h="304084">
                <a:moveTo>
                  <a:pt x="5118" y="12"/>
                </a:moveTo>
                <a:cubicBezTo>
                  <a:pt x="3001" y="1335"/>
                  <a:pt x="-8905" y="89706"/>
                  <a:pt x="13056" y="139712"/>
                </a:cubicBezTo>
                <a:cubicBezTo>
                  <a:pt x="35017" y="189718"/>
                  <a:pt x="120741" y="281793"/>
                  <a:pt x="136881" y="300049"/>
                </a:cubicBezTo>
                <a:cubicBezTo>
                  <a:pt x="153021" y="318305"/>
                  <a:pt x="123122" y="269887"/>
                  <a:pt x="109893" y="249249"/>
                </a:cubicBezTo>
                <a:cubicBezTo>
                  <a:pt x="96664" y="228611"/>
                  <a:pt x="71529" y="195803"/>
                  <a:pt x="57506" y="176224"/>
                </a:cubicBezTo>
                <a:cubicBezTo>
                  <a:pt x="43483" y="156645"/>
                  <a:pt x="32635" y="157174"/>
                  <a:pt x="25756" y="131774"/>
                </a:cubicBezTo>
                <a:cubicBezTo>
                  <a:pt x="18877" y="106374"/>
                  <a:pt x="7235" y="-1311"/>
                  <a:pt x="5118" y="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EA78B75B-2A02-4B55-8EC0-35EDF2FFD1D5}"/>
              </a:ext>
            </a:extLst>
          </p:cNvPr>
          <p:cNvSpPr/>
          <p:nvPr/>
        </p:nvSpPr>
        <p:spPr>
          <a:xfrm>
            <a:off x="6762685" y="5968542"/>
            <a:ext cx="219175" cy="289403"/>
          </a:xfrm>
          <a:custGeom>
            <a:avLst/>
            <a:gdLst>
              <a:gd name="connsiteX0" fmla="*/ 65 w 219175"/>
              <a:gd name="connsiteY0" fmla="*/ 458 h 289403"/>
              <a:gd name="connsiteX1" fmla="*/ 76265 w 219175"/>
              <a:gd name="connsiteY1" fmla="*/ 103646 h 289403"/>
              <a:gd name="connsiteX2" fmla="*/ 104840 w 219175"/>
              <a:gd name="connsiteY2" fmla="*/ 144921 h 289403"/>
              <a:gd name="connsiteX3" fmla="*/ 219140 w 219175"/>
              <a:gd name="connsiteY3" fmla="*/ 289383 h 289403"/>
              <a:gd name="connsiteX4" fmla="*/ 92140 w 219175"/>
              <a:gd name="connsiteY4" fmla="*/ 154446 h 289403"/>
              <a:gd name="connsiteX5" fmla="*/ 65 w 219175"/>
              <a:gd name="connsiteY5" fmla="*/ 458 h 28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175" h="289403">
                <a:moveTo>
                  <a:pt x="65" y="458"/>
                </a:moveTo>
                <a:cubicBezTo>
                  <a:pt x="-2581" y="-8009"/>
                  <a:pt x="76265" y="103646"/>
                  <a:pt x="76265" y="103646"/>
                </a:cubicBezTo>
                <a:cubicBezTo>
                  <a:pt x="93727" y="127723"/>
                  <a:pt x="81028" y="113965"/>
                  <a:pt x="104840" y="144921"/>
                </a:cubicBezTo>
                <a:cubicBezTo>
                  <a:pt x="128653" y="175877"/>
                  <a:pt x="221257" y="287795"/>
                  <a:pt x="219140" y="289383"/>
                </a:cubicBezTo>
                <a:cubicBezTo>
                  <a:pt x="217023" y="290971"/>
                  <a:pt x="126536" y="200483"/>
                  <a:pt x="92140" y="154446"/>
                </a:cubicBezTo>
                <a:cubicBezTo>
                  <a:pt x="57744" y="108409"/>
                  <a:pt x="2711" y="8925"/>
                  <a:pt x="65" y="45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51D2FFA8-6B5E-47A8-AB98-60CC298FF27F}"/>
              </a:ext>
            </a:extLst>
          </p:cNvPr>
          <p:cNvSpPr/>
          <p:nvPr/>
        </p:nvSpPr>
        <p:spPr>
          <a:xfrm>
            <a:off x="6217509" y="5819580"/>
            <a:ext cx="612196" cy="251022"/>
          </a:xfrm>
          <a:custGeom>
            <a:avLst/>
            <a:gdLst>
              <a:gd name="connsiteX0" fmla="*/ 2316 w 612196"/>
              <a:gd name="connsiteY0" fmla="*/ 195 h 251022"/>
              <a:gd name="connsiteX1" fmla="*/ 464279 w 612196"/>
              <a:gd name="connsiteY1" fmla="*/ 120845 h 251022"/>
              <a:gd name="connsiteX2" fmla="*/ 546829 w 612196"/>
              <a:gd name="connsiteY2" fmla="*/ 146245 h 251022"/>
              <a:gd name="connsiteX3" fmla="*/ 611916 w 612196"/>
              <a:gd name="connsiteY3" fmla="*/ 251020 h 251022"/>
              <a:gd name="connsiteX4" fmla="*/ 521429 w 612196"/>
              <a:gd name="connsiteY4" fmla="*/ 149420 h 251022"/>
              <a:gd name="connsiteX5" fmla="*/ 296004 w 612196"/>
              <a:gd name="connsiteY5" fmla="*/ 93858 h 251022"/>
              <a:gd name="connsiteX6" fmla="*/ 2316 w 612196"/>
              <a:gd name="connsiteY6" fmla="*/ 195 h 25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2196" h="251022">
                <a:moveTo>
                  <a:pt x="2316" y="195"/>
                </a:moveTo>
                <a:cubicBezTo>
                  <a:pt x="30362" y="4693"/>
                  <a:pt x="373527" y="96503"/>
                  <a:pt x="464279" y="120845"/>
                </a:cubicBezTo>
                <a:cubicBezTo>
                  <a:pt x="555031" y="145187"/>
                  <a:pt x="522223" y="124549"/>
                  <a:pt x="546829" y="146245"/>
                </a:cubicBezTo>
                <a:cubicBezTo>
                  <a:pt x="571435" y="167941"/>
                  <a:pt x="616149" y="250491"/>
                  <a:pt x="611916" y="251020"/>
                </a:cubicBezTo>
                <a:cubicBezTo>
                  <a:pt x="607683" y="251549"/>
                  <a:pt x="574081" y="175614"/>
                  <a:pt x="521429" y="149420"/>
                </a:cubicBezTo>
                <a:cubicBezTo>
                  <a:pt x="468777" y="123226"/>
                  <a:pt x="383581" y="117670"/>
                  <a:pt x="296004" y="93858"/>
                </a:cubicBezTo>
                <a:cubicBezTo>
                  <a:pt x="208427" y="70046"/>
                  <a:pt x="-25730" y="-4303"/>
                  <a:pt x="2316" y="1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B64FA0E4-633E-43E7-A202-5B72BEB03CAC}"/>
              </a:ext>
            </a:extLst>
          </p:cNvPr>
          <p:cNvSpPr/>
          <p:nvPr/>
        </p:nvSpPr>
        <p:spPr>
          <a:xfrm>
            <a:off x="6211881" y="6129204"/>
            <a:ext cx="326112" cy="139140"/>
          </a:xfrm>
          <a:custGeom>
            <a:avLst/>
            <a:gdLst>
              <a:gd name="connsiteX0" fmla="*/ 7 w 326112"/>
              <a:gd name="connsiteY0" fmla="*/ 134 h 139140"/>
              <a:gd name="connsiteX1" fmla="*/ 114307 w 326112"/>
              <a:gd name="connsiteY1" fmla="*/ 73159 h 139140"/>
              <a:gd name="connsiteX2" fmla="*/ 322269 w 326112"/>
              <a:gd name="connsiteY2" fmla="*/ 135071 h 139140"/>
              <a:gd name="connsiteX3" fmla="*/ 239719 w 326112"/>
              <a:gd name="connsiteY3" fmla="*/ 128721 h 139140"/>
              <a:gd name="connsiteX4" fmla="*/ 119069 w 326112"/>
              <a:gd name="connsiteY4" fmla="*/ 92209 h 139140"/>
              <a:gd name="connsiteX5" fmla="*/ 7 w 326112"/>
              <a:gd name="connsiteY5" fmla="*/ 134 h 1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112" h="139140">
                <a:moveTo>
                  <a:pt x="7" y="134"/>
                </a:moveTo>
                <a:cubicBezTo>
                  <a:pt x="-787" y="-3041"/>
                  <a:pt x="60597" y="50670"/>
                  <a:pt x="114307" y="73159"/>
                </a:cubicBezTo>
                <a:cubicBezTo>
                  <a:pt x="168017" y="95648"/>
                  <a:pt x="301367" y="125811"/>
                  <a:pt x="322269" y="135071"/>
                </a:cubicBezTo>
                <a:cubicBezTo>
                  <a:pt x="343171" y="144331"/>
                  <a:pt x="273586" y="135865"/>
                  <a:pt x="239719" y="128721"/>
                </a:cubicBezTo>
                <a:cubicBezTo>
                  <a:pt x="205852" y="121577"/>
                  <a:pt x="157169" y="109936"/>
                  <a:pt x="119069" y="92209"/>
                </a:cubicBezTo>
                <a:cubicBezTo>
                  <a:pt x="80969" y="74482"/>
                  <a:pt x="801" y="3309"/>
                  <a:pt x="7" y="13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61DA0B79-D5FD-4585-B7E9-0301F68F299E}"/>
              </a:ext>
            </a:extLst>
          </p:cNvPr>
          <p:cNvSpPr/>
          <p:nvPr/>
        </p:nvSpPr>
        <p:spPr>
          <a:xfrm>
            <a:off x="5820945" y="5811007"/>
            <a:ext cx="418836" cy="25238"/>
          </a:xfrm>
          <a:custGeom>
            <a:avLst/>
            <a:gdLst>
              <a:gd name="connsiteX0" fmla="*/ 418 w 418836"/>
              <a:gd name="connsiteY0" fmla="*/ 18293 h 25238"/>
              <a:gd name="connsiteX1" fmla="*/ 130593 w 418836"/>
              <a:gd name="connsiteY1" fmla="*/ 15118 h 25238"/>
              <a:gd name="connsiteX2" fmla="*/ 273468 w 418836"/>
              <a:gd name="connsiteY2" fmla="*/ 831 h 25238"/>
              <a:gd name="connsiteX3" fmla="*/ 417930 w 418836"/>
              <a:gd name="connsiteY3" fmla="*/ 4006 h 25238"/>
              <a:gd name="connsiteX4" fmla="*/ 202030 w 418836"/>
              <a:gd name="connsiteY4" fmla="*/ 23056 h 25238"/>
              <a:gd name="connsiteX5" fmla="*/ 92493 w 418836"/>
              <a:gd name="connsiteY5" fmla="*/ 24643 h 25238"/>
              <a:gd name="connsiteX6" fmla="*/ 418 w 418836"/>
              <a:gd name="connsiteY6" fmla="*/ 18293 h 25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836" h="25238">
                <a:moveTo>
                  <a:pt x="418" y="18293"/>
                </a:moveTo>
                <a:cubicBezTo>
                  <a:pt x="6768" y="16705"/>
                  <a:pt x="85085" y="18028"/>
                  <a:pt x="130593" y="15118"/>
                </a:cubicBezTo>
                <a:cubicBezTo>
                  <a:pt x="176101" y="12208"/>
                  <a:pt x="225579" y="2683"/>
                  <a:pt x="273468" y="831"/>
                </a:cubicBezTo>
                <a:cubicBezTo>
                  <a:pt x="321357" y="-1021"/>
                  <a:pt x="429836" y="302"/>
                  <a:pt x="417930" y="4006"/>
                </a:cubicBezTo>
                <a:cubicBezTo>
                  <a:pt x="406024" y="7710"/>
                  <a:pt x="256269" y="19617"/>
                  <a:pt x="202030" y="23056"/>
                </a:cubicBezTo>
                <a:cubicBezTo>
                  <a:pt x="147791" y="26495"/>
                  <a:pt x="123449" y="24908"/>
                  <a:pt x="92493" y="24643"/>
                </a:cubicBezTo>
                <a:cubicBezTo>
                  <a:pt x="61537" y="24378"/>
                  <a:pt x="-5932" y="19881"/>
                  <a:pt x="418" y="1829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36F50EF7-A972-44F7-9A85-E144869D5C4B}"/>
              </a:ext>
            </a:extLst>
          </p:cNvPr>
          <p:cNvSpPr/>
          <p:nvPr/>
        </p:nvSpPr>
        <p:spPr>
          <a:xfrm>
            <a:off x="5734034" y="5810128"/>
            <a:ext cx="101682" cy="197060"/>
          </a:xfrm>
          <a:custGeom>
            <a:avLst/>
            <a:gdLst>
              <a:gd name="connsiteX0" fmla="*/ 101616 w 101682"/>
              <a:gd name="connsiteY0" fmla="*/ 122 h 197060"/>
              <a:gd name="connsiteX1" fmla="*/ 6366 w 101682"/>
              <a:gd name="connsiteY1" fmla="*/ 87435 h 197060"/>
              <a:gd name="connsiteX2" fmla="*/ 14304 w 101682"/>
              <a:gd name="connsiteY2" fmla="*/ 123947 h 197060"/>
              <a:gd name="connsiteX3" fmla="*/ 58754 w 101682"/>
              <a:gd name="connsiteY3" fmla="*/ 196972 h 197060"/>
              <a:gd name="connsiteX4" fmla="*/ 22241 w 101682"/>
              <a:gd name="connsiteY4" fmla="*/ 108072 h 197060"/>
              <a:gd name="connsiteX5" fmla="*/ 101616 w 101682"/>
              <a:gd name="connsiteY5" fmla="*/ 122 h 19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82" h="197060">
                <a:moveTo>
                  <a:pt x="101616" y="122"/>
                </a:moveTo>
                <a:cubicBezTo>
                  <a:pt x="98970" y="-3318"/>
                  <a:pt x="20918" y="66798"/>
                  <a:pt x="6366" y="87435"/>
                </a:cubicBezTo>
                <a:cubicBezTo>
                  <a:pt x="-8186" y="108072"/>
                  <a:pt x="5573" y="105691"/>
                  <a:pt x="14304" y="123947"/>
                </a:cubicBezTo>
                <a:cubicBezTo>
                  <a:pt x="23035" y="142203"/>
                  <a:pt x="57431" y="199618"/>
                  <a:pt x="58754" y="196972"/>
                </a:cubicBezTo>
                <a:cubicBezTo>
                  <a:pt x="60077" y="194326"/>
                  <a:pt x="16949" y="137705"/>
                  <a:pt x="22241" y="108072"/>
                </a:cubicBezTo>
                <a:cubicBezTo>
                  <a:pt x="27533" y="78439"/>
                  <a:pt x="104262" y="3562"/>
                  <a:pt x="101616" y="12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D3A28498-A82B-4BA4-A43C-274924305546}"/>
              </a:ext>
            </a:extLst>
          </p:cNvPr>
          <p:cNvSpPr/>
          <p:nvPr/>
        </p:nvSpPr>
        <p:spPr>
          <a:xfrm>
            <a:off x="5777773" y="5804741"/>
            <a:ext cx="240725" cy="28651"/>
          </a:xfrm>
          <a:custGeom>
            <a:avLst/>
            <a:gdLst>
              <a:gd name="connsiteX0" fmla="*/ 240440 w 240725"/>
              <a:gd name="connsiteY0" fmla="*/ 2334 h 28651"/>
              <a:gd name="connsiteX1" fmla="*/ 130902 w 240725"/>
              <a:gd name="connsiteY1" fmla="*/ 7097 h 28651"/>
              <a:gd name="connsiteX2" fmla="*/ 56290 w 240725"/>
              <a:gd name="connsiteY2" fmla="*/ 747 h 28651"/>
              <a:gd name="connsiteX3" fmla="*/ 727 w 240725"/>
              <a:gd name="connsiteY3" fmla="*/ 27734 h 28651"/>
              <a:gd name="connsiteX4" fmla="*/ 29302 w 240725"/>
              <a:gd name="connsiteY4" fmla="*/ 21384 h 28651"/>
              <a:gd name="connsiteX5" fmla="*/ 95977 w 240725"/>
              <a:gd name="connsiteY5" fmla="*/ 11859 h 28651"/>
              <a:gd name="connsiteX6" fmla="*/ 240440 w 240725"/>
              <a:gd name="connsiteY6" fmla="*/ 2334 h 2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725" h="28651">
                <a:moveTo>
                  <a:pt x="240440" y="2334"/>
                </a:moveTo>
                <a:cubicBezTo>
                  <a:pt x="246261" y="1540"/>
                  <a:pt x="161594" y="7362"/>
                  <a:pt x="130902" y="7097"/>
                </a:cubicBezTo>
                <a:cubicBezTo>
                  <a:pt x="100210" y="6833"/>
                  <a:pt x="77986" y="-2692"/>
                  <a:pt x="56290" y="747"/>
                </a:cubicBezTo>
                <a:cubicBezTo>
                  <a:pt x="34594" y="4186"/>
                  <a:pt x="5225" y="24295"/>
                  <a:pt x="727" y="27734"/>
                </a:cubicBezTo>
                <a:cubicBezTo>
                  <a:pt x="-3771" y="31173"/>
                  <a:pt x="13427" y="24030"/>
                  <a:pt x="29302" y="21384"/>
                </a:cubicBezTo>
                <a:cubicBezTo>
                  <a:pt x="45177" y="18738"/>
                  <a:pt x="64227" y="13447"/>
                  <a:pt x="95977" y="11859"/>
                </a:cubicBezTo>
                <a:cubicBezTo>
                  <a:pt x="127727" y="10271"/>
                  <a:pt x="234619" y="3128"/>
                  <a:pt x="240440" y="233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3CC1282F-6F9F-4942-92F4-BE78594D1C6F}"/>
              </a:ext>
            </a:extLst>
          </p:cNvPr>
          <p:cNvSpPr/>
          <p:nvPr/>
        </p:nvSpPr>
        <p:spPr>
          <a:xfrm>
            <a:off x="5796662" y="6013446"/>
            <a:ext cx="464468" cy="112096"/>
          </a:xfrm>
          <a:custGeom>
            <a:avLst/>
            <a:gdLst>
              <a:gd name="connsiteX0" fmla="*/ 888 w 464468"/>
              <a:gd name="connsiteY0" fmla="*/ 4 h 112096"/>
              <a:gd name="connsiteX1" fmla="*/ 150113 w 464468"/>
              <a:gd name="connsiteY1" fmla="*/ 71442 h 112096"/>
              <a:gd name="connsiteX2" fmla="*/ 332676 w 464468"/>
              <a:gd name="connsiteY2" fmla="*/ 111129 h 112096"/>
              <a:gd name="connsiteX3" fmla="*/ 464438 w 464468"/>
              <a:gd name="connsiteY3" fmla="*/ 100017 h 112096"/>
              <a:gd name="connsiteX4" fmla="*/ 343788 w 464468"/>
              <a:gd name="connsiteY4" fmla="*/ 101604 h 112096"/>
              <a:gd name="connsiteX5" fmla="*/ 219963 w 464468"/>
              <a:gd name="connsiteY5" fmla="*/ 68267 h 112096"/>
              <a:gd name="connsiteX6" fmla="*/ 888 w 464468"/>
              <a:gd name="connsiteY6" fmla="*/ 4 h 11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4468" h="112096">
                <a:moveTo>
                  <a:pt x="888" y="4"/>
                </a:moveTo>
                <a:cubicBezTo>
                  <a:pt x="-10754" y="533"/>
                  <a:pt x="94815" y="52921"/>
                  <a:pt x="150113" y="71442"/>
                </a:cubicBezTo>
                <a:cubicBezTo>
                  <a:pt x="205411" y="89963"/>
                  <a:pt x="280289" y="106367"/>
                  <a:pt x="332676" y="111129"/>
                </a:cubicBezTo>
                <a:cubicBezTo>
                  <a:pt x="385063" y="115891"/>
                  <a:pt x="462586" y="101604"/>
                  <a:pt x="464438" y="100017"/>
                </a:cubicBezTo>
                <a:cubicBezTo>
                  <a:pt x="466290" y="98430"/>
                  <a:pt x="384534" y="106896"/>
                  <a:pt x="343788" y="101604"/>
                </a:cubicBezTo>
                <a:cubicBezTo>
                  <a:pt x="303042" y="96312"/>
                  <a:pt x="274467" y="85200"/>
                  <a:pt x="219963" y="68267"/>
                </a:cubicBezTo>
                <a:cubicBezTo>
                  <a:pt x="165459" y="51334"/>
                  <a:pt x="12530" y="-525"/>
                  <a:pt x="888" y="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FCADE33B-C1EF-4D52-866B-B21D88C43DD3}"/>
              </a:ext>
            </a:extLst>
          </p:cNvPr>
          <p:cNvSpPr/>
          <p:nvPr/>
        </p:nvSpPr>
        <p:spPr>
          <a:xfrm>
            <a:off x="5835900" y="5798216"/>
            <a:ext cx="173539" cy="18772"/>
          </a:xfrm>
          <a:custGeom>
            <a:avLst/>
            <a:gdLst>
              <a:gd name="connsiteX0" fmla="*/ 1338 w 173539"/>
              <a:gd name="connsiteY0" fmla="*/ 4097 h 18772"/>
              <a:gd name="connsiteX1" fmla="*/ 171200 w 173539"/>
              <a:gd name="connsiteY1" fmla="*/ 922 h 18772"/>
              <a:gd name="connsiteX2" fmla="*/ 95000 w 173539"/>
              <a:gd name="connsiteY2" fmla="*/ 18384 h 18772"/>
              <a:gd name="connsiteX3" fmla="*/ 1338 w 173539"/>
              <a:gd name="connsiteY3" fmla="*/ 4097 h 1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539" h="18772">
                <a:moveTo>
                  <a:pt x="1338" y="4097"/>
                </a:moveTo>
                <a:cubicBezTo>
                  <a:pt x="14038" y="1187"/>
                  <a:pt x="155590" y="-1459"/>
                  <a:pt x="171200" y="922"/>
                </a:cubicBezTo>
                <a:cubicBezTo>
                  <a:pt x="186810" y="3303"/>
                  <a:pt x="120135" y="15474"/>
                  <a:pt x="95000" y="18384"/>
                </a:cubicBezTo>
                <a:cubicBezTo>
                  <a:pt x="69865" y="21294"/>
                  <a:pt x="-11362" y="7007"/>
                  <a:pt x="1338" y="409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889E74A5-ADAB-4276-9AA8-D1BF2DE192FF}"/>
              </a:ext>
            </a:extLst>
          </p:cNvPr>
          <p:cNvSpPr/>
          <p:nvPr/>
        </p:nvSpPr>
        <p:spPr>
          <a:xfrm>
            <a:off x="6243466" y="6573168"/>
            <a:ext cx="400681" cy="280341"/>
          </a:xfrm>
          <a:custGeom>
            <a:avLst/>
            <a:gdLst>
              <a:gd name="connsiteX0" fmla="*/ 172 w 400681"/>
              <a:gd name="connsiteY0" fmla="*/ 14957 h 280341"/>
              <a:gd name="connsiteX1" fmla="*/ 112884 w 400681"/>
              <a:gd name="connsiteY1" fmla="*/ 19720 h 280341"/>
              <a:gd name="connsiteX2" fmla="*/ 193847 w 400681"/>
              <a:gd name="connsiteY2" fmla="*/ 113382 h 280341"/>
              <a:gd name="connsiteX3" fmla="*/ 284334 w 400681"/>
              <a:gd name="connsiteY3" fmla="*/ 175295 h 280341"/>
              <a:gd name="connsiteX4" fmla="*/ 398634 w 400681"/>
              <a:gd name="connsiteY4" fmla="*/ 280070 h 280341"/>
              <a:gd name="connsiteX5" fmla="*/ 346247 w 400681"/>
              <a:gd name="connsiteY5" fmla="*/ 202282 h 280341"/>
              <a:gd name="connsiteX6" fmla="*/ 204959 w 400681"/>
              <a:gd name="connsiteY6" fmla="*/ 100682 h 280341"/>
              <a:gd name="connsiteX7" fmla="*/ 139872 w 400681"/>
              <a:gd name="connsiteY7" fmla="*/ 5432 h 280341"/>
              <a:gd name="connsiteX8" fmla="*/ 172 w 400681"/>
              <a:gd name="connsiteY8" fmla="*/ 14957 h 280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0681" h="280341">
                <a:moveTo>
                  <a:pt x="172" y="14957"/>
                </a:moveTo>
                <a:cubicBezTo>
                  <a:pt x="-4326" y="17338"/>
                  <a:pt x="80605" y="3316"/>
                  <a:pt x="112884" y="19720"/>
                </a:cubicBezTo>
                <a:cubicBezTo>
                  <a:pt x="145163" y="36124"/>
                  <a:pt x="165272" y="87453"/>
                  <a:pt x="193847" y="113382"/>
                </a:cubicBezTo>
                <a:cubicBezTo>
                  <a:pt x="222422" y="139311"/>
                  <a:pt x="250203" y="147514"/>
                  <a:pt x="284334" y="175295"/>
                </a:cubicBezTo>
                <a:cubicBezTo>
                  <a:pt x="318465" y="203076"/>
                  <a:pt x="388315" y="275572"/>
                  <a:pt x="398634" y="280070"/>
                </a:cubicBezTo>
                <a:cubicBezTo>
                  <a:pt x="408953" y="284568"/>
                  <a:pt x="378526" y="232180"/>
                  <a:pt x="346247" y="202282"/>
                </a:cubicBezTo>
                <a:cubicBezTo>
                  <a:pt x="313968" y="172384"/>
                  <a:pt x="239355" y="133490"/>
                  <a:pt x="204959" y="100682"/>
                </a:cubicBezTo>
                <a:cubicBezTo>
                  <a:pt x="170563" y="67874"/>
                  <a:pt x="173210" y="21042"/>
                  <a:pt x="139872" y="5432"/>
                </a:cubicBezTo>
                <a:cubicBezTo>
                  <a:pt x="106535" y="-10178"/>
                  <a:pt x="4670" y="12576"/>
                  <a:pt x="172" y="1495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B1098C34-FE19-43FA-8F10-957BCB7B55FF}"/>
              </a:ext>
            </a:extLst>
          </p:cNvPr>
          <p:cNvSpPr/>
          <p:nvPr/>
        </p:nvSpPr>
        <p:spPr>
          <a:xfrm>
            <a:off x="6244211" y="6205274"/>
            <a:ext cx="401195" cy="344752"/>
          </a:xfrm>
          <a:custGeom>
            <a:avLst/>
            <a:gdLst>
              <a:gd name="connsiteX0" fmla="*/ 401064 w 401195"/>
              <a:gd name="connsiteY0" fmla="*/ 344751 h 344752"/>
              <a:gd name="connsiteX1" fmla="*/ 264539 w 401195"/>
              <a:gd name="connsiteY1" fmla="*/ 144726 h 344752"/>
              <a:gd name="connsiteX2" fmla="*/ 226439 w 401195"/>
              <a:gd name="connsiteY2" fmla="*/ 100276 h 344752"/>
              <a:gd name="connsiteX3" fmla="*/ 1014 w 401195"/>
              <a:gd name="connsiteY3" fmla="*/ 264 h 344752"/>
              <a:gd name="connsiteX4" fmla="*/ 147064 w 401195"/>
              <a:gd name="connsiteY4" fmla="*/ 73289 h 344752"/>
              <a:gd name="connsiteX5" fmla="*/ 237552 w 401195"/>
              <a:gd name="connsiteY5" fmla="*/ 141551 h 344752"/>
              <a:gd name="connsiteX6" fmla="*/ 401064 w 401195"/>
              <a:gd name="connsiteY6" fmla="*/ 344751 h 34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195" h="344752">
                <a:moveTo>
                  <a:pt x="401064" y="344751"/>
                </a:moveTo>
                <a:cubicBezTo>
                  <a:pt x="405562" y="345280"/>
                  <a:pt x="293643" y="185472"/>
                  <a:pt x="264539" y="144726"/>
                </a:cubicBezTo>
                <a:cubicBezTo>
                  <a:pt x="235435" y="103980"/>
                  <a:pt x="270360" y="124353"/>
                  <a:pt x="226439" y="100276"/>
                </a:cubicBezTo>
                <a:cubicBezTo>
                  <a:pt x="182518" y="76199"/>
                  <a:pt x="14243" y="4762"/>
                  <a:pt x="1014" y="264"/>
                </a:cubicBezTo>
                <a:cubicBezTo>
                  <a:pt x="-12215" y="-4234"/>
                  <a:pt x="107641" y="49741"/>
                  <a:pt x="147064" y="73289"/>
                </a:cubicBezTo>
                <a:cubicBezTo>
                  <a:pt x="186487" y="96837"/>
                  <a:pt x="196277" y="101599"/>
                  <a:pt x="237552" y="141551"/>
                </a:cubicBezTo>
                <a:cubicBezTo>
                  <a:pt x="278827" y="181503"/>
                  <a:pt x="396566" y="344222"/>
                  <a:pt x="401064" y="34475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1EDEAE7B-5BCD-4FFB-9367-8E98E928098A}"/>
              </a:ext>
            </a:extLst>
          </p:cNvPr>
          <p:cNvSpPr/>
          <p:nvPr/>
        </p:nvSpPr>
        <p:spPr>
          <a:xfrm>
            <a:off x="5797424" y="6192638"/>
            <a:ext cx="465523" cy="32029"/>
          </a:xfrm>
          <a:custGeom>
            <a:avLst/>
            <a:gdLst>
              <a:gd name="connsiteX0" fmla="*/ 126 w 465523"/>
              <a:gd name="connsiteY0" fmla="*/ 200 h 32029"/>
              <a:gd name="connsiteX1" fmla="*/ 268414 w 465523"/>
              <a:gd name="connsiteY1" fmla="*/ 17662 h 32029"/>
              <a:gd name="connsiteX2" fmla="*/ 465264 w 465523"/>
              <a:gd name="connsiteY2" fmla="*/ 1787 h 32029"/>
              <a:gd name="connsiteX3" fmla="*/ 303339 w 465523"/>
              <a:gd name="connsiteY3" fmla="*/ 31950 h 32029"/>
              <a:gd name="connsiteX4" fmla="*/ 126 w 465523"/>
              <a:gd name="connsiteY4" fmla="*/ 200 h 3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523" h="32029">
                <a:moveTo>
                  <a:pt x="126" y="200"/>
                </a:moveTo>
                <a:cubicBezTo>
                  <a:pt x="-5695" y="-2181"/>
                  <a:pt x="190891" y="17398"/>
                  <a:pt x="268414" y="17662"/>
                </a:cubicBezTo>
                <a:cubicBezTo>
                  <a:pt x="345937" y="17927"/>
                  <a:pt x="459443" y="-594"/>
                  <a:pt x="465264" y="1787"/>
                </a:cubicBezTo>
                <a:cubicBezTo>
                  <a:pt x="471085" y="4168"/>
                  <a:pt x="377951" y="30098"/>
                  <a:pt x="303339" y="31950"/>
                </a:cubicBezTo>
                <a:cubicBezTo>
                  <a:pt x="228727" y="33802"/>
                  <a:pt x="5947" y="2581"/>
                  <a:pt x="126" y="20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7FE547CB-F3EB-4DDC-AF85-C3E8F08A7A1E}"/>
              </a:ext>
            </a:extLst>
          </p:cNvPr>
          <p:cNvSpPr/>
          <p:nvPr/>
        </p:nvSpPr>
        <p:spPr>
          <a:xfrm>
            <a:off x="5351365" y="6192297"/>
            <a:ext cx="444498" cy="183462"/>
          </a:xfrm>
          <a:custGeom>
            <a:avLst/>
            <a:gdLst>
              <a:gd name="connsiteX0" fmla="*/ 98 w 444498"/>
              <a:gd name="connsiteY0" fmla="*/ 183103 h 183462"/>
              <a:gd name="connsiteX1" fmla="*/ 135035 w 444498"/>
              <a:gd name="connsiteY1" fmla="*/ 62453 h 183462"/>
              <a:gd name="connsiteX2" fmla="*/ 246160 w 444498"/>
              <a:gd name="connsiteY2" fmla="*/ 49753 h 183462"/>
              <a:gd name="connsiteX3" fmla="*/ 438248 w 444498"/>
              <a:gd name="connsiteY3" fmla="*/ 541 h 183462"/>
              <a:gd name="connsiteX4" fmla="*/ 377923 w 444498"/>
              <a:gd name="connsiteY4" fmla="*/ 25941 h 183462"/>
              <a:gd name="connsiteX5" fmla="*/ 182660 w 444498"/>
              <a:gd name="connsiteY5" fmla="*/ 64041 h 183462"/>
              <a:gd name="connsiteX6" fmla="*/ 114398 w 444498"/>
              <a:gd name="connsiteY6" fmla="*/ 98966 h 183462"/>
              <a:gd name="connsiteX7" fmla="*/ 98 w 444498"/>
              <a:gd name="connsiteY7" fmla="*/ 183103 h 18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498" h="183462">
                <a:moveTo>
                  <a:pt x="98" y="183103"/>
                </a:moveTo>
                <a:cubicBezTo>
                  <a:pt x="3538" y="177017"/>
                  <a:pt x="94025" y="84678"/>
                  <a:pt x="135035" y="62453"/>
                </a:cubicBezTo>
                <a:cubicBezTo>
                  <a:pt x="176045" y="40228"/>
                  <a:pt x="195625" y="60072"/>
                  <a:pt x="246160" y="49753"/>
                </a:cubicBezTo>
                <a:cubicBezTo>
                  <a:pt x="296695" y="39434"/>
                  <a:pt x="416288" y="4510"/>
                  <a:pt x="438248" y="541"/>
                </a:cubicBezTo>
                <a:cubicBezTo>
                  <a:pt x="460209" y="-3428"/>
                  <a:pt x="420521" y="15358"/>
                  <a:pt x="377923" y="25941"/>
                </a:cubicBezTo>
                <a:cubicBezTo>
                  <a:pt x="335325" y="36524"/>
                  <a:pt x="226581" y="51870"/>
                  <a:pt x="182660" y="64041"/>
                </a:cubicBezTo>
                <a:cubicBezTo>
                  <a:pt x="138739" y="76212"/>
                  <a:pt x="144296" y="81768"/>
                  <a:pt x="114398" y="98966"/>
                </a:cubicBezTo>
                <a:cubicBezTo>
                  <a:pt x="84500" y="116164"/>
                  <a:pt x="-3342" y="189189"/>
                  <a:pt x="98" y="18310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D2D738E4-5493-4974-88B0-A02FDB9CEB50}"/>
              </a:ext>
            </a:extLst>
          </p:cNvPr>
          <p:cNvSpPr/>
          <p:nvPr/>
        </p:nvSpPr>
        <p:spPr>
          <a:xfrm>
            <a:off x="5359326" y="6387780"/>
            <a:ext cx="356575" cy="133670"/>
          </a:xfrm>
          <a:custGeom>
            <a:avLst/>
            <a:gdLst>
              <a:gd name="connsiteX0" fmla="*/ 74 w 356575"/>
              <a:gd name="connsiteY0" fmla="*/ 320 h 133670"/>
              <a:gd name="connsiteX1" fmla="*/ 82624 w 356575"/>
              <a:gd name="connsiteY1" fmla="*/ 95570 h 133670"/>
              <a:gd name="connsiteX2" fmla="*/ 161999 w 356575"/>
              <a:gd name="connsiteY2" fmla="*/ 108270 h 133670"/>
              <a:gd name="connsiteX3" fmla="*/ 354087 w 356575"/>
              <a:gd name="connsiteY3" fmla="*/ 133670 h 133670"/>
              <a:gd name="connsiteX4" fmla="*/ 260424 w 356575"/>
              <a:gd name="connsiteY4" fmla="*/ 108270 h 133670"/>
              <a:gd name="connsiteX5" fmla="*/ 104849 w 356575"/>
              <a:gd name="connsiteY5" fmla="*/ 79695 h 133670"/>
              <a:gd name="connsiteX6" fmla="*/ 68337 w 356575"/>
              <a:gd name="connsiteY6" fmla="*/ 65408 h 133670"/>
              <a:gd name="connsiteX7" fmla="*/ 74 w 356575"/>
              <a:gd name="connsiteY7" fmla="*/ 320 h 13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575" h="133670">
                <a:moveTo>
                  <a:pt x="74" y="320"/>
                </a:moveTo>
                <a:cubicBezTo>
                  <a:pt x="2455" y="5347"/>
                  <a:pt x="55637" y="77578"/>
                  <a:pt x="82624" y="95570"/>
                </a:cubicBezTo>
                <a:cubicBezTo>
                  <a:pt x="109611" y="113562"/>
                  <a:pt x="161999" y="108270"/>
                  <a:pt x="161999" y="108270"/>
                </a:cubicBezTo>
                <a:cubicBezTo>
                  <a:pt x="207243" y="114620"/>
                  <a:pt x="337683" y="133670"/>
                  <a:pt x="354087" y="133670"/>
                </a:cubicBezTo>
                <a:cubicBezTo>
                  <a:pt x="370491" y="133670"/>
                  <a:pt x="301964" y="117266"/>
                  <a:pt x="260424" y="108270"/>
                </a:cubicBezTo>
                <a:cubicBezTo>
                  <a:pt x="218884" y="99274"/>
                  <a:pt x="136864" y="86839"/>
                  <a:pt x="104849" y="79695"/>
                </a:cubicBezTo>
                <a:cubicBezTo>
                  <a:pt x="72835" y="72551"/>
                  <a:pt x="83947" y="79960"/>
                  <a:pt x="68337" y="65408"/>
                </a:cubicBezTo>
                <a:cubicBezTo>
                  <a:pt x="52727" y="50856"/>
                  <a:pt x="-2307" y="-4707"/>
                  <a:pt x="74" y="32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9A5C2912-3C18-44AD-89A8-849BC96ABD01}"/>
              </a:ext>
            </a:extLst>
          </p:cNvPr>
          <p:cNvSpPr/>
          <p:nvPr/>
        </p:nvSpPr>
        <p:spPr>
          <a:xfrm>
            <a:off x="6262308" y="6634159"/>
            <a:ext cx="378198" cy="248138"/>
          </a:xfrm>
          <a:custGeom>
            <a:avLst/>
            <a:gdLst>
              <a:gd name="connsiteX0" fmla="*/ 373442 w 378198"/>
              <a:gd name="connsiteY0" fmla="*/ 240774 h 248138"/>
              <a:gd name="connsiteX1" fmla="*/ 214692 w 378198"/>
              <a:gd name="connsiteY1" fmla="*/ 107424 h 248138"/>
              <a:gd name="connsiteX2" fmla="*/ 117325 w 378198"/>
              <a:gd name="connsiteY2" fmla="*/ 7941 h 248138"/>
              <a:gd name="connsiteX3" fmla="*/ 909 w 378198"/>
              <a:gd name="connsiteY3" fmla="*/ 5824 h 248138"/>
              <a:gd name="connsiteX4" fmla="*/ 66525 w 378198"/>
              <a:gd name="connsiteY4" fmla="*/ 3708 h 248138"/>
              <a:gd name="connsiteX5" fmla="*/ 127909 w 378198"/>
              <a:gd name="connsiteY5" fmla="*/ 39691 h 248138"/>
              <a:gd name="connsiteX6" fmla="*/ 318409 w 378198"/>
              <a:gd name="connsiteY6" fmla="*/ 211141 h 248138"/>
              <a:gd name="connsiteX7" fmla="*/ 373442 w 378198"/>
              <a:gd name="connsiteY7" fmla="*/ 240774 h 24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198" h="248138">
                <a:moveTo>
                  <a:pt x="373442" y="240774"/>
                </a:moveTo>
                <a:cubicBezTo>
                  <a:pt x="356156" y="223488"/>
                  <a:pt x="257378" y="146229"/>
                  <a:pt x="214692" y="107424"/>
                </a:cubicBezTo>
                <a:cubicBezTo>
                  <a:pt x="172006" y="68618"/>
                  <a:pt x="152955" y="24874"/>
                  <a:pt x="117325" y="7941"/>
                </a:cubicBezTo>
                <a:cubicBezTo>
                  <a:pt x="81694" y="-8992"/>
                  <a:pt x="9376" y="6530"/>
                  <a:pt x="909" y="5824"/>
                </a:cubicBezTo>
                <a:cubicBezTo>
                  <a:pt x="-7558" y="5118"/>
                  <a:pt x="45358" y="-1936"/>
                  <a:pt x="66525" y="3708"/>
                </a:cubicBezTo>
                <a:cubicBezTo>
                  <a:pt x="87692" y="9352"/>
                  <a:pt x="85928" y="5119"/>
                  <a:pt x="127909" y="39691"/>
                </a:cubicBezTo>
                <a:cubicBezTo>
                  <a:pt x="169890" y="74263"/>
                  <a:pt x="278545" y="178685"/>
                  <a:pt x="318409" y="211141"/>
                </a:cubicBezTo>
                <a:cubicBezTo>
                  <a:pt x="358273" y="243597"/>
                  <a:pt x="390728" y="258060"/>
                  <a:pt x="373442" y="24077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2BE894E3-81CA-42EC-933E-0F62369242F3}"/>
              </a:ext>
            </a:extLst>
          </p:cNvPr>
          <p:cNvSpPr/>
          <p:nvPr/>
        </p:nvSpPr>
        <p:spPr>
          <a:xfrm>
            <a:off x="5403220" y="6681566"/>
            <a:ext cx="368954" cy="126605"/>
          </a:xfrm>
          <a:custGeom>
            <a:avLst/>
            <a:gdLst>
              <a:gd name="connsiteX0" fmla="*/ 368930 w 368954"/>
              <a:gd name="connsiteY0" fmla="*/ 222 h 126605"/>
              <a:gd name="connsiteX1" fmla="*/ 205418 w 368954"/>
              <a:gd name="connsiteY1" fmla="*/ 76422 h 126605"/>
              <a:gd name="connsiteX2" fmla="*/ 175255 w 368954"/>
              <a:gd name="connsiteY2" fmla="*/ 93884 h 126605"/>
              <a:gd name="connsiteX3" fmla="*/ 143505 w 368954"/>
              <a:gd name="connsiteY3" fmla="*/ 106584 h 126605"/>
              <a:gd name="connsiteX4" fmla="*/ 76830 w 368954"/>
              <a:gd name="connsiteY4" fmla="*/ 120872 h 126605"/>
              <a:gd name="connsiteX5" fmla="*/ 630 w 368954"/>
              <a:gd name="connsiteY5" fmla="*/ 122459 h 126605"/>
              <a:gd name="connsiteX6" fmla="*/ 121280 w 368954"/>
              <a:gd name="connsiteY6" fmla="*/ 125634 h 126605"/>
              <a:gd name="connsiteX7" fmla="*/ 192718 w 368954"/>
              <a:gd name="connsiteY7" fmla="*/ 103409 h 126605"/>
              <a:gd name="connsiteX8" fmla="*/ 368930 w 368954"/>
              <a:gd name="connsiteY8" fmla="*/ 222 h 12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954" h="126605">
                <a:moveTo>
                  <a:pt x="368930" y="222"/>
                </a:moveTo>
                <a:cubicBezTo>
                  <a:pt x="371047" y="-4276"/>
                  <a:pt x="237697" y="60812"/>
                  <a:pt x="205418" y="76422"/>
                </a:cubicBezTo>
                <a:cubicBezTo>
                  <a:pt x="173139" y="92032"/>
                  <a:pt x="185574" y="88857"/>
                  <a:pt x="175255" y="93884"/>
                </a:cubicBezTo>
                <a:cubicBezTo>
                  <a:pt x="164936" y="98911"/>
                  <a:pt x="159909" y="102086"/>
                  <a:pt x="143505" y="106584"/>
                </a:cubicBezTo>
                <a:cubicBezTo>
                  <a:pt x="127101" y="111082"/>
                  <a:pt x="100642" y="118226"/>
                  <a:pt x="76830" y="120872"/>
                </a:cubicBezTo>
                <a:cubicBezTo>
                  <a:pt x="53018" y="123518"/>
                  <a:pt x="-6778" y="121665"/>
                  <a:pt x="630" y="122459"/>
                </a:cubicBezTo>
                <a:cubicBezTo>
                  <a:pt x="8038" y="123253"/>
                  <a:pt x="89265" y="128809"/>
                  <a:pt x="121280" y="125634"/>
                </a:cubicBezTo>
                <a:cubicBezTo>
                  <a:pt x="153295" y="122459"/>
                  <a:pt x="152766" y="120872"/>
                  <a:pt x="192718" y="103409"/>
                </a:cubicBezTo>
                <a:cubicBezTo>
                  <a:pt x="232670" y="85947"/>
                  <a:pt x="366813" y="4720"/>
                  <a:pt x="368930" y="22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30E2D458-4367-4693-A20F-97B733B40915}"/>
              </a:ext>
            </a:extLst>
          </p:cNvPr>
          <p:cNvSpPr/>
          <p:nvPr/>
        </p:nvSpPr>
        <p:spPr>
          <a:xfrm>
            <a:off x="5407001" y="6762990"/>
            <a:ext cx="189593" cy="41079"/>
          </a:xfrm>
          <a:custGeom>
            <a:avLst/>
            <a:gdLst>
              <a:gd name="connsiteX0" fmla="*/ 24 w 189593"/>
              <a:gd name="connsiteY0" fmla="*/ 41035 h 41079"/>
              <a:gd name="connsiteX1" fmla="*/ 82574 w 189593"/>
              <a:gd name="connsiteY1" fmla="*/ 1348 h 41079"/>
              <a:gd name="connsiteX2" fmla="*/ 188937 w 189593"/>
              <a:gd name="connsiteY2" fmla="*/ 9285 h 41079"/>
              <a:gd name="connsiteX3" fmla="*/ 130199 w 189593"/>
              <a:gd name="connsiteY3" fmla="*/ 9285 h 41079"/>
              <a:gd name="connsiteX4" fmla="*/ 90512 w 189593"/>
              <a:gd name="connsiteY4" fmla="*/ 9285 h 41079"/>
              <a:gd name="connsiteX5" fmla="*/ 24 w 189593"/>
              <a:gd name="connsiteY5" fmla="*/ 41035 h 4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593" h="41079">
                <a:moveTo>
                  <a:pt x="24" y="41035"/>
                </a:moveTo>
                <a:cubicBezTo>
                  <a:pt x="-1299" y="39712"/>
                  <a:pt x="51089" y="6640"/>
                  <a:pt x="82574" y="1348"/>
                </a:cubicBezTo>
                <a:cubicBezTo>
                  <a:pt x="114059" y="-3944"/>
                  <a:pt x="181000" y="7962"/>
                  <a:pt x="188937" y="9285"/>
                </a:cubicBezTo>
                <a:cubicBezTo>
                  <a:pt x="196875" y="10608"/>
                  <a:pt x="130199" y="9285"/>
                  <a:pt x="130199" y="9285"/>
                </a:cubicBezTo>
                <a:cubicBezTo>
                  <a:pt x="113795" y="9285"/>
                  <a:pt x="110356" y="4787"/>
                  <a:pt x="90512" y="9285"/>
                </a:cubicBezTo>
                <a:cubicBezTo>
                  <a:pt x="70668" y="13783"/>
                  <a:pt x="1347" y="42358"/>
                  <a:pt x="24" y="4103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73C3A475-61B9-436C-92A8-5F41946D226E}"/>
              </a:ext>
            </a:extLst>
          </p:cNvPr>
          <p:cNvSpPr/>
          <p:nvPr/>
        </p:nvSpPr>
        <p:spPr>
          <a:xfrm>
            <a:off x="5356554" y="6806723"/>
            <a:ext cx="512442" cy="203890"/>
          </a:xfrm>
          <a:custGeom>
            <a:avLst/>
            <a:gdLst>
              <a:gd name="connsiteX0" fmla="*/ 512434 w 512442"/>
              <a:gd name="connsiteY0" fmla="*/ 175102 h 203890"/>
              <a:gd name="connsiteX1" fmla="*/ 310821 w 512442"/>
              <a:gd name="connsiteY1" fmla="*/ 178277 h 203890"/>
              <a:gd name="connsiteX2" fmla="*/ 233034 w 512442"/>
              <a:gd name="connsiteY2" fmla="*/ 195740 h 203890"/>
              <a:gd name="connsiteX3" fmla="*/ 94921 w 512442"/>
              <a:gd name="connsiteY3" fmla="*/ 202090 h 203890"/>
              <a:gd name="connsiteX4" fmla="*/ 34596 w 512442"/>
              <a:gd name="connsiteY4" fmla="*/ 163990 h 203890"/>
              <a:gd name="connsiteX5" fmla="*/ 6021 w 512442"/>
              <a:gd name="connsiteY5" fmla="*/ 103665 h 203890"/>
              <a:gd name="connsiteX6" fmla="*/ 4434 w 512442"/>
              <a:gd name="connsiteY6" fmla="*/ 70327 h 203890"/>
              <a:gd name="connsiteX7" fmla="*/ 55234 w 512442"/>
              <a:gd name="connsiteY7" fmla="*/ 477 h 203890"/>
              <a:gd name="connsiteX8" fmla="*/ 15546 w 512442"/>
              <a:gd name="connsiteY8" fmla="*/ 43340 h 203890"/>
              <a:gd name="connsiteX9" fmla="*/ 28246 w 512442"/>
              <a:gd name="connsiteY9" fmla="*/ 114777 h 203890"/>
              <a:gd name="connsiteX10" fmla="*/ 50471 w 512442"/>
              <a:gd name="connsiteY10" fmla="*/ 146527 h 203890"/>
              <a:gd name="connsiteX11" fmla="*/ 104446 w 512442"/>
              <a:gd name="connsiteY11" fmla="*/ 181452 h 203890"/>
              <a:gd name="connsiteX12" fmla="*/ 182234 w 512442"/>
              <a:gd name="connsiteY12" fmla="*/ 183040 h 203890"/>
              <a:gd name="connsiteX13" fmla="*/ 302884 w 512442"/>
              <a:gd name="connsiteY13" fmla="*/ 159227 h 203890"/>
              <a:gd name="connsiteX14" fmla="*/ 512434 w 512442"/>
              <a:gd name="connsiteY14" fmla="*/ 175102 h 20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2442" h="203890">
                <a:moveTo>
                  <a:pt x="512434" y="175102"/>
                </a:moveTo>
                <a:cubicBezTo>
                  <a:pt x="513757" y="178277"/>
                  <a:pt x="357388" y="174837"/>
                  <a:pt x="310821" y="178277"/>
                </a:cubicBezTo>
                <a:cubicBezTo>
                  <a:pt x="264254" y="181717"/>
                  <a:pt x="269017" y="191771"/>
                  <a:pt x="233034" y="195740"/>
                </a:cubicBezTo>
                <a:cubicBezTo>
                  <a:pt x="197051" y="199709"/>
                  <a:pt x="127994" y="207382"/>
                  <a:pt x="94921" y="202090"/>
                </a:cubicBezTo>
                <a:cubicBezTo>
                  <a:pt x="61848" y="196798"/>
                  <a:pt x="49413" y="180394"/>
                  <a:pt x="34596" y="163990"/>
                </a:cubicBezTo>
                <a:cubicBezTo>
                  <a:pt x="19779" y="147586"/>
                  <a:pt x="11048" y="119275"/>
                  <a:pt x="6021" y="103665"/>
                </a:cubicBezTo>
                <a:cubicBezTo>
                  <a:pt x="994" y="88055"/>
                  <a:pt x="-3768" y="87525"/>
                  <a:pt x="4434" y="70327"/>
                </a:cubicBezTo>
                <a:cubicBezTo>
                  <a:pt x="12636" y="53129"/>
                  <a:pt x="53382" y="4975"/>
                  <a:pt x="55234" y="477"/>
                </a:cubicBezTo>
                <a:cubicBezTo>
                  <a:pt x="57086" y="-4021"/>
                  <a:pt x="20044" y="24290"/>
                  <a:pt x="15546" y="43340"/>
                </a:cubicBezTo>
                <a:cubicBezTo>
                  <a:pt x="11048" y="62390"/>
                  <a:pt x="22425" y="97579"/>
                  <a:pt x="28246" y="114777"/>
                </a:cubicBezTo>
                <a:cubicBezTo>
                  <a:pt x="34067" y="131975"/>
                  <a:pt x="37771" y="135415"/>
                  <a:pt x="50471" y="146527"/>
                </a:cubicBezTo>
                <a:cubicBezTo>
                  <a:pt x="63171" y="157639"/>
                  <a:pt x="82486" y="175367"/>
                  <a:pt x="104446" y="181452"/>
                </a:cubicBezTo>
                <a:cubicBezTo>
                  <a:pt x="126406" y="187537"/>
                  <a:pt x="149161" y="186744"/>
                  <a:pt x="182234" y="183040"/>
                </a:cubicBezTo>
                <a:cubicBezTo>
                  <a:pt x="215307" y="179336"/>
                  <a:pt x="248644" y="162138"/>
                  <a:pt x="302884" y="159227"/>
                </a:cubicBezTo>
                <a:cubicBezTo>
                  <a:pt x="357124" y="156316"/>
                  <a:pt x="511111" y="171927"/>
                  <a:pt x="512434" y="17510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8EA90E7F-162E-4D74-B235-AC1697BC9722}"/>
              </a:ext>
            </a:extLst>
          </p:cNvPr>
          <p:cNvSpPr/>
          <p:nvPr/>
        </p:nvSpPr>
        <p:spPr>
          <a:xfrm>
            <a:off x="5850699" y="6876904"/>
            <a:ext cx="99292" cy="93900"/>
          </a:xfrm>
          <a:custGeom>
            <a:avLst/>
            <a:gdLst>
              <a:gd name="connsiteX0" fmla="*/ 19876 w 99292"/>
              <a:gd name="connsiteY0" fmla="*/ 146 h 93900"/>
              <a:gd name="connsiteX1" fmla="*/ 32576 w 99292"/>
              <a:gd name="connsiteY1" fmla="*/ 54121 h 93900"/>
              <a:gd name="connsiteX2" fmla="*/ 826 w 99292"/>
              <a:gd name="connsiteY2" fmla="*/ 93809 h 93900"/>
              <a:gd name="connsiteX3" fmla="*/ 72264 w 99292"/>
              <a:gd name="connsiteY3" fmla="*/ 65234 h 93900"/>
              <a:gd name="connsiteX4" fmla="*/ 97664 w 99292"/>
              <a:gd name="connsiteY4" fmla="*/ 71584 h 93900"/>
              <a:gd name="connsiteX5" fmla="*/ 19876 w 99292"/>
              <a:gd name="connsiteY5" fmla="*/ 146 h 9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292" h="93900">
                <a:moveTo>
                  <a:pt x="19876" y="146"/>
                </a:moveTo>
                <a:cubicBezTo>
                  <a:pt x="9028" y="-2764"/>
                  <a:pt x="35751" y="38511"/>
                  <a:pt x="32576" y="54121"/>
                </a:cubicBezTo>
                <a:cubicBezTo>
                  <a:pt x="29401" y="69731"/>
                  <a:pt x="-5789" y="91957"/>
                  <a:pt x="826" y="93809"/>
                </a:cubicBezTo>
                <a:cubicBezTo>
                  <a:pt x="7441" y="95661"/>
                  <a:pt x="56124" y="68938"/>
                  <a:pt x="72264" y="65234"/>
                </a:cubicBezTo>
                <a:cubicBezTo>
                  <a:pt x="88404" y="61530"/>
                  <a:pt x="104543" y="80051"/>
                  <a:pt x="97664" y="71584"/>
                </a:cubicBezTo>
                <a:cubicBezTo>
                  <a:pt x="90785" y="63117"/>
                  <a:pt x="30724" y="3056"/>
                  <a:pt x="19876" y="1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46010F57-D8B1-44EC-BC2A-2932F049F975}"/>
              </a:ext>
            </a:extLst>
          </p:cNvPr>
          <p:cNvSpPr/>
          <p:nvPr/>
        </p:nvSpPr>
        <p:spPr>
          <a:xfrm>
            <a:off x="5668655" y="7088188"/>
            <a:ext cx="333683" cy="19079"/>
          </a:xfrm>
          <a:custGeom>
            <a:avLst/>
            <a:gdLst>
              <a:gd name="connsiteX0" fmla="*/ 333683 w 333683"/>
              <a:gd name="connsiteY0" fmla="*/ 0 h 19079"/>
              <a:gd name="connsiteX1" fmla="*/ 190808 w 333683"/>
              <a:gd name="connsiteY1" fmla="*/ 4762 h 19079"/>
              <a:gd name="connsiteX2" fmla="*/ 44758 w 333683"/>
              <a:gd name="connsiteY2" fmla="*/ 9525 h 19079"/>
              <a:gd name="connsiteX3" fmla="*/ 5070 w 333683"/>
              <a:gd name="connsiteY3" fmla="*/ 19050 h 19079"/>
              <a:gd name="connsiteX4" fmla="*/ 141595 w 333683"/>
              <a:gd name="connsiteY4" fmla="*/ 12700 h 19079"/>
              <a:gd name="connsiteX5" fmla="*/ 333683 w 333683"/>
              <a:gd name="connsiteY5" fmla="*/ 0 h 19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683" h="19079">
                <a:moveTo>
                  <a:pt x="333683" y="0"/>
                </a:moveTo>
                <a:lnTo>
                  <a:pt x="190808" y="4762"/>
                </a:lnTo>
                <a:cubicBezTo>
                  <a:pt x="142654" y="6349"/>
                  <a:pt x="75714" y="7144"/>
                  <a:pt x="44758" y="9525"/>
                </a:cubicBezTo>
                <a:cubicBezTo>
                  <a:pt x="13802" y="11906"/>
                  <a:pt x="-11069" y="18521"/>
                  <a:pt x="5070" y="19050"/>
                </a:cubicBezTo>
                <a:cubicBezTo>
                  <a:pt x="21209" y="19579"/>
                  <a:pt x="141595" y="12700"/>
                  <a:pt x="141595" y="12700"/>
                </a:cubicBezTo>
                <a:lnTo>
                  <a:pt x="333683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8C573A50-08F6-4366-A2C3-885F754F2022}"/>
              </a:ext>
            </a:extLst>
          </p:cNvPr>
          <p:cNvSpPr/>
          <p:nvPr/>
        </p:nvSpPr>
        <p:spPr>
          <a:xfrm>
            <a:off x="5634620" y="7100830"/>
            <a:ext cx="395266" cy="246127"/>
          </a:xfrm>
          <a:custGeom>
            <a:avLst/>
            <a:gdLst>
              <a:gd name="connsiteX0" fmla="*/ 394705 w 395266"/>
              <a:gd name="connsiteY0" fmla="*/ 246120 h 246127"/>
              <a:gd name="connsiteX1" fmla="*/ 207380 w 395266"/>
              <a:gd name="connsiteY1" fmla="*/ 209608 h 246127"/>
              <a:gd name="connsiteX2" fmla="*/ 80380 w 395266"/>
              <a:gd name="connsiteY2" fmla="*/ 187383 h 246127"/>
              <a:gd name="connsiteX3" fmla="*/ 15293 w 395266"/>
              <a:gd name="connsiteY3" fmla="*/ 147695 h 246127"/>
              <a:gd name="connsiteX4" fmla="*/ 1005 w 395266"/>
              <a:gd name="connsiteY4" fmla="*/ 55620 h 246127"/>
              <a:gd name="connsiteX5" fmla="*/ 34343 w 395266"/>
              <a:gd name="connsiteY5" fmla="*/ 58 h 246127"/>
              <a:gd name="connsiteX6" fmla="*/ 18468 w 395266"/>
              <a:gd name="connsiteY6" fmla="*/ 46095 h 246127"/>
              <a:gd name="connsiteX7" fmla="*/ 13705 w 395266"/>
              <a:gd name="connsiteY7" fmla="*/ 98483 h 246127"/>
              <a:gd name="connsiteX8" fmla="*/ 64505 w 395266"/>
              <a:gd name="connsiteY8" fmla="*/ 165158 h 246127"/>
              <a:gd name="connsiteX9" fmla="*/ 258180 w 395266"/>
              <a:gd name="connsiteY9" fmla="*/ 206433 h 246127"/>
              <a:gd name="connsiteX10" fmla="*/ 394705 w 395266"/>
              <a:gd name="connsiteY10" fmla="*/ 246120 h 24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5266" h="246127">
                <a:moveTo>
                  <a:pt x="394705" y="246120"/>
                </a:moveTo>
                <a:cubicBezTo>
                  <a:pt x="386238" y="246649"/>
                  <a:pt x="259768" y="219398"/>
                  <a:pt x="207380" y="209608"/>
                </a:cubicBezTo>
                <a:cubicBezTo>
                  <a:pt x="154992" y="199818"/>
                  <a:pt x="112394" y="197702"/>
                  <a:pt x="80380" y="187383"/>
                </a:cubicBezTo>
                <a:cubicBezTo>
                  <a:pt x="48365" y="177064"/>
                  <a:pt x="28522" y="169655"/>
                  <a:pt x="15293" y="147695"/>
                </a:cubicBezTo>
                <a:cubicBezTo>
                  <a:pt x="2064" y="125734"/>
                  <a:pt x="-2170" y="80226"/>
                  <a:pt x="1005" y="55620"/>
                </a:cubicBezTo>
                <a:cubicBezTo>
                  <a:pt x="4180" y="31014"/>
                  <a:pt x="31433" y="1645"/>
                  <a:pt x="34343" y="58"/>
                </a:cubicBezTo>
                <a:cubicBezTo>
                  <a:pt x="37253" y="-1529"/>
                  <a:pt x="21908" y="29691"/>
                  <a:pt x="18468" y="46095"/>
                </a:cubicBezTo>
                <a:cubicBezTo>
                  <a:pt x="15028" y="62499"/>
                  <a:pt x="6032" y="78639"/>
                  <a:pt x="13705" y="98483"/>
                </a:cubicBezTo>
                <a:cubicBezTo>
                  <a:pt x="21378" y="118327"/>
                  <a:pt x="23759" y="147166"/>
                  <a:pt x="64505" y="165158"/>
                </a:cubicBezTo>
                <a:cubicBezTo>
                  <a:pt x="105251" y="183150"/>
                  <a:pt x="202353" y="195585"/>
                  <a:pt x="258180" y="206433"/>
                </a:cubicBezTo>
                <a:cubicBezTo>
                  <a:pt x="314007" y="217281"/>
                  <a:pt x="403172" y="245591"/>
                  <a:pt x="394705" y="24612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EE70BBFB-5BB4-4E1E-A6AD-7AD98DFCE89D}"/>
              </a:ext>
            </a:extLst>
          </p:cNvPr>
          <p:cNvSpPr/>
          <p:nvPr/>
        </p:nvSpPr>
        <p:spPr>
          <a:xfrm>
            <a:off x="6592660" y="6813966"/>
            <a:ext cx="208191" cy="217601"/>
          </a:xfrm>
          <a:custGeom>
            <a:avLst/>
            <a:gdLst>
              <a:gd name="connsiteX0" fmla="*/ 2873 w 208191"/>
              <a:gd name="connsiteY0" fmla="*/ 217601 h 217601"/>
              <a:gd name="connsiteX1" fmla="*/ 112940 w 208191"/>
              <a:gd name="connsiteY1" fmla="*/ 151984 h 217601"/>
              <a:gd name="connsiteX2" fmla="*/ 208190 w 208191"/>
              <a:gd name="connsiteY2" fmla="*/ 1701 h 217601"/>
              <a:gd name="connsiteX3" fmla="*/ 115057 w 208191"/>
              <a:gd name="connsiteY3" fmla="*/ 75784 h 217601"/>
              <a:gd name="connsiteX4" fmla="*/ 38857 w 208191"/>
              <a:gd name="connsiteY4" fmla="*/ 151984 h 217601"/>
              <a:gd name="connsiteX5" fmla="*/ 2873 w 208191"/>
              <a:gd name="connsiteY5" fmla="*/ 217601 h 217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191" h="217601">
                <a:moveTo>
                  <a:pt x="2873" y="217601"/>
                </a:moveTo>
                <a:cubicBezTo>
                  <a:pt x="15220" y="217601"/>
                  <a:pt x="78721" y="187967"/>
                  <a:pt x="112940" y="151984"/>
                </a:cubicBezTo>
                <a:cubicBezTo>
                  <a:pt x="147160" y="116001"/>
                  <a:pt x="207837" y="14401"/>
                  <a:pt x="208190" y="1701"/>
                </a:cubicBezTo>
                <a:cubicBezTo>
                  <a:pt x="208543" y="-10999"/>
                  <a:pt x="143279" y="50737"/>
                  <a:pt x="115057" y="75784"/>
                </a:cubicBezTo>
                <a:cubicBezTo>
                  <a:pt x="86835" y="100831"/>
                  <a:pt x="56849" y="130817"/>
                  <a:pt x="38857" y="151984"/>
                </a:cubicBezTo>
                <a:cubicBezTo>
                  <a:pt x="20865" y="173151"/>
                  <a:pt x="-9474" y="217601"/>
                  <a:pt x="2873" y="217601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A1DE916A-2DCA-4646-9A3A-3AE4827D0E35}"/>
              </a:ext>
            </a:extLst>
          </p:cNvPr>
          <p:cNvSpPr/>
          <p:nvPr/>
        </p:nvSpPr>
        <p:spPr>
          <a:xfrm>
            <a:off x="6250468" y="6633404"/>
            <a:ext cx="378932" cy="348263"/>
          </a:xfrm>
          <a:custGeom>
            <a:avLst/>
            <a:gdLst>
              <a:gd name="connsiteX0" fmla="*/ 49 w 378932"/>
              <a:gd name="connsiteY0" fmla="*/ 17163 h 348263"/>
              <a:gd name="connsiteX1" fmla="*/ 211715 w 378932"/>
              <a:gd name="connsiteY1" fmla="*/ 59496 h 348263"/>
              <a:gd name="connsiteX2" fmla="*/ 378932 w 378932"/>
              <a:gd name="connsiteY2" fmla="*/ 237296 h 348263"/>
              <a:gd name="connsiteX3" fmla="*/ 378932 w 378932"/>
              <a:gd name="connsiteY3" fmla="*/ 237296 h 348263"/>
              <a:gd name="connsiteX4" fmla="*/ 342949 w 378932"/>
              <a:gd name="connsiteY4" fmla="*/ 324079 h 348263"/>
              <a:gd name="connsiteX5" fmla="*/ 230765 w 378932"/>
              <a:gd name="connsiteY5" fmla="*/ 321963 h 348263"/>
              <a:gd name="connsiteX6" fmla="*/ 49 w 378932"/>
              <a:gd name="connsiteY6" fmla="*/ 17163 h 34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932" h="348263">
                <a:moveTo>
                  <a:pt x="49" y="17163"/>
                </a:moveTo>
                <a:cubicBezTo>
                  <a:pt x="-3126" y="-26581"/>
                  <a:pt x="148568" y="22807"/>
                  <a:pt x="211715" y="59496"/>
                </a:cubicBezTo>
                <a:cubicBezTo>
                  <a:pt x="274862" y="96185"/>
                  <a:pt x="378932" y="237296"/>
                  <a:pt x="378932" y="237296"/>
                </a:cubicBezTo>
                <a:lnTo>
                  <a:pt x="378932" y="237296"/>
                </a:lnTo>
                <a:cubicBezTo>
                  <a:pt x="372935" y="251760"/>
                  <a:pt x="367643" y="309968"/>
                  <a:pt x="342949" y="324079"/>
                </a:cubicBezTo>
                <a:cubicBezTo>
                  <a:pt x="318255" y="338190"/>
                  <a:pt x="284035" y="371705"/>
                  <a:pt x="230765" y="321963"/>
                </a:cubicBezTo>
                <a:cubicBezTo>
                  <a:pt x="177496" y="272221"/>
                  <a:pt x="3224" y="60907"/>
                  <a:pt x="49" y="1716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E7D0B12D-0880-4B94-B3DE-7E844B7B9AE4}"/>
              </a:ext>
            </a:extLst>
          </p:cNvPr>
          <p:cNvSpPr/>
          <p:nvPr/>
        </p:nvSpPr>
        <p:spPr>
          <a:xfrm>
            <a:off x="6506590" y="6091012"/>
            <a:ext cx="118342" cy="149546"/>
          </a:xfrm>
          <a:custGeom>
            <a:avLst/>
            <a:gdLst>
              <a:gd name="connsiteX0" fmla="*/ 573 w 118342"/>
              <a:gd name="connsiteY0" fmla="*/ 149451 h 149546"/>
              <a:gd name="connsiteX1" fmla="*/ 94235 w 118342"/>
              <a:gd name="connsiteY1" fmla="*/ 47851 h 149546"/>
              <a:gd name="connsiteX2" fmla="*/ 116460 w 118342"/>
              <a:gd name="connsiteY2" fmla="*/ 226 h 149546"/>
              <a:gd name="connsiteX3" fmla="*/ 57723 w 118342"/>
              <a:gd name="connsiteY3" fmla="*/ 65313 h 149546"/>
              <a:gd name="connsiteX4" fmla="*/ 573 w 118342"/>
              <a:gd name="connsiteY4" fmla="*/ 149451 h 14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42" h="149546">
                <a:moveTo>
                  <a:pt x="573" y="149451"/>
                </a:moveTo>
                <a:cubicBezTo>
                  <a:pt x="6658" y="146541"/>
                  <a:pt x="74921" y="72722"/>
                  <a:pt x="94235" y="47851"/>
                </a:cubicBezTo>
                <a:cubicBezTo>
                  <a:pt x="113549" y="22980"/>
                  <a:pt x="122545" y="-2684"/>
                  <a:pt x="116460" y="226"/>
                </a:cubicBezTo>
                <a:cubicBezTo>
                  <a:pt x="110375" y="3136"/>
                  <a:pt x="77038" y="42823"/>
                  <a:pt x="57723" y="65313"/>
                </a:cubicBezTo>
                <a:cubicBezTo>
                  <a:pt x="38409" y="87802"/>
                  <a:pt x="-5512" y="152361"/>
                  <a:pt x="573" y="14945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D028B386-F427-4B40-8DDB-449F8792788D}"/>
              </a:ext>
            </a:extLst>
          </p:cNvPr>
          <p:cNvSpPr/>
          <p:nvPr/>
        </p:nvSpPr>
        <p:spPr>
          <a:xfrm>
            <a:off x="6162332" y="5922955"/>
            <a:ext cx="74803" cy="183216"/>
          </a:xfrm>
          <a:custGeom>
            <a:avLst/>
            <a:gdLst>
              <a:gd name="connsiteX0" fmla="*/ 343 w 74803"/>
              <a:gd name="connsiteY0" fmla="*/ 180983 h 183216"/>
              <a:gd name="connsiteX1" fmla="*/ 73368 w 74803"/>
              <a:gd name="connsiteY1" fmla="*/ 1595 h 183216"/>
              <a:gd name="connsiteX2" fmla="*/ 46381 w 74803"/>
              <a:gd name="connsiteY2" fmla="*/ 96845 h 183216"/>
              <a:gd name="connsiteX3" fmla="*/ 343 w 74803"/>
              <a:gd name="connsiteY3" fmla="*/ 180983 h 18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803" h="183216">
                <a:moveTo>
                  <a:pt x="343" y="180983"/>
                </a:moveTo>
                <a:cubicBezTo>
                  <a:pt x="4841" y="165108"/>
                  <a:pt x="65695" y="15618"/>
                  <a:pt x="73368" y="1595"/>
                </a:cubicBezTo>
                <a:cubicBezTo>
                  <a:pt x="81041" y="-12428"/>
                  <a:pt x="55906" y="69858"/>
                  <a:pt x="46381" y="96845"/>
                </a:cubicBezTo>
                <a:cubicBezTo>
                  <a:pt x="36856" y="123832"/>
                  <a:pt x="-4155" y="196858"/>
                  <a:pt x="343" y="18098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B3E1CBC4-C358-446E-B6FB-4731A1072168}"/>
              </a:ext>
            </a:extLst>
          </p:cNvPr>
          <p:cNvSpPr/>
          <p:nvPr/>
        </p:nvSpPr>
        <p:spPr>
          <a:xfrm>
            <a:off x="6256881" y="6427809"/>
            <a:ext cx="110771" cy="123236"/>
          </a:xfrm>
          <a:custGeom>
            <a:avLst/>
            <a:gdLst>
              <a:gd name="connsiteX0" fmla="*/ 4219 w 110771"/>
              <a:gd name="connsiteY0" fmla="*/ 122216 h 123236"/>
              <a:gd name="connsiteX1" fmla="*/ 110582 w 110771"/>
              <a:gd name="connsiteY1" fmla="*/ 1566 h 123236"/>
              <a:gd name="connsiteX2" fmla="*/ 29619 w 110771"/>
              <a:gd name="connsiteY2" fmla="*/ 57129 h 123236"/>
              <a:gd name="connsiteX3" fmla="*/ 4219 w 110771"/>
              <a:gd name="connsiteY3" fmla="*/ 122216 h 12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771" h="123236">
                <a:moveTo>
                  <a:pt x="4219" y="122216"/>
                </a:moveTo>
                <a:cubicBezTo>
                  <a:pt x="17713" y="112955"/>
                  <a:pt x="106349" y="12414"/>
                  <a:pt x="110582" y="1566"/>
                </a:cubicBezTo>
                <a:cubicBezTo>
                  <a:pt x="114815" y="-9282"/>
                  <a:pt x="46817" y="39137"/>
                  <a:pt x="29619" y="57129"/>
                </a:cubicBezTo>
                <a:cubicBezTo>
                  <a:pt x="12421" y="75121"/>
                  <a:pt x="-9275" y="131477"/>
                  <a:pt x="4219" y="1222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024E63CA-47CD-4A52-980C-40D12D1EAB28}"/>
              </a:ext>
            </a:extLst>
          </p:cNvPr>
          <p:cNvSpPr/>
          <p:nvPr/>
        </p:nvSpPr>
        <p:spPr>
          <a:xfrm>
            <a:off x="6455048" y="6529550"/>
            <a:ext cx="123983" cy="111256"/>
          </a:xfrm>
          <a:custGeom>
            <a:avLst/>
            <a:gdLst>
              <a:gd name="connsiteX0" fmla="*/ 2902 w 123983"/>
              <a:gd name="connsiteY0" fmla="*/ 110963 h 111256"/>
              <a:gd name="connsiteX1" fmla="*/ 123552 w 123983"/>
              <a:gd name="connsiteY1" fmla="*/ 3013 h 111256"/>
              <a:gd name="connsiteX2" fmla="*/ 42590 w 123983"/>
              <a:gd name="connsiteY2" fmla="*/ 34763 h 111256"/>
              <a:gd name="connsiteX3" fmla="*/ 2902 w 123983"/>
              <a:gd name="connsiteY3" fmla="*/ 110963 h 11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983" h="111256">
                <a:moveTo>
                  <a:pt x="2902" y="110963"/>
                </a:moveTo>
                <a:cubicBezTo>
                  <a:pt x="16396" y="105671"/>
                  <a:pt x="116937" y="15713"/>
                  <a:pt x="123552" y="3013"/>
                </a:cubicBezTo>
                <a:cubicBezTo>
                  <a:pt x="130167" y="-9687"/>
                  <a:pt x="58729" y="21005"/>
                  <a:pt x="42590" y="34763"/>
                </a:cubicBezTo>
                <a:cubicBezTo>
                  <a:pt x="26451" y="48521"/>
                  <a:pt x="-10592" y="116255"/>
                  <a:pt x="2902" y="11096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927E7618-EB03-481B-8175-F6EAC25C27E8}"/>
              </a:ext>
            </a:extLst>
          </p:cNvPr>
          <p:cNvSpPr/>
          <p:nvPr/>
        </p:nvSpPr>
        <p:spPr>
          <a:xfrm>
            <a:off x="5819386" y="6483155"/>
            <a:ext cx="210177" cy="111339"/>
          </a:xfrm>
          <a:custGeom>
            <a:avLst/>
            <a:gdLst>
              <a:gd name="connsiteX0" fmla="*/ 389 w 210177"/>
              <a:gd name="connsiteY0" fmla="*/ 111320 h 111339"/>
              <a:gd name="connsiteX1" fmla="*/ 75002 w 210177"/>
              <a:gd name="connsiteY1" fmla="*/ 27183 h 111339"/>
              <a:gd name="connsiteX2" fmla="*/ 209939 w 210177"/>
              <a:gd name="connsiteY2" fmla="*/ 195 h 111339"/>
              <a:gd name="connsiteX3" fmla="*/ 105164 w 210177"/>
              <a:gd name="connsiteY3" fmla="*/ 19245 h 111339"/>
              <a:gd name="connsiteX4" fmla="*/ 389 w 210177"/>
              <a:gd name="connsiteY4" fmla="*/ 111320 h 11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177" h="111339">
                <a:moveTo>
                  <a:pt x="389" y="111320"/>
                </a:moveTo>
                <a:cubicBezTo>
                  <a:pt x="-4638" y="112643"/>
                  <a:pt x="40077" y="45704"/>
                  <a:pt x="75002" y="27183"/>
                </a:cubicBezTo>
                <a:cubicBezTo>
                  <a:pt x="109927" y="8662"/>
                  <a:pt x="204912" y="1518"/>
                  <a:pt x="209939" y="195"/>
                </a:cubicBezTo>
                <a:cubicBezTo>
                  <a:pt x="214966" y="-1128"/>
                  <a:pt x="139295" y="4164"/>
                  <a:pt x="105164" y="19245"/>
                </a:cubicBezTo>
                <a:cubicBezTo>
                  <a:pt x="71033" y="34326"/>
                  <a:pt x="5416" y="109997"/>
                  <a:pt x="389" y="11132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7F7E7C48-1AF1-49D3-ADB1-10C0901DA72A}"/>
              </a:ext>
            </a:extLst>
          </p:cNvPr>
          <p:cNvSpPr/>
          <p:nvPr/>
        </p:nvSpPr>
        <p:spPr>
          <a:xfrm>
            <a:off x="5857563" y="6583248"/>
            <a:ext cx="299006" cy="111246"/>
          </a:xfrm>
          <a:custGeom>
            <a:avLst/>
            <a:gdLst>
              <a:gd name="connsiteX0" fmla="*/ 312 w 299006"/>
              <a:gd name="connsiteY0" fmla="*/ 111240 h 111246"/>
              <a:gd name="connsiteX1" fmla="*/ 120962 w 299006"/>
              <a:gd name="connsiteY1" fmla="*/ 20752 h 111246"/>
              <a:gd name="connsiteX2" fmla="*/ 298762 w 299006"/>
              <a:gd name="connsiteY2" fmla="*/ 115 h 111246"/>
              <a:gd name="connsiteX3" fmla="*/ 155887 w 299006"/>
              <a:gd name="connsiteY3" fmla="*/ 25515 h 111246"/>
              <a:gd name="connsiteX4" fmla="*/ 312 w 299006"/>
              <a:gd name="connsiteY4" fmla="*/ 111240 h 11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006" h="111246">
                <a:moveTo>
                  <a:pt x="312" y="111240"/>
                </a:moveTo>
                <a:cubicBezTo>
                  <a:pt x="-5509" y="110446"/>
                  <a:pt x="71220" y="39273"/>
                  <a:pt x="120962" y="20752"/>
                </a:cubicBezTo>
                <a:cubicBezTo>
                  <a:pt x="170704" y="2231"/>
                  <a:pt x="292941" y="-679"/>
                  <a:pt x="298762" y="115"/>
                </a:cubicBezTo>
                <a:cubicBezTo>
                  <a:pt x="304583" y="909"/>
                  <a:pt x="204835" y="7523"/>
                  <a:pt x="155887" y="25515"/>
                </a:cubicBezTo>
                <a:cubicBezTo>
                  <a:pt x="106939" y="43507"/>
                  <a:pt x="6133" y="112034"/>
                  <a:pt x="312" y="11124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2CF5AB72-49ED-4892-A2A3-795492D409D4}"/>
              </a:ext>
            </a:extLst>
          </p:cNvPr>
          <p:cNvSpPr/>
          <p:nvPr/>
        </p:nvSpPr>
        <p:spPr>
          <a:xfrm>
            <a:off x="5890817" y="6549886"/>
            <a:ext cx="146277" cy="50939"/>
          </a:xfrm>
          <a:custGeom>
            <a:avLst/>
            <a:gdLst>
              <a:gd name="connsiteX0" fmla="*/ 396 w 146277"/>
              <a:gd name="connsiteY0" fmla="*/ 50939 h 50939"/>
              <a:gd name="connsiteX1" fmla="*/ 101996 w 146277"/>
              <a:gd name="connsiteY1" fmla="*/ 4902 h 50939"/>
              <a:gd name="connsiteX2" fmla="*/ 143271 w 146277"/>
              <a:gd name="connsiteY2" fmla="*/ 4902 h 50939"/>
              <a:gd name="connsiteX3" fmla="*/ 396 w 146277"/>
              <a:gd name="connsiteY3" fmla="*/ 50939 h 5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277" h="50939">
                <a:moveTo>
                  <a:pt x="396" y="50939"/>
                </a:moveTo>
                <a:cubicBezTo>
                  <a:pt x="-6483" y="50939"/>
                  <a:pt x="78184" y="12575"/>
                  <a:pt x="101996" y="4902"/>
                </a:cubicBezTo>
                <a:cubicBezTo>
                  <a:pt x="125808" y="-2771"/>
                  <a:pt x="155971" y="-390"/>
                  <a:pt x="143271" y="4902"/>
                </a:cubicBezTo>
                <a:cubicBezTo>
                  <a:pt x="130571" y="10194"/>
                  <a:pt x="7275" y="50939"/>
                  <a:pt x="396" y="5093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90F64EB7-C833-489C-97F2-32E0BB0F1952}"/>
              </a:ext>
            </a:extLst>
          </p:cNvPr>
          <p:cNvSpPr/>
          <p:nvPr/>
        </p:nvSpPr>
        <p:spPr>
          <a:xfrm>
            <a:off x="6020312" y="6994887"/>
            <a:ext cx="660027" cy="2310610"/>
          </a:xfrm>
          <a:custGeom>
            <a:avLst/>
            <a:gdLst>
              <a:gd name="connsiteX0" fmla="*/ 33355 w 660027"/>
              <a:gd name="connsiteY0" fmla="*/ 2813 h 2310610"/>
              <a:gd name="connsiteX1" fmla="*/ 261955 w 660027"/>
              <a:gd name="connsiteY1" fmla="*/ 570080 h 2310610"/>
              <a:gd name="connsiteX2" fmla="*/ 532888 w 660027"/>
              <a:gd name="connsiteY2" fmla="*/ 1175446 h 2310610"/>
              <a:gd name="connsiteX3" fmla="*/ 659888 w 660027"/>
              <a:gd name="connsiteY3" fmla="*/ 1679213 h 2310610"/>
              <a:gd name="connsiteX4" fmla="*/ 511721 w 660027"/>
              <a:gd name="connsiteY4" fmla="*/ 2309980 h 2310610"/>
              <a:gd name="connsiteX5" fmla="*/ 473621 w 660027"/>
              <a:gd name="connsiteY5" fmla="*/ 1772346 h 2310610"/>
              <a:gd name="connsiteX6" fmla="*/ 109555 w 660027"/>
              <a:gd name="connsiteY6" fmla="*/ 633580 h 2310610"/>
              <a:gd name="connsiteX7" fmla="*/ 12188 w 660027"/>
              <a:gd name="connsiteY7" fmla="*/ 362646 h 2310610"/>
              <a:gd name="connsiteX8" fmla="*/ 33355 w 660027"/>
              <a:gd name="connsiteY8" fmla="*/ 2813 h 23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0027" h="2310610">
                <a:moveTo>
                  <a:pt x="33355" y="2813"/>
                </a:moveTo>
                <a:cubicBezTo>
                  <a:pt x="74983" y="37385"/>
                  <a:pt x="178699" y="374641"/>
                  <a:pt x="261955" y="570080"/>
                </a:cubicBezTo>
                <a:cubicBezTo>
                  <a:pt x="345211" y="765519"/>
                  <a:pt x="466566" y="990591"/>
                  <a:pt x="532888" y="1175446"/>
                </a:cubicBezTo>
                <a:cubicBezTo>
                  <a:pt x="599210" y="1360301"/>
                  <a:pt x="663416" y="1490124"/>
                  <a:pt x="659888" y="1679213"/>
                </a:cubicBezTo>
                <a:cubicBezTo>
                  <a:pt x="656360" y="1868302"/>
                  <a:pt x="542765" y="2294458"/>
                  <a:pt x="511721" y="2309980"/>
                </a:cubicBezTo>
                <a:cubicBezTo>
                  <a:pt x="480677" y="2325502"/>
                  <a:pt x="540649" y="2051746"/>
                  <a:pt x="473621" y="1772346"/>
                </a:cubicBezTo>
                <a:cubicBezTo>
                  <a:pt x="406593" y="1492946"/>
                  <a:pt x="186461" y="868530"/>
                  <a:pt x="109555" y="633580"/>
                </a:cubicBezTo>
                <a:cubicBezTo>
                  <a:pt x="32649" y="398630"/>
                  <a:pt x="29827" y="463540"/>
                  <a:pt x="12188" y="362646"/>
                </a:cubicBezTo>
                <a:cubicBezTo>
                  <a:pt x="-5451" y="261752"/>
                  <a:pt x="-8273" y="-31759"/>
                  <a:pt x="33355" y="281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27A4B2CF-F8A8-46DA-BD16-ECF244F235F5}"/>
              </a:ext>
            </a:extLst>
          </p:cNvPr>
          <p:cNvSpPr/>
          <p:nvPr/>
        </p:nvSpPr>
        <p:spPr>
          <a:xfrm>
            <a:off x="6044258" y="8869680"/>
            <a:ext cx="691822" cy="2016959"/>
          </a:xfrm>
          <a:custGeom>
            <a:avLst/>
            <a:gdLst>
              <a:gd name="connsiteX0" fmla="*/ 61902 w 691822"/>
              <a:gd name="connsiteY0" fmla="*/ 1910080 h 2016959"/>
              <a:gd name="connsiteX1" fmla="*/ 422582 w 691822"/>
              <a:gd name="connsiteY1" fmla="*/ 447040 h 2016959"/>
              <a:gd name="connsiteX2" fmla="*/ 691822 w 691822"/>
              <a:gd name="connsiteY2" fmla="*/ 0 h 2016959"/>
              <a:gd name="connsiteX3" fmla="*/ 691822 w 691822"/>
              <a:gd name="connsiteY3" fmla="*/ 0 h 2016959"/>
              <a:gd name="connsiteX4" fmla="*/ 463222 w 691822"/>
              <a:gd name="connsiteY4" fmla="*/ 1442720 h 2016959"/>
              <a:gd name="connsiteX5" fmla="*/ 163502 w 691822"/>
              <a:gd name="connsiteY5" fmla="*/ 1894840 h 2016959"/>
              <a:gd name="connsiteX6" fmla="*/ 11102 w 691822"/>
              <a:gd name="connsiteY6" fmla="*/ 1905000 h 2016959"/>
              <a:gd name="connsiteX7" fmla="*/ 61902 w 691822"/>
              <a:gd name="connsiteY7" fmla="*/ 1910080 h 201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1822" h="2016959">
                <a:moveTo>
                  <a:pt x="61902" y="1910080"/>
                </a:moveTo>
                <a:cubicBezTo>
                  <a:pt x="130482" y="1667087"/>
                  <a:pt x="317595" y="765387"/>
                  <a:pt x="422582" y="447040"/>
                </a:cubicBezTo>
                <a:cubicBezTo>
                  <a:pt x="527569" y="128693"/>
                  <a:pt x="691822" y="0"/>
                  <a:pt x="691822" y="0"/>
                </a:cubicBezTo>
                <a:lnTo>
                  <a:pt x="691822" y="0"/>
                </a:lnTo>
                <a:cubicBezTo>
                  <a:pt x="653722" y="240453"/>
                  <a:pt x="551275" y="1126914"/>
                  <a:pt x="463222" y="1442720"/>
                </a:cubicBezTo>
                <a:cubicBezTo>
                  <a:pt x="375169" y="1758526"/>
                  <a:pt x="238855" y="1817793"/>
                  <a:pt x="163502" y="1894840"/>
                </a:cubicBezTo>
                <a:cubicBezTo>
                  <a:pt x="88149" y="1971887"/>
                  <a:pt x="31422" y="1904153"/>
                  <a:pt x="11102" y="1905000"/>
                </a:cubicBezTo>
                <a:cubicBezTo>
                  <a:pt x="-9218" y="1905847"/>
                  <a:pt x="-6678" y="2153073"/>
                  <a:pt x="61902" y="191008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F11C303B-D8A5-4936-AEE3-FC46DFA1D1CB}"/>
              </a:ext>
            </a:extLst>
          </p:cNvPr>
          <p:cNvSpPr/>
          <p:nvPr/>
        </p:nvSpPr>
        <p:spPr>
          <a:xfrm>
            <a:off x="3740943" y="4519684"/>
            <a:ext cx="115873" cy="295012"/>
          </a:xfrm>
          <a:custGeom>
            <a:avLst/>
            <a:gdLst>
              <a:gd name="connsiteX0" fmla="*/ 115624 w 115873"/>
              <a:gd name="connsiteY0" fmla="*/ 1516 h 295012"/>
              <a:gd name="connsiteX1" fmla="*/ 5557 w 115873"/>
              <a:gd name="connsiteY1" fmla="*/ 107349 h 295012"/>
              <a:gd name="connsiteX2" fmla="*/ 18257 w 115873"/>
              <a:gd name="connsiteY2" fmla="*/ 293616 h 295012"/>
              <a:gd name="connsiteX3" fmla="*/ 35190 w 115873"/>
              <a:gd name="connsiteY3" fmla="*/ 183549 h 295012"/>
              <a:gd name="connsiteX4" fmla="*/ 115624 w 115873"/>
              <a:gd name="connsiteY4" fmla="*/ 1516 h 29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873" h="295012">
                <a:moveTo>
                  <a:pt x="115624" y="1516"/>
                </a:moveTo>
                <a:cubicBezTo>
                  <a:pt x="110685" y="-11184"/>
                  <a:pt x="21785" y="58666"/>
                  <a:pt x="5557" y="107349"/>
                </a:cubicBezTo>
                <a:cubicBezTo>
                  <a:pt x="-10671" y="156032"/>
                  <a:pt x="13318" y="280916"/>
                  <a:pt x="18257" y="293616"/>
                </a:cubicBezTo>
                <a:cubicBezTo>
                  <a:pt x="23196" y="306316"/>
                  <a:pt x="19668" y="229410"/>
                  <a:pt x="35190" y="183549"/>
                </a:cubicBezTo>
                <a:cubicBezTo>
                  <a:pt x="50712" y="137688"/>
                  <a:pt x="120563" y="14216"/>
                  <a:pt x="115624" y="1516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8448C5BF-426B-46C1-9DCA-BBF0F466F8E3}"/>
              </a:ext>
            </a:extLst>
          </p:cNvPr>
          <p:cNvSpPr/>
          <p:nvPr/>
        </p:nvSpPr>
        <p:spPr>
          <a:xfrm>
            <a:off x="5605932" y="3878026"/>
            <a:ext cx="136791" cy="405066"/>
          </a:xfrm>
          <a:custGeom>
            <a:avLst/>
            <a:gdLst>
              <a:gd name="connsiteX0" fmla="*/ 37631 w 136791"/>
              <a:gd name="connsiteY0" fmla="*/ 60562 h 405066"/>
              <a:gd name="connsiteX1" fmla="*/ 1118 w 136791"/>
              <a:gd name="connsiteY1" fmla="*/ 236774 h 405066"/>
              <a:gd name="connsiteX2" fmla="*/ 77318 w 136791"/>
              <a:gd name="connsiteY2" fmla="*/ 398699 h 405066"/>
              <a:gd name="connsiteX3" fmla="*/ 67793 w 136791"/>
              <a:gd name="connsiteY3" fmla="*/ 363774 h 405066"/>
              <a:gd name="connsiteX4" fmla="*/ 51918 w 136791"/>
              <a:gd name="connsiteY4" fmla="*/ 282812 h 405066"/>
              <a:gd name="connsiteX5" fmla="*/ 63031 w 136791"/>
              <a:gd name="connsiteY5" fmla="*/ 168512 h 405066"/>
              <a:gd name="connsiteX6" fmla="*/ 63031 w 136791"/>
              <a:gd name="connsiteY6" fmla="*/ 168512 h 405066"/>
              <a:gd name="connsiteX7" fmla="*/ 134468 w 136791"/>
              <a:gd name="connsiteY7" fmla="*/ 9762 h 405066"/>
              <a:gd name="connsiteX8" fmla="*/ 115418 w 136791"/>
              <a:gd name="connsiteY8" fmla="*/ 20874 h 405066"/>
              <a:gd name="connsiteX9" fmla="*/ 37631 w 136791"/>
              <a:gd name="connsiteY9" fmla="*/ 60562 h 40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791" h="405066">
                <a:moveTo>
                  <a:pt x="37631" y="60562"/>
                </a:moveTo>
                <a:cubicBezTo>
                  <a:pt x="18581" y="96545"/>
                  <a:pt x="-5496" y="180418"/>
                  <a:pt x="1118" y="236774"/>
                </a:cubicBezTo>
                <a:cubicBezTo>
                  <a:pt x="7732" y="293130"/>
                  <a:pt x="66206" y="377532"/>
                  <a:pt x="77318" y="398699"/>
                </a:cubicBezTo>
                <a:cubicBezTo>
                  <a:pt x="88431" y="419866"/>
                  <a:pt x="72026" y="383088"/>
                  <a:pt x="67793" y="363774"/>
                </a:cubicBezTo>
                <a:cubicBezTo>
                  <a:pt x="63560" y="344460"/>
                  <a:pt x="52712" y="315356"/>
                  <a:pt x="51918" y="282812"/>
                </a:cubicBezTo>
                <a:cubicBezTo>
                  <a:pt x="51124" y="250268"/>
                  <a:pt x="63031" y="168512"/>
                  <a:pt x="63031" y="168512"/>
                </a:cubicBezTo>
                <a:lnTo>
                  <a:pt x="63031" y="168512"/>
                </a:lnTo>
                <a:cubicBezTo>
                  <a:pt x="74937" y="142054"/>
                  <a:pt x="125737" y="34368"/>
                  <a:pt x="134468" y="9762"/>
                </a:cubicBezTo>
                <a:cubicBezTo>
                  <a:pt x="143199" y="-14844"/>
                  <a:pt x="125207" y="13995"/>
                  <a:pt x="115418" y="20874"/>
                </a:cubicBezTo>
                <a:cubicBezTo>
                  <a:pt x="105629" y="27753"/>
                  <a:pt x="56681" y="24579"/>
                  <a:pt x="37631" y="60562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C1B1D807-2289-4179-8C45-D2D507F23F5A}"/>
              </a:ext>
            </a:extLst>
          </p:cNvPr>
          <p:cNvSpPr/>
          <p:nvPr/>
        </p:nvSpPr>
        <p:spPr>
          <a:xfrm>
            <a:off x="6192090" y="3791880"/>
            <a:ext cx="117265" cy="173697"/>
          </a:xfrm>
          <a:custGeom>
            <a:avLst/>
            <a:gdLst>
              <a:gd name="connsiteX0" fmla="*/ 748 w 117265"/>
              <a:gd name="connsiteY0" fmla="*/ 658 h 173697"/>
              <a:gd name="connsiteX1" fmla="*/ 86473 w 117265"/>
              <a:gd name="connsiteY1" fmla="*/ 22883 h 173697"/>
              <a:gd name="connsiteX2" fmla="*/ 116635 w 117265"/>
              <a:gd name="connsiteY2" fmla="*/ 56220 h 173697"/>
              <a:gd name="connsiteX3" fmla="*/ 103935 w 117265"/>
              <a:gd name="connsiteY3" fmla="*/ 129245 h 173697"/>
              <a:gd name="connsiteX4" fmla="*/ 69010 w 117265"/>
              <a:gd name="connsiteY4" fmla="*/ 173695 h 173697"/>
              <a:gd name="connsiteX5" fmla="*/ 70598 w 117265"/>
              <a:gd name="connsiteY5" fmla="*/ 127658 h 173697"/>
              <a:gd name="connsiteX6" fmla="*/ 70598 w 117265"/>
              <a:gd name="connsiteY6" fmla="*/ 97495 h 173697"/>
              <a:gd name="connsiteX7" fmla="*/ 45198 w 117265"/>
              <a:gd name="connsiteY7" fmla="*/ 48283 h 173697"/>
              <a:gd name="connsiteX8" fmla="*/ 748 w 117265"/>
              <a:gd name="connsiteY8" fmla="*/ 658 h 17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265" h="173697">
                <a:moveTo>
                  <a:pt x="748" y="658"/>
                </a:moveTo>
                <a:cubicBezTo>
                  <a:pt x="7627" y="-3575"/>
                  <a:pt x="67159" y="13623"/>
                  <a:pt x="86473" y="22883"/>
                </a:cubicBezTo>
                <a:cubicBezTo>
                  <a:pt x="105787" y="32143"/>
                  <a:pt x="113725" y="38493"/>
                  <a:pt x="116635" y="56220"/>
                </a:cubicBezTo>
                <a:cubicBezTo>
                  <a:pt x="119545" y="73947"/>
                  <a:pt x="111873" y="109666"/>
                  <a:pt x="103935" y="129245"/>
                </a:cubicBezTo>
                <a:cubicBezTo>
                  <a:pt x="95997" y="148824"/>
                  <a:pt x="74566" y="173960"/>
                  <a:pt x="69010" y="173695"/>
                </a:cubicBezTo>
                <a:cubicBezTo>
                  <a:pt x="63454" y="173431"/>
                  <a:pt x="70333" y="140358"/>
                  <a:pt x="70598" y="127658"/>
                </a:cubicBezTo>
                <a:cubicBezTo>
                  <a:pt x="70863" y="114958"/>
                  <a:pt x="74831" y="110724"/>
                  <a:pt x="70598" y="97495"/>
                </a:cubicBezTo>
                <a:cubicBezTo>
                  <a:pt x="66365" y="84266"/>
                  <a:pt x="53929" y="62306"/>
                  <a:pt x="45198" y="48283"/>
                </a:cubicBezTo>
                <a:cubicBezTo>
                  <a:pt x="36467" y="34260"/>
                  <a:pt x="-6131" y="4891"/>
                  <a:pt x="748" y="658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90FDB7AA-736A-45EA-A214-A29562341626}"/>
              </a:ext>
            </a:extLst>
          </p:cNvPr>
          <p:cNvSpPr/>
          <p:nvPr/>
        </p:nvSpPr>
        <p:spPr>
          <a:xfrm>
            <a:off x="4014009" y="3739987"/>
            <a:ext cx="318693" cy="258425"/>
          </a:xfrm>
          <a:custGeom>
            <a:avLst/>
            <a:gdLst>
              <a:gd name="connsiteX0" fmla="*/ 270124 w 318693"/>
              <a:gd name="connsiteY0" fmla="*/ 163 h 258425"/>
              <a:gd name="connsiteX1" fmla="*/ 187574 w 318693"/>
              <a:gd name="connsiteY1" fmla="*/ 91180 h 258425"/>
              <a:gd name="connsiteX2" fmla="*/ 7658 w 318693"/>
              <a:gd name="connsiteY2" fmla="*/ 171613 h 258425"/>
              <a:gd name="connsiteX3" fmla="*/ 60574 w 318693"/>
              <a:gd name="connsiteY3" fmla="*/ 163146 h 258425"/>
              <a:gd name="connsiteX4" fmla="*/ 306108 w 318693"/>
              <a:gd name="connsiteY4" fmla="*/ 256280 h 258425"/>
              <a:gd name="connsiteX5" fmla="*/ 265891 w 318693"/>
              <a:gd name="connsiteY5" fmla="*/ 222413 h 258425"/>
              <a:gd name="connsiteX6" fmla="*/ 117724 w 318693"/>
              <a:gd name="connsiteY6" fmla="*/ 152563 h 258425"/>
              <a:gd name="connsiteX7" fmla="*/ 208741 w 318693"/>
              <a:gd name="connsiteY7" fmla="*/ 114463 h 258425"/>
              <a:gd name="connsiteX8" fmla="*/ 270124 w 318693"/>
              <a:gd name="connsiteY8" fmla="*/ 163 h 25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8693" h="258425">
                <a:moveTo>
                  <a:pt x="270124" y="163"/>
                </a:moveTo>
                <a:cubicBezTo>
                  <a:pt x="266596" y="-3717"/>
                  <a:pt x="231318" y="62605"/>
                  <a:pt x="187574" y="91180"/>
                </a:cubicBezTo>
                <a:cubicBezTo>
                  <a:pt x="143830" y="119755"/>
                  <a:pt x="28825" y="159619"/>
                  <a:pt x="7658" y="171613"/>
                </a:cubicBezTo>
                <a:cubicBezTo>
                  <a:pt x="-13509" y="183607"/>
                  <a:pt x="10832" y="149035"/>
                  <a:pt x="60574" y="163146"/>
                </a:cubicBezTo>
                <a:cubicBezTo>
                  <a:pt x="110316" y="177257"/>
                  <a:pt x="271889" y="246402"/>
                  <a:pt x="306108" y="256280"/>
                </a:cubicBezTo>
                <a:cubicBezTo>
                  <a:pt x="340328" y="266158"/>
                  <a:pt x="297288" y="239699"/>
                  <a:pt x="265891" y="222413"/>
                </a:cubicBezTo>
                <a:cubicBezTo>
                  <a:pt x="234494" y="205127"/>
                  <a:pt x="127249" y="170555"/>
                  <a:pt x="117724" y="152563"/>
                </a:cubicBezTo>
                <a:cubicBezTo>
                  <a:pt x="108199" y="134571"/>
                  <a:pt x="187221" y="135630"/>
                  <a:pt x="208741" y="114463"/>
                </a:cubicBezTo>
                <a:cubicBezTo>
                  <a:pt x="230261" y="93296"/>
                  <a:pt x="273652" y="4043"/>
                  <a:pt x="270124" y="16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6B37DB9B-373C-404D-BD71-BDCD855ADB03}"/>
              </a:ext>
            </a:extLst>
          </p:cNvPr>
          <p:cNvSpPr/>
          <p:nvPr/>
        </p:nvSpPr>
        <p:spPr>
          <a:xfrm>
            <a:off x="5175305" y="1216768"/>
            <a:ext cx="1387419" cy="1100583"/>
          </a:xfrm>
          <a:custGeom>
            <a:avLst/>
            <a:gdLst>
              <a:gd name="connsiteX0" fmla="*/ 1215 w 1387419"/>
              <a:gd name="connsiteY0" fmla="*/ 17672 h 1100583"/>
              <a:gd name="connsiteX1" fmla="*/ 656535 w 1387419"/>
              <a:gd name="connsiteY1" fmla="*/ 114192 h 1100583"/>
              <a:gd name="connsiteX2" fmla="*/ 1322015 w 1387419"/>
              <a:gd name="connsiteY2" fmla="*/ 1028592 h 1100583"/>
              <a:gd name="connsiteX3" fmla="*/ 1271215 w 1387419"/>
              <a:gd name="connsiteY3" fmla="*/ 942232 h 1100583"/>
              <a:gd name="connsiteX4" fmla="*/ 514295 w 1387419"/>
              <a:gd name="connsiteY4" fmla="*/ 149752 h 1100583"/>
              <a:gd name="connsiteX5" fmla="*/ 1215 w 1387419"/>
              <a:gd name="connsiteY5" fmla="*/ 17672 h 110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7419" h="1100583">
                <a:moveTo>
                  <a:pt x="1215" y="17672"/>
                </a:moveTo>
                <a:cubicBezTo>
                  <a:pt x="24922" y="11745"/>
                  <a:pt x="436402" y="-54295"/>
                  <a:pt x="656535" y="114192"/>
                </a:cubicBezTo>
                <a:cubicBezTo>
                  <a:pt x="876668" y="282679"/>
                  <a:pt x="1219568" y="890585"/>
                  <a:pt x="1322015" y="1028592"/>
                </a:cubicBezTo>
                <a:cubicBezTo>
                  <a:pt x="1424462" y="1166599"/>
                  <a:pt x="1405835" y="1088705"/>
                  <a:pt x="1271215" y="942232"/>
                </a:cubicBezTo>
                <a:cubicBezTo>
                  <a:pt x="1136595" y="795759"/>
                  <a:pt x="722575" y="304692"/>
                  <a:pt x="514295" y="149752"/>
                </a:cubicBezTo>
                <a:cubicBezTo>
                  <a:pt x="306015" y="-5188"/>
                  <a:pt x="-22492" y="23599"/>
                  <a:pt x="1215" y="1767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41A6B37A-B3AC-497D-8711-3FC525419139}"/>
              </a:ext>
            </a:extLst>
          </p:cNvPr>
          <p:cNvSpPr/>
          <p:nvPr/>
        </p:nvSpPr>
        <p:spPr>
          <a:xfrm>
            <a:off x="5303356" y="1503534"/>
            <a:ext cx="1496887" cy="1464165"/>
          </a:xfrm>
          <a:custGeom>
            <a:avLst/>
            <a:gdLst>
              <a:gd name="connsiteX0" fmla="*/ 164 w 1496887"/>
              <a:gd name="connsiteY0" fmla="*/ 146 h 1464165"/>
              <a:gd name="connsiteX1" fmla="*/ 731684 w 1496887"/>
              <a:gd name="connsiteY1" fmla="*/ 401466 h 1464165"/>
              <a:gd name="connsiteX2" fmla="*/ 1453044 w 1496887"/>
              <a:gd name="connsiteY2" fmla="*/ 1397146 h 1464165"/>
              <a:gd name="connsiteX3" fmla="*/ 1336204 w 1496887"/>
              <a:gd name="connsiteY3" fmla="*/ 1270146 h 1464165"/>
              <a:gd name="connsiteX4" fmla="*/ 670724 w 1496887"/>
              <a:gd name="connsiteY4" fmla="*/ 437026 h 1464165"/>
              <a:gd name="connsiteX5" fmla="*/ 164 w 1496887"/>
              <a:gd name="connsiteY5" fmla="*/ 146 h 146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6887" h="1464165">
                <a:moveTo>
                  <a:pt x="164" y="146"/>
                </a:moveTo>
                <a:cubicBezTo>
                  <a:pt x="10324" y="-5781"/>
                  <a:pt x="489537" y="168633"/>
                  <a:pt x="731684" y="401466"/>
                </a:cubicBezTo>
                <a:cubicBezTo>
                  <a:pt x="973831" y="634299"/>
                  <a:pt x="1352291" y="1252366"/>
                  <a:pt x="1453044" y="1397146"/>
                </a:cubicBezTo>
                <a:cubicBezTo>
                  <a:pt x="1553797" y="1541926"/>
                  <a:pt x="1466591" y="1430166"/>
                  <a:pt x="1336204" y="1270146"/>
                </a:cubicBezTo>
                <a:cubicBezTo>
                  <a:pt x="1205817" y="1110126"/>
                  <a:pt x="889164" y="646153"/>
                  <a:pt x="670724" y="437026"/>
                </a:cubicBezTo>
                <a:cubicBezTo>
                  <a:pt x="452284" y="227899"/>
                  <a:pt x="-9996" y="6073"/>
                  <a:pt x="164" y="1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6703A028-B8E4-446C-88C8-BF194FFF9CDF}"/>
              </a:ext>
            </a:extLst>
          </p:cNvPr>
          <p:cNvSpPr/>
          <p:nvPr/>
        </p:nvSpPr>
        <p:spPr>
          <a:xfrm>
            <a:off x="6230848" y="1549345"/>
            <a:ext cx="467632" cy="1022035"/>
          </a:xfrm>
          <a:custGeom>
            <a:avLst/>
            <a:gdLst>
              <a:gd name="connsiteX0" fmla="*/ 2312 w 467632"/>
              <a:gd name="connsiteY0" fmla="*/ 55 h 1022035"/>
              <a:gd name="connsiteX1" fmla="*/ 286792 w 467632"/>
              <a:gd name="connsiteY1" fmla="*/ 309935 h 1022035"/>
              <a:gd name="connsiteX2" fmla="*/ 464592 w 467632"/>
              <a:gd name="connsiteY2" fmla="*/ 1000815 h 1022035"/>
              <a:gd name="connsiteX3" fmla="*/ 403632 w 467632"/>
              <a:gd name="connsiteY3" fmla="*/ 858575 h 1022035"/>
              <a:gd name="connsiteX4" fmla="*/ 164872 w 467632"/>
              <a:gd name="connsiteY4" fmla="*/ 289615 h 1022035"/>
              <a:gd name="connsiteX5" fmla="*/ 2312 w 467632"/>
              <a:gd name="connsiteY5" fmla="*/ 55 h 102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632" h="1022035">
                <a:moveTo>
                  <a:pt x="2312" y="55"/>
                </a:moveTo>
                <a:cubicBezTo>
                  <a:pt x="22632" y="3442"/>
                  <a:pt x="209745" y="143142"/>
                  <a:pt x="286792" y="309935"/>
                </a:cubicBezTo>
                <a:cubicBezTo>
                  <a:pt x="363839" y="476728"/>
                  <a:pt x="445119" y="909375"/>
                  <a:pt x="464592" y="1000815"/>
                </a:cubicBezTo>
                <a:cubicBezTo>
                  <a:pt x="484065" y="1092255"/>
                  <a:pt x="403632" y="858575"/>
                  <a:pt x="403632" y="858575"/>
                </a:cubicBezTo>
                <a:cubicBezTo>
                  <a:pt x="353679" y="740042"/>
                  <a:pt x="229219" y="431008"/>
                  <a:pt x="164872" y="289615"/>
                </a:cubicBezTo>
                <a:cubicBezTo>
                  <a:pt x="100525" y="148222"/>
                  <a:pt x="-18008" y="-3332"/>
                  <a:pt x="2312" y="5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012D45ED-123F-4C05-87AB-E09EB57E0069}"/>
              </a:ext>
            </a:extLst>
          </p:cNvPr>
          <p:cNvSpPr/>
          <p:nvPr/>
        </p:nvSpPr>
        <p:spPr>
          <a:xfrm>
            <a:off x="5481424" y="2175250"/>
            <a:ext cx="752725" cy="1317659"/>
          </a:xfrm>
          <a:custGeom>
            <a:avLst/>
            <a:gdLst>
              <a:gd name="connsiteX0" fmla="*/ 26143 w 752725"/>
              <a:gd name="connsiteY0" fmla="*/ 9150 h 1317659"/>
              <a:gd name="connsiteX1" fmla="*/ 496043 w 752725"/>
              <a:gd name="connsiteY1" fmla="*/ 631450 h 1317659"/>
              <a:gd name="connsiteX2" fmla="*/ 741576 w 752725"/>
              <a:gd name="connsiteY2" fmla="*/ 1266450 h 1317659"/>
              <a:gd name="connsiteX3" fmla="*/ 686543 w 752725"/>
              <a:gd name="connsiteY3" fmla="*/ 1228350 h 1317659"/>
              <a:gd name="connsiteX4" fmla="*/ 470643 w 752725"/>
              <a:gd name="connsiteY4" fmla="*/ 821950 h 1317659"/>
              <a:gd name="connsiteX5" fmla="*/ 106576 w 752725"/>
              <a:gd name="connsiteY5" fmla="*/ 301250 h 1317659"/>
              <a:gd name="connsiteX6" fmla="*/ 26143 w 752725"/>
              <a:gd name="connsiteY6" fmla="*/ 9150 h 131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725" h="1317659">
                <a:moveTo>
                  <a:pt x="26143" y="9150"/>
                </a:moveTo>
                <a:cubicBezTo>
                  <a:pt x="91054" y="64183"/>
                  <a:pt x="376804" y="421900"/>
                  <a:pt x="496043" y="631450"/>
                </a:cubicBezTo>
                <a:cubicBezTo>
                  <a:pt x="615282" y="841000"/>
                  <a:pt x="709826" y="1166967"/>
                  <a:pt x="741576" y="1266450"/>
                </a:cubicBezTo>
                <a:cubicBezTo>
                  <a:pt x="773326" y="1365933"/>
                  <a:pt x="731698" y="1302433"/>
                  <a:pt x="686543" y="1228350"/>
                </a:cubicBezTo>
                <a:cubicBezTo>
                  <a:pt x="641388" y="1154267"/>
                  <a:pt x="567304" y="976467"/>
                  <a:pt x="470643" y="821950"/>
                </a:cubicBezTo>
                <a:cubicBezTo>
                  <a:pt x="373982" y="667433"/>
                  <a:pt x="184893" y="443067"/>
                  <a:pt x="106576" y="301250"/>
                </a:cubicBezTo>
                <a:cubicBezTo>
                  <a:pt x="28259" y="159433"/>
                  <a:pt x="-38768" y="-45883"/>
                  <a:pt x="26143" y="915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EC154E46-8567-4195-9F0B-BF332DDE27EC}"/>
              </a:ext>
            </a:extLst>
          </p:cNvPr>
          <p:cNvSpPr/>
          <p:nvPr/>
        </p:nvSpPr>
        <p:spPr>
          <a:xfrm>
            <a:off x="3689070" y="2825198"/>
            <a:ext cx="918904" cy="445781"/>
          </a:xfrm>
          <a:custGeom>
            <a:avLst/>
            <a:gdLst>
              <a:gd name="connsiteX0" fmla="*/ 916797 w 918904"/>
              <a:gd name="connsiteY0" fmla="*/ 15369 h 445781"/>
              <a:gd name="connsiteX1" fmla="*/ 353763 w 918904"/>
              <a:gd name="connsiteY1" fmla="*/ 294769 h 445781"/>
              <a:gd name="connsiteX2" fmla="*/ 2397 w 918904"/>
              <a:gd name="connsiteY2" fmla="*/ 438702 h 445781"/>
              <a:gd name="connsiteX3" fmla="*/ 523097 w 918904"/>
              <a:gd name="connsiteY3" fmla="*/ 78869 h 445781"/>
              <a:gd name="connsiteX4" fmla="*/ 916797 w 918904"/>
              <a:gd name="connsiteY4" fmla="*/ 15369 h 44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04" h="445781">
                <a:moveTo>
                  <a:pt x="916797" y="15369"/>
                </a:moveTo>
                <a:cubicBezTo>
                  <a:pt x="888575" y="51352"/>
                  <a:pt x="506163" y="224214"/>
                  <a:pt x="353763" y="294769"/>
                </a:cubicBezTo>
                <a:cubicBezTo>
                  <a:pt x="201363" y="365324"/>
                  <a:pt x="-25825" y="474685"/>
                  <a:pt x="2397" y="438702"/>
                </a:cubicBezTo>
                <a:cubicBezTo>
                  <a:pt x="30619" y="402719"/>
                  <a:pt x="362936" y="148719"/>
                  <a:pt x="523097" y="78869"/>
                </a:cubicBezTo>
                <a:cubicBezTo>
                  <a:pt x="683258" y="9019"/>
                  <a:pt x="945019" y="-20614"/>
                  <a:pt x="916797" y="1536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1E815DF0-FF41-4F51-9A16-83DA5CE264F2}"/>
              </a:ext>
            </a:extLst>
          </p:cNvPr>
          <p:cNvSpPr/>
          <p:nvPr/>
        </p:nvSpPr>
        <p:spPr>
          <a:xfrm>
            <a:off x="4889499" y="696109"/>
            <a:ext cx="1086086" cy="236643"/>
          </a:xfrm>
          <a:custGeom>
            <a:avLst/>
            <a:gdLst>
              <a:gd name="connsiteX0" fmla="*/ 1 w 1086086"/>
              <a:gd name="connsiteY0" fmla="*/ 57424 h 236643"/>
              <a:gd name="connsiteX1" fmla="*/ 495301 w 1086086"/>
              <a:gd name="connsiteY1" fmla="*/ 6624 h 236643"/>
              <a:gd name="connsiteX2" fmla="*/ 1062568 w 1086086"/>
              <a:gd name="connsiteY2" fmla="*/ 226758 h 236643"/>
              <a:gd name="connsiteX3" fmla="*/ 986368 w 1086086"/>
              <a:gd name="connsiteY3" fmla="*/ 201358 h 236643"/>
              <a:gd name="connsiteX4" fmla="*/ 499534 w 1086086"/>
              <a:gd name="connsiteY4" fmla="*/ 57424 h 236643"/>
              <a:gd name="connsiteX5" fmla="*/ 1 w 1086086"/>
              <a:gd name="connsiteY5" fmla="*/ 57424 h 23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6086" h="236643">
                <a:moveTo>
                  <a:pt x="1" y="57424"/>
                </a:moveTo>
                <a:cubicBezTo>
                  <a:pt x="-705" y="48957"/>
                  <a:pt x="318207" y="-21598"/>
                  <a:pt x="495301" y="6624"/>
                </a:cubicBezTo>
                <a:cubicBezTo>
                  <a:pt x="672395" y="34846"/>
                  <a:pt x="980724" y="194302"/>
                  <a:pt x="1062568" y="226758"/>
                </a:cubicBezTo>
                <a:cubicBezTo>
                  <a:pt x="1144412" y="259214"/>
                  <a:pt x="986368" y="201358"/>
                  <a:pt x="986368" y="201358"/>
                </a:cubicBezTo>
                <a:cubicBezTo>
                  <a:pt x="892529" y="173136"/>
                  <a:pt x="656873" y="82824"/>
                  <a:pt x="499534" y="57424"/>
                </a:cubicBezTo>
                <a:cubicBezTo>
                  <a:pt x="342195" y="32024"/>
                  <a:pt x="707" y="65891"/>
                  <a:pt x="1" y="5742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18717879-F77F-485A-911C-407E440D5A72}"/>
              </a:ext>
            </a:extLst>
          </p:cNvPr>
          <p:cNvSpPr/>
          <p:nvPr/>
        </p:nvSpPr>
        <p:spPr>
          <a:xfrm>
            <a:off x="4745342" y="436030"/>
            <a:ext cx="681390" cy="165945"/>
          </a:xfrm>
          <a:custGeom>
            <a:avLst/>
            <a:gdLst>
              <a:gd name="connsiteX0" fmla="*/ 225 w 681390"/>
              <a:gd name="connsiteY0" fmla="*/ 118537 h 165945"/>
              <a:gd name="connsiteX1" fmla="*/ 419325 w 681390"/>
              <a:gd name="connsiteY1" fmla="*/ 63503 h 165945"/>
              <a:gd name="connsiteX2" fmla="*/ 673325 w 681390"/>
              <a:gd name="connsiteY2" fmla="*/ 165103 h 165945"/>
              <a:gd name="connsiteX3" fmla="*/ 605591 w 681390"/>
              <a:gd name="connsiteY3" fmla="*/ 105837 h 165945"/>
              <a:gd name="connsiteX4" fmla="*/ 478591 w 681390"/>
              <a:gd name="connsiteY4" fmla="*/ 3 h 165945"/>
              <a:gd name="connsiteX5" fmla="*/ 225 w 681390"/>
              <a:gd name="connsiteY5" fmla="*/ 118537 h 165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1390" h="165945">
                <a:moveTo>
                  <a:pt x="225" y="118537"/>
                </a:moveTo>
                <a:cubicBezTo>
                  <a:pt x="-9653" y="129120"/>
                  <a:pt x="307142" y="55742"/>
                  <a:pt x="419325" y="63503"/>
                </a:cubicBezTo>
                <a:cubicBezTo>
                  <a:pt x="531508" y="71264"/>
                  <a:pt x="642281" y="158047"/>
                  <a:pt x="673325" y="165103"/>
                </a:cubicBezTo>
                <a:cubicBezTo>
                  <a:pt x="704369" y="172159"/>
                  <a:pt x="638047" y="133354"/>
                  <a:pt x="605591" y="105837"/>
                </a:cubicBezTo>
                <a:cubicBezTo>
                  <a:pt x="573135" y="78320"/>
                  <a:pt x="573135" y="709"/>
                  <a:pt x="478591" y="3"/>
                </a:cubicBezTo>
                <a:cubicBezTo>
                  <a:pt x="384047" y="-703"/>
                  <a:pt x="10103" y="107954"/>
                  <a:pt x="225" y="11853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67D9DB65-AB85-432C-9996-1111A324616C}"/>
              </a:ext>
            </a:extLst>
          </p:cNvPr>
          <p:cNvSpPr/>
          <p:nvPr/>
        </p:nvSpPr>
        <p:spPr>
          <a:xfrm>
            <a:off x="3722260" y="486741"/>
            <a:ext cx="1044503" cy="379542"/>
          </a:xfrm>
          <a:custGeom>
            <a:avLst/>
            <a:gdLst>
              <a:gd name="connsiteX0" fmla="*/ 1044473 w 1044503"/>
              <a:gd name="connsiteY0" fmla="*/ 97459 h 379542"/>
              <a:gd name="connsiteX1" fmla="*/ 773540 w 1044503"/>
              <a:gd name="connsiteY1" fmla="*/ 17026 h 379542"/>
              <a:gd name="connsiteX2" fmla="*/ 45407 w 1044503"/>
              <a:gd name="connsiteY2" fmla="*/ 364159 h 379542"/>
              <a:gd name="connsiteX3" fmla="*/ 108907 w 1044503"/>
              <a:gd name="connsiteY3" fmla="*/ 296426 h 379542"/>
              <a:gd name="connsiteX4" fmla="*/ 371373 w 1044503"/>
              <a:gd name="connsiteY4" fmla="*/ 97459 h 379542"/>
              <a:gd name="connsiteX5" fmla="*/ 760840 w 1044503"/>
              <a:gd name="connsiteY5" fmla="*/ 92 h 379542"/>
              <a:gd name="connsiteX6" fmla="*/ 1044473 w 1044503"/>
              <a:gd name="connsiteY6" fmla="*/ 97459 h 379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4503" h="379542">
                <a:moveTo>
                  <a:pt x="1044473" y="97459"/>
                </a:moveTo>
                <a:cubicBezTo>
                  <a:pt x="1046590" y="100281"/>
                  <a:pt x="940051" y="-27424"/>
                  <a:pt x="773540" y="17026"/>
                </a:cubicBezTo>
                <a:cubicBezTo>
                  <a:pt x="607029" y="61476"/>
                  <a:pt x="156179" y="317592"/>
                  <a:pt x="45407" y="364159"/>
                </a:cubicBezTo>
                <a:cubicBezTo>
                  <a:pt x="-65365" y="410726"/>
                  <a:pt x="54579" y="340876"/>
                  <a:pt x="108907" y="296426"/>
                </a:cubicBezTo>
                <a:cubicBezTo>
                  <a:pt x="163235" y="251976"/>
                  <a:pt x="262717" y="146848"/>
                  <a:pt x="371373" y="97459"/>
                </a:cubicBezTo>
                <a:cubicBezTo>
                  <a:pt x="480028" y="48070"/>
                  <a:pt x="648657" y="3620"/>
                  <a:pt x="760840" y="92"/>
                </a:cubicBezTo>
                <a:cubicBezTo>
                  <a:pt x="873023" y="-3436"/>
                  <a:pt x="1042356" y="94637"/>
                  <a:pt x="1044473" y="9745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D2740B1F-646F-4206-9010-DC02409A741A}"/>
              </a:ext>
            </a:extLst>
          </p:cNvPr>
          <p:cNvSpPr/>
          <p:nvPr/>
        </p:nvSpPr>
        <p:spPr>
          <a:xfrm>
            <a:off x="2878391" y="958522"/>
            <a:ext cx="714484" cy="858822"/>
          </a:xfrm>
          <a:custGeom>
            <a:avLst/>
            <a:gdLst>
              <a:gd name="connsiteX0" fmla="*/ 711476 w 714484"/>
              <a:gd name="connsiteY0" fmla="*/ 2445 h 858822"/>
              <a:gd name="connsiteX1" fmla="*/ 347409 w 714484"/>
              <a:gd name="connsiteY1" fmla="*/ 281845 h 858822"/>
              <a:gd name="connsiteX2" fmla="*/ 21442 w 714484"/>
              <a:gd name="connsiteY2" fmla="*/ 823711 h 858822"/>
              <a:gd name="connsiteX3" fmla="*/ 42609 w 714484"/>
              <a:gd name="connsiteY3" fmla="*/ 764445 h 858822"/>
              <a:gd name="connsiteX4" fmla="*/ 135742 w 714484"/>
              <a:gd name="connsiteY4" fmla="*/ 430011 h 858822"/>
              <a:gd name="connsiteX5" fmla="*/ 711476 w 714484"/>
              <a:gd name="connsiteY5" fmla="*/ 2445 h 858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484" h="858822">
                <a:moveTo>
                  <a:pt x="711476" y="2445"/>
                </a:moveTo>
                <a:cubicBezTo>
                  <a:pt x="746754" y="-22249"/>
                  <a:pt x="462415" y="144967"/>
                  <a:pt x="347409" y="281845"/>
                </a:cubicBezTo>
                <a:cubicBezTo>
                  <a:pt x="232403" y="418723"/>
                  <a:pt x="72242" y="743278"/>
                  <a:pt x="21442" y="823711"/>
                </a:cubicBezTo>
                <a:cubicBezTo>
                  <a:pt x="-29358" y="904144"/>
                  <a:pt x="23559" y="830062"/>
                  <a:pt x="42609" y="764445"/>
                </a:cubicBezTo>
                <a:cubicBezTo>
                  <a:pt x="61659" y="698828"/>
                  <a:pt x="27792" y="553483"/>
                  <a:pt x="135742" y="430011"/>
                </a:cubicBezTo>
                <a:cubicBezTo>
                  <a:pt x="243692" y="306539"/>
                  <a:pt x="676198" y="27139"/>
                  <a:pt x="711476" y="244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18943F68-EC0F-4018-8847-7C7764BE9B75}"/>
              </a:ext>
            </a:extLst>
          </p:cNvPr>
          <p:cNvSpPr/>
          <p:nvPr/>
        </p:nvSpPr>
        <p:spPr>
          <a:xfrm>
            <a:off x="3020550" y="1003077"/>
            <a:ext cx="642978" cy="876948"/>
          </a:xfrm>
          <a:custGeom>
            <a:avLst/>
            <a:gdLst>
              <a:gd name="connsiteX0" fmla="*/ 641283 w 642978"/>
              <a:gd name="connsiteY0" fmla="*/ 223 h 876948"/>
              <a:gd name="connsiteX1" fmla="*/ 251817 w 642978"/>
              <a:gd name="connsiteY1" fmla="*/ 338890 h 876948"/>
              <a:gd name="connsiteX2" fmla="*/ 6283 w 642978"/>
              <a:gd name="connsiteY2" fmla="*/ 868056 h 876948"/>
              <a:gd name="connsiteX3" fmla="*/ 99417 w 642978"/>
              <a:gd name="connsiteY3" fmla="*/ 643690 h 876948"/>
              <a:gd name="connsiteX4" fmla="*/ 383050 w 642978"/>
              <a:gd name="connsiteY4" fmla="*/ 292323 h 876948"/>
              <a:gd name="connsiteX5" fmla="*/ 641283 w 642978"/>
              <a:gd name="connsiteY5" fmla="*/ 223 h 87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978" h="876948">
                <a:moveTo>
                  <a:pt x="641283" y="223"/>
                </a:moveTo>
                <a:cubicBezTo>
                  <a:pt x="619411" y="7984"/>
                  <a:pt x="357650" y="194251"/>
                  <a:pt x="251817" y="338890"/>
                </a:cubicBezTo>
                <a:cubicBezTo>
                  <a:pt x="145984" y="483529"/>
                  <a:pt x="31683" y="817256"/>
                  <a:pt x="6283" y="868056"/>
                </a:cubicBezTo>
                <a:cubicBezTo>
                  <a:pt x="-19117" y="918856"/>
                  <a:pt x="36622" y="739646"/>
                  <a:pt x="99417" y="643690"/>
                </a:cubicBezTo>
                <a:cubicBezTo>
                  <a:pt x="162212" y="547734"/>
                  <a:pt x="298383" y="396040"/>
                  <a:pt x="383050" y="292323"/>
                </a:cubicBezTo>
                <a:cubicBezTo>
                  <a:pt x="467717" y="188606"/>
                  <a:pt x="663155" y="-7538"/>
                  <a:pt x="641283" y="22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3F55A350-2968-4306-B9D3-4AC361508A19}"/>
              </a:ext>
            </a:extLst>
          </p:cNvPr>
          <p:cNvSpPr/>
          <p:nvPr/>
        </p:nvSpPr>
        <p:spPr>
          <a:xfrm>
            <a:off x="3996195" y="711190"/>
            <a:ext cx="834926" cy="394742"/>
          </a:xfrm>
          <a:custGeom>
            <a:avLst/>
            <a:gdLst>
              <a:gd name="connsiteX0" fmla="*/ 817105 w 834926"/>
              <a:gd name="connsiteY0" fmla="*/ 10 h 394742"/>
              <a:gd name="connsiteX1" fmla="*/ 317572 w 834926"/>
              <a:gd name="connsiteY1" fmla="*/ 186277 h 394742"/>
              <a:gd name="connsiteX2" fmla="*/ 72 w 834926"/>
              <a:gd name="connsiteY2" fmla="*/ 393710 h 394742"/>
              <a:gd name="connsiteX3" fmla="*/ 292172 w 834926"/>
              <a:gd name="connsiteY3" fmla="*/ 262477 h 394742"/>
              <a:gd name="connsiteX4" fmla="*/ 681638 w 834926"/>
              <a:gd name="connsiteY4" fmla="*/ 177810 h 394742"/>
              <a:gd name="connsiteX5" fmla="*/ 817105 w 834926"/>
              <a:gd name="connsiteY5" fmla="*/ 10 h 39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4926" h="394742">
                <a:moveTo>
                  <a:pt x="817105" y="10"/>
                </a:moveTo>
                <a:cubicBezTo>
                  <a:pt x="756427" y="1421"/>
                  <a:pt x="453744" y="120660"/>
                  <a:pt x="317572" y="186277"/>
                </a:cubicBezTo>
                <a:cubicBezTo>
                  <a:pt x="181400" y="251894"/>
                  <a:pt x="4305" y="381010"/>
                  <a:pt x="72" y="393710"/>
                </a:cubicBezTo>
                <a:cubicBezTo>
                  <a:pt x="-4161" y="406410"/>
                  <a:pt x="178578" y="298460"/>
                  <a:pt x="292172" y="262477"/>
                </a:cubicBezTo>
                <a:cubicBezTo>
                  <a:pt x="405766" y="226494"/>
                  <a:pt x="592033" y="218027"/>
                  <a:pt x="681638" y="177810"/>
                </a:cubicBezTo>
                <a:cubicBezTo>
                  <a:pt x="771243" y="137593"/>
                  <a:pt x="877783" y="-1401"/>
                  <a:pt x="817105" y="1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943A426D-AC7D-464D-82EE-38A059E87F1B}"/>
              </a:ext>
            </a:extLst>
          </p:cNvPr>
          <p:cNvSpPr/>
          <p:nvPr/>
        </p:nvSpPr>
        <p:spPr>
          <a:xfrm>
            <a:off x="5198424" y="1811535"/>
            <a:ext cx="1210383" cy="752410"/>
          </a:xfrm>
          <a:custGeom>
            <a:avLst/>
            <a:gdLst>
              <a:gd name="connsiteX0" fmla="*/ 109 w 1210383"/>
              <a:gd name="connsiteY0" fmla="*/ 63832 h 752410"/>
              <a:gd name="connsiteX1" fmla="*/ 457309 w 1210383"/>
              <a:gd name="connsiteY1" fmla="*/ 46898 h 752410"/>
              <a:gd name="connsiteX2" fmla="*/ 1147343 w 1210383"/>
              <a:gd name="connsiteY2" fmla="*/ 703065 h 752410"/>
              <a:gd name="connsiteX3" fmla="*/ 1105009 w 1210383"/>
              <a:gd name="connsiteY3" fmla="*/ 643798 h 752410"/>
              <a:gd name="connsiteX4" fmla="*/ 495409 w 1210383"/>
              <a:gd name="connsiteY4" fmla="*/ 152732 h 752410"/>
              <a:gd name="connsiteX5" fmla="*/ 109 w 1210383"/>
              <a:gd name="connsiteY5" fmla="*/ 63832 h 752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0383" h="752410">
                <a:moveTo>
                  <a:pt x="109" y="63832"/>
                </a:moveTo>
                <a:cubicBezTo>
                  <a:pt x="-6241" y="46193"/>
                  <a:pt x="266103" y="-59641"/>
                  <a:pt x="457309" y="46898"/>
                </a:cubicBezTo>
                <a:cubicBezTo>
                  <a:pt x="648515" y="153437"/>
                  <a:pt x="1039393" y="603582"/>
                  <a:pt x="1147343" y="703065"/>
                </a:cubicBezTo>
                <a:cubicBezTo>
                  <a:pt x="1255293" y="802548"/>
                  <a:pt x="1213665" y="735520"/>
                  <a:pt x="1105009" y="643798"/>
                </a:cubicBezTo>
                <a:cubicBezTo>
                  <a:pt x="996353" y="552076"/>
                  <a:pt x="672503" y="249393"/>
                  <a:pt x="495409" y="152732"/>
                </a:cubicBezTo>
                <a:cubicBezTo>
                  <a:pt x="318315" y="56071"/>
                  <a:pt x="6459" y="81471"/>
                  <a:pt x="109" y="6383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655807D2-5D4C-49FA-9E67-3B83EAB7F735}"/>
              </a:ext>
            </a:extLst>
          </p:cNvPr>
          <p:cNvSpPr/>
          <p:nvPr/>
        </p:nvSpPr>
        <p:spPr>
          <a:xfrm>
            <a:off x="5037202" y="1337735"/>
            <a:ext cx="1076394" cy="511057"/>
          </a:xfrm>
          <a:custGeom>
            <a:avLst/>
            <a:gdLst>
              <a:gd name="connsiteX0" fmla="*/ 465 w 1076394"/>
              <a:gd name="connsiteY0" fmla="*/ 21165 h 511057"/>
              <a:gd name="connsiteX1" fmla="*/ 495765 w 1076394"/>
              <a:gd name="connsiteY1" fmla="*/ 46565 h 511057"/>
              <a:gd name="connsiteX2" fmla="*/ 1050331 w 1076394"/>
              <a:gd name="connsiteY2" fmla="*/ 491065 h 511057"/>
              <a:gd name="connsiteX3" fmla="*/ 927565 w 1076394"/>
              <a:gd name="connsiteY3" fmla="*/ 402165 h 511057"/>
              <a:gd name="connsiteX4" fmla="*/ 415331 w 1076394"/>
              <a:gd name="connsiteY4" fmla="*/ 114298 h 511057"/>
              <a:gd name="connsiteX5" fmla="*/ 465 w 1076394"/>
              <a:gd name="connsiteY5" fmla="*/ 21165 h 51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6394" h="511057">
                <a:moveTo>
                  <a:pt x="465" y="21165"/>
                </a:moveTo>
                <a:cubicBezTo>
                  <a:pt x="13871" y="9876"/>
                  <a:pt x="320787" y="-31752"/>
                  <a:pt x="495765" y="46565"/>
                </a:cubicBezTo>
                <a:cubicBezTo>
                  <a:pt x="670743" y="124882"/>
                  <a:pt x="978364" y="431798"/>
                  <a:pt x="1050331" y="491065"/>
                </a:cubicBezTo>
                <a:cubicBezTo>
                  <a:pt x="1122298" y="550332"/>
                  <a:pt x="1033398" y="464959"/>
                  <a:pt x="927565" y="402165"/>
                </a:cubicBezTo>
                <a:cubicBezTo>
                  <a:pt x="821732" y="339371"/>
                  <a:pt x="564203" y="179209"/>
                  <a:pt x="415331" y="114298"/>
                </a:cubicBezTo>
                <a:cubicBezTo>
                  <a:pt x="266459" y="49387"/>
                  <a:pt x="-12941" y="32454"/>
                  <a:pt x="465" y="211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7B9F5998-CB53-4E5A-B82C-F2A0FD66B084}"/>
              </a:ext>
            </a:extLst>
          </p:cNvPr>
          <p:cNvSpPr/>
          <p:nvPr/>
        </p:nvSpPr>
        <p:spPr>
          <a:xfrm>
            <a:off x="4850890" y="827270"/>
            <a:ext cx="809982" cy="112979"/>
          </a:xfrm>
          <a:custGeom>
            <a:avLst/>
            <a:gdLst>
              <a:gd name="connsiteX0" fmla="*/ 510 w 809982"/>
              <a:gd name="connsiteY0" fmla="*/ 112530 h 112979"/>
              <a:gd name="connsiteX1" fmla="*/ 432310 w 809982"/>
              <a:gd name="connsiteY1" fmla="*/ 2463 h 112979"/>
              <a:gd name="connsiteX2" fmla="*/ 809077 w 809982"/>
              <a:gd name="connsiteY2" fmla="*/ 36330 h 112979"/>
              <a:gd name="connsiteX3" fmla="*/ 521210 w 809982"/>
              <a:gd name="connsiteY3" fmla="*/ 40563 h 112979"/>
              <a:gd name="connsiteX4" fmla="*/ 510 w 809982"/>
              <a:gd name="connsiteY4" fmla="*/ 112530 h 11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9982" h="112979">
                <a:moveTo>
                  <a:pt x="510" y="112530"/>
                </a:moveTo>
                <a:cubicBezTo>
                  <a:pt x="-14307" y="106180"/>
                  <a:pt x="297549" y="15163"/>
                  <a:pt x="432310" y="2463"/>
                </a:cubicBezTo>
                <a:cubicBezTo>
                  <a:pt x="567071" y="-10237"/>
                  <a:pt x="794260" y="29980"/>
                  <a:pt x="809077" y="36330"/>
                </a:cubicBezTo>
                <a:cubicBezTo>
                  <a:pt x="823894" y="42680"/>
                  <a:pt x="653854" y="25041"/>
                  <a:pt x="521210" y="40563"/>
                </a:cubicBezTo>
                <a:cubicBezTo>
                  <a:pt x="388566" y="56085"/>
                  <a:pt x="15327" y="118880"/>
                  <a:pt x="510" y="11253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E8556472-6715-44FE-A19A-67DD0C7615DE}"/>
              </a:ext>
            </a:extLst>
          </p:cNvPr>
          <p:cNvSpPr/>
          <p:nvPr/>
        </p:nvSpPr>
        <p:spPr>
          <a:xfrm>
            <a:off x="2927446" y="3650493"/>
            <a:ext cx="219226" cy="659544"/>
          </a:xfrm>
          <a:custGeom>
            <a:avLst/>
            <a:gdLst>
              <a:gd name="connsiteX0" fmla="*/ 218979 w 219226"/>
              <a:gd name="connsiteY0" fmla="*/ 757 h 659544"/>
              <a:gd name="connsiteX1" fmla="*/ 60229 w 219226"/>
              <a:gd name="connsiteY1" fmla="*/ 232532 h 659544"/>
              <a:gd name="connsiteX2" fmla="*/ 190404 w 219226"/>
              <a:gd name="connsiteY2" fmla="*/ 642107 h 659544"/>
              <a:gd name="connsiteX3" fmla="*/ 171354 w 219226"/>
              <a:gd name="connsiteY3" fmla="*/ 572257 h 659544"/>
              <a:gd name="connsiteX4" fmla="*/ 25304 w 219226"/>
              <a:gd name="connsiteY4" fmla="*/ 464307 h 659544"/>
              <a:gd name="connsiteX5" fmla="*/ 15779 w 219226"/>
              <a:gd name="connsiteY5" fmla="*/ 305557 h 659544"/>
              <a:gd name="connsiteX6" fmla="*/ 218979 w 219226"/>
              <a:gd name="connsiteY6" fmla="*/ 757 h 65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226" h="659544">
                <a:moveTo>
                  <a:pt x="218979" y="757"/>
                </a:moveTo>
                <a:cubicBezTo>
                  <a:pt x="226387" y="-11414"/>
                  <a:pt x="64991" y="125640"/>
                  <a:pt x="60229" y="232532"/>
                </a:cubicBezTo>
                <a:cubicBezTo>
                  <a:pt x="55466" y="339424"/>
                  <a:pt x="171883" y="585486"/>
                  <a:pt x="190404" y="642107"/>
                </a:cubicBezTo>
                <a:cubicBezTo>
                  <a:pt x="208925" y="698728"/>
                  <a:pt x="198871" y="601890"/>
                  <a:pt x="171354" y="572257"/>
                </a:cubicBezTo>
                <a:cubicBezTo>
                  <a:pt x="143837" y="542624"/>
                  <a:pt x="51233" y="508757"/>
                  <a:pt x="25304" y="464307"/>
                </a:cubicBezTo>
                <a:cubicBezTo>
                  <a:pt x="-625" y="419857"/>
                  <a:pt x="-11209" y="380170"/>
                  <a:pt x="15779" y="305557"/>
                </a:cubicBezTo>
                <a:cubicBezTo>
                  <a:pt x="42766" y="230945"/>
                  <a:pt x="211571" y="12928"/>
                  <a:pt x="218979" y="75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2386F28C-CB3E-4FA7-B429-F1C55A201603}"/>
              </a:ext>
            </a:extLst>
          </p:cNvPr>
          <p:cNvSpPr/>
          <p:nvPr/>
        </p:nvSpPr>
        <p:spPr>
          <a:xfrm>
            <a:off x="2799687" y="4209783"/>
            <a:ext cx="281152" cy="126530"/>
          </a:xfrm>
          <a:custGeom>
            <a:avLst/>
            <a:gdLst>
              <a:gd name="connsiteX0" fmla="*/ 663 w 281152"/>
              <a:gd name="connsiteY0" fmla="*/ 32017 h 126530"/>
              <a:gd name="connsiteX1" fmla="*/ 194338 w 281152"/>
              <a:gd name="connsiteY1" fmla="*/ 3442 h 126530"/>
              <a:gd name="connsiteX2" fmla="*/ 280063 w 281152"/>
              <a:gd name="connsiteY2" fmla="*/ 124092 h 126530"/>
              <a:gd name="connsiteX3" fmla="*/ 235613 w 281152"/>
              <a:gd name="connsiteY3" fmla="*/ 79642 h 126530"/>
              <a:gd name="connsiteX4" fmla="*/ 134013 w 281152"/>
              <a:gd name="connsiteY4" fmla="*/ 22492 h 126530"/>
              <a:gd name="connsiteX5" fmla="*/ 663 w 281152"/>
              <a:gd name="connsiteY5" fmla="*/ 32017 h 12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152" h="126530">
                <a:moveTo>
                  <a:pt x="663" y="32017"/>
                </a:moveTo>
                <a:cubicBezTo>
                  <a:pt x="10717" y="28842"/>
                  <a:pt x="147771" y="-11904"/>
                  <a:pt x="194338" y="3442"/>
                </a:cubicBezTo>
                <a:cubicBezTo>
                  <a:pt x="240905" y="18788"/>
                  <a:pt x="273184" y="111392"/>
                  <a:pt x="280063" y="124092"/>
                </a:cubicBezTo>
                <a:cubicBezTo>
                  <a:pt x="286942" y="136792"/>
                  <a:pt x="259955" y="96575"/>
                  <a:pt x="235613" y="79642"/>
                </a:cubicBezTo>
                <a:cubicBezTo>
                  <a:pt x="211271" y="62709"/>
                  <a:pt x="170525" y="31488"/>
                  <a:pt x="134013" y="22492"/>
                </a:cubicBezTo>
                <a:cubicBezTo>
                  <a:pt x="97501" y="13496"/>
                  <a:pt x="-9391" y="35192"/>
                  <a:pt x="663" y="3201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941B8F39-133C-4B68-9F48-447EABF1AEBA}"/>
              </a:ext>
            </a:extLst>
          </p:cNvPr>
          <p:cNvSpPr/>
          <p:nvPr/>
        </p:nvSpPr>
        <p:spPr>
          <a:xfrm>
            <a:off x="4030581" y="3244724"/>
            <a:ext cx="1340534" cy="396021"/>
          </a:xfrm>
          <a:custGeom>
            <a:avLst/>
            <a:gdLst>
              <a:gd name="connsiteX0" fmla="*/ 52469 w 1340534"/>
              <a:gd name="connsiteY0" fmla="*/ 276351 h 396021"/>
              <a:gd name="connsiteX1" fmla="*/ 252494 w 1340534"/>
              <a:gd name="connsiteY1" fmla="*/ 120776 h 396021"/>
              <a:gd name="connsiteX2" fmla="*/ 566819 w 1340534"/>
              <a:gd name="connsiteY2" fmla="*/ 126 h 396021"/>
              <a:gd name="connsiteX3" fmla="*/ 979569 w 1340534"/>
              <a:gd name="connsiteY3" fmla="*/ 143001 h 396021"/>
              <a:gd name="connsiteX4" fmla="*/ 1331994 w 1340534"/>
              <a:gd name="connsiteY4" fmla="*/ 336676 h 396021"/>
              <a:gd name="connsiteX5" fmla="*/ 1214519 w 1340534"/>
              <a:gd name="connsiteY5" fmla="*/ 393826 h 396021"/>
              <a:gd name="connsiteX6" fmla="*/ 1024019 w 1340534"/>
              <a:gd name="connsiteY6" fmla="*/ 276351 h 396021"/>
              <a:gd name="connsiteX7" fmla="*/ 887494 w 1340534"/>
              <a:gd name="connsiteY7" fmla="*/ 225551 h 396021"/>
              <a:gd name="connsiteX8" fmla="*/ 468394 w 1340534"/>
              <a:gd name="connsiteY8" fmla="*/ 196976 h 396021"/>
              <a:gd name="connsiteX9" fmla="*/ 33419 w 1340534"/>
              <a:gd name="connsiteY9" fmla="*/ 349376 h 396021"/>
              <a:gd name="connsiteX10" fmla="*/ 52469 w 1340534"/>
              <a:gd name="connsiteY10" fmla="*/ 276351 h 39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0534" h="396021">
                <a:moveTo>
                  <a:pt x="52469" y="276351"/>
                </a:moveTo>
                <a:cubicBezTo>
                  <a:pt x="88981" y="238251"/>
                  <a:pt x="166769" y="166813"/>
                  <a:pt x="252494" y="120776"/>
                </a:cubicBezTo>
                <a:cubicBezTo>
                  <a:pt x="338219" y="74739"/>
                  <a:pt x="445640" y="-3578"/>
                  <a:pt x="566819" y="126"/>
                </a:cubicBezTo>
                <a:cubicBezTo>
                  <a:pt x="687998" y="3830"/>
                  <a:pt x="852040" y="86909"/>
                  <a:pt x="979569" y="143001"/>
                </a:cubicBezTo>
                <a:cubicBezTo>
                  <a:pt x="1107098" y="199093"/>
                  <a:pt x="1292836" y="294872"/>
                  <a:pt x="1331994" y="336676"/>
                </a:cubicBezTo>
                <a:cubicBezTo>
                  <a:pt x="1371152" y="378480"/>
                  <a:pt x="1265848" y="403880"/>
                  <a:pt x="1214519" y="393826"/>
                </a:cubicBezTo>
                <a:cubicBezTo>
                  <a:pt x="1163190" y="383772"/>
                  <a:pt x="1078523" y="304397"/>
                  <a:pt x="1024019" y="276351"/>
                </a:cubicBezTo>
                <a:cubicBezTo>
                  <a:pt x="969515" y="248305"/>
                  <a:pt x="980098" y="238780"/>
                  <a:pt x="887494" y="225551"/>
                </a:cubicBezTo>
                <a:cubicBezTo>
                  <a:pt x="794890" y="212322"/>
                  <a:pt x="610740" y="176338"/>
                  <a:pt x="468394" y="196976"/>
                </a:cubicBezTo>
                <a:cubicBezTo>
                  <a:pt x="326048" y="217613"/>
                  <a:pt x="101152" y="331914"/>
                  <a:pt x="33419" y="349376"/>
                </a:cubicBezTo>
                <a:cubicBezTo>
                  <a:pt x="-34314" y="366838"/>
                  <a:pt x="15957" y="314451"/>
                  <a:pt x="52469" y="27635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D2E55089-2C00-4090-AF53-02EFF94036B4}"/>
              </a:ext>
            </a:extLst>
          </p:cNvPr>
          <p:cNvSpPr/>
          <p:nvPr/>
        </p:nvSpPr>
        <p:spPr>
          <a:xfrm>
            <a:off x="5672232" y="3430161"/>
            <a:ext cx="734079" cy="240600"/>
          </a:xfrm>
          <a:custGeom>
            <a:avLst/>
            <a:gdLst>
              <a:gd name="connsiteX0" fmla="*/ 1493 w 734079"/>
              <a:gd name="connsiteY0" fmla="*/ 240139 h 240600"/>
              <a:gd name="connsiteX1" fmla="*/ 312643 w 734079"/>
              <a:gd name="connsiteY1" fmla="*/ 87739 h 240600"/>
              <a:gd name="connsiteX2" fmla="*/ 544418 w 734079"/>
              <a:gd name="connsiteY2" fmla="*/ 2014 h 240600"/>
              <a:gd name="connsiteX3" fmla="*/ 731743 w 734079"/>
              <a:gd name="connsiteY3" fmla="*/ 170289 h 240600"/>
              <a:gd name="connsiteX4" fmla="*/ 636493 w 734079"/>
              <a:gd name="connsiteY4" fmla="*/ 154414 h 240600"/>
              <a:gd name="connsiteX5" fmla="*/ 449168 w 734079"/>
              <a:gd name="connsiteY5" fmla="*/ 135364 h 240600"/>
              <a:gd name="connsiteX6" fmla="*/ 1493 w 734079"/>
              <a:gd name="connsiteY6" fmla="*/ 240139 h 24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079" h="240600">
                <a:moveTo>
                  <a:pt x="1493" y="240139"/>
                </a:moveTo>
                <a:cubicBezTo>
                  <a:pt x="-21261" y="232201"/>
                  <a:pt x="222155" y="127427"/>
                  <a:pt x="312643" y="87739"/>
                </a:cubicBezTo>
                <a:cubicBezTo>
                  <a:pt x="403131" y="48051"/>
                  <a:pt x="474568" y="-11744"/>
                  <a:pt x="544418" y="2014"/>
                </a:cubicBezTo>
                <a:cubicBezTo>
                  <a:pt x="614268" y="15772"/>
                  <a:pt x="716397" y="144889"/>
                  <a:pt x="731743" y="170289"/>
                </a:cubicBezTo>
                <a:cubicBezTo>
                  <a:pt x="747089" y="195689"/>
                  <a:pt x="683589" y="160235"/>
                  <a:pt x="636493" y="154414"/>
                </a:cubicBezTo>
                <a:cubicBezTo>
                  <a:pt x="589397" y="148593"/>
                  <a:pt x="552885" y="119489"/>
                  <a:pt x="449168" y="135364"/>
                </a:cubicBezTo>
                <a:cubicBezTo>
                  <a:pt x="345451" y="151239"/>
                  <a:pt x="24247" y="248077"/>
                  <a:pt x="1493" y="24013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2A200A60-2E73-48DC-85AD-BA7E5A411413}"/>
              </a:ext>
            </a:extLst>
          </p:cNvPr>
          <p:cNvSpPr/>
          <p:nvPr/>
        </p:nvSpPr>
        <p:spPr>
          <a:xfrm>
            <a:off x="4649575" y="5325291"/>
            <a:ext cx="1098229" cy="217421"/>
          </a:xfrm>
          <a:custGeom>
            <a:avLst/>
            <a:gdLst>
              <a:gd name="connsiteX0" fmla="*/ 7092 w 1098229"/>
              <a:gd name="connsiteY0" fmla="*/ 67976 h 217421"/>
              <a:gd name="connsiteX1" fmla="*/ 305542 w 1098229"/>
              <a:gd name="connsiteY1" fmla="*/ 93376 h 217421"/>
              <a:gd name="connsiteX2" fmla="*/ 690775 w 1098229"/>
              <a:gd name="connsiteY2" fmla="*/ 19292 h 217421"/>
              <a:gd name="connsiteX3" fmla="*/ 754275 w 1098229"/>
              <a:gd name="connsiteY3" fmla="*/ 31992 h 217421"/>
              <a:gd name="connsiteX4" fmla="*/ 838942 w 1098229"/>
              <a:gd name="connsiteY4" fmla="*/ 8709 h 217421"/>
              <a:gd name="connsiteX5" fmla="*/ 906675 w 1098229"/>
              <a:gd name="connsiteY5" fmla="*/ 4476 h 217421"/>
              <a:gd name="connsiteX6" fmla="*/ 1092942 w 1098229"/>
              <a:gd name="connsiteY6" fmla="*/ 70092 h 217421"/>
              <a:gd name="connsiteX7" fmla="*/ 1016742 w 1098229"/>
              <a:gd name="connsiteY7" fmla="*/ 123009 h 217421"/>
              <a:gd name="connsiteX8" fmla="*/ 707708 w 1098229"/>
              <a:gd name="connsiteY8" fmla="*/ 203442 h 217421"/>
              <a:gd name="connsiteX9" fmla="*/ 532025 w 1098229"/>
              <a:gd name="connsiteY9" fmla="*/ 216142 h 217421"/>
              <a:gd name="connsiteX10" fmla="*/ 394442 w 1098229"/>
              <a:gd name="connsiteY10" fmla="*/ 188626 h 217421"/>
              <a:gd name="connsiteX11" fmla="*/ 117158 w 1098229"/>
              <a:gd name="connsiteY11" fmla="*/ 127242 h 217421"/>
              <a:gd name="connsiteX12" fmla="*/ 7092 w 1098229"/>
              <a:gd name="connsiteY12" fmla="*/ 67976 h 21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98229" h="217421">
                <a:moveTo>
                  <a:pt x="7092" y="67976"/>
                </a:moveTo>
                <a:cubicBezTo>
                  <a:pt x="38489" y="62332"/>
                  <a:pt x="191595" y="101490"/>
                  <a:pt x="305542" y="93376"/>
                </a:cubicBezTo>
                <a:cubicBezTo>
                  <a:pt x="419489" y="85262"/>
                  <a:pt x="615986" y="29523"/>
                  <a:pt x="690775" y="19292"/>
                </a:cubicBezTo>
                <a:cubicBezTo>
                  <a:pt x="765564" y="9061"/>
                  <a:pt x="729581" y="33756"/>
                  <a:pt x="754275" y="31992"/>
                </a:cubicBezTo>
                <a:cubicBezTo>
                  <a:pt x="778969" y="30228"/>
                  <a:pt x="813542" y="13295"/>
                  <a:pt x="838942" y="8709"/>
                </a:cubicBezTo>
                <a:cubicBezTo>
                  <a:pt x="864342" y="4123"/>
                  <a:pt x="864342" y="-5754"/>
                  <a:pt x="906675" y="4476"/>
                </a:cubicBezTo>
                <a:cubicBezTo>
                  <a:pt x="949008" y="14706"/>
                  <a:pt x="1074598" y="50337"/>
                  <a:pt x="1092942" y="70092"/>
                </a:cubicBezTo>
                <a:cubicBezTo>
                  <a:pt x="1111286" y="89847"/>
                  <a:pt x="1080948" y="100784"/>
                  <a:pt x="1016742" y="123009"/>
                </a:cubicBezTo>
                <a:cubicBezTo>
                  <a:pt x="952536" y="145234"/>
                  <a:pt x="788494" y="187920"/>
                  <a:pt x="707708" y="203442"/>
                </a:cubicBezTo>
                <a:cubicBezTo>
                  <a:pt x="626922" y="218964"/>
                  <a:pt x="584236" y="218611"/>
                  <a:pt x="532025" y="216142"/>
                </a:cubicBezTo>
                <a:cubicBezTo>
                  <a:pt x="479814" y="213673"/>
                  <a:pt x="394442" y="188626"/>
                  <a:pt x="394442" y="188626"/>
                </a:cubicBezTo>
                <a:lnTo>
                  <a:pt x="117158" y="127242"/>
                </a:lnTo>
                <a:cubicBezTo>
                  <a:pt x="55069" y="113131"/>
                  <a:pt x="-24305" y="73620"/>
                  <a:pt x="7092" y="67976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B9788DD7-3704-463E-AEC8-0EF2FE2E80BA}"/>
              </a:ext>
            </a:extLst>
          </p:cNvPr>
          <p:cNvSpPr/>
          <p:nvPr/>
        </p:nvSpPr>
        <p:spPr>
          <a:xfrm>
            <a:off x="4643673" y="5398579"/>
            <a:ext cx="1090800" cy="358055"/>
          </a:xfrm>
          <a:custGeom>
            <a:avLst/>
            <a:gdLst>
              <a:gd name="connsiteX0" fmla="*/ 21460 w 1090800"/>
              <a:gd name="connsiteY0" fmla="*/ 15854 h 358055"/>
              <a:gd name="connsiteX1" fmla="*/ 377060 w 1090800"/>
              <a:gd name="connsiteY1" fmla="*/ 96288 h 358055"/>
              <a:gd name="connsiteX2" fmla="*/ 751710 w 1090800"/>
              <a:gd name="connsiteY2" fmla="*/ 115338 h 358055"/>
              <a:gd name="connsiteX3" fmla="*/ 1073444 w 1090800"/>
              <a:gd name="connsiteY3" fmla="*/ 1038 h 358055"/>
              <a:gd name="connsiteX4" fmla="*/ 1039577 w 1090800"/>
              <a:gd name="connsiteY4" fmla="*/ 68771 h 358055"/>
              <a:gd name="connsiteX5" fmla="*/ 971844 w 1090800"/>
              <a:gd name="connsiteY5" fmla="*/ 231754 h 358055"/>
              <a:gd name="connsiteX6" fmla="*/ 774994 w 1090800"/>
              <a:gd name="connsiteY6" fmla="*/ 348171 h 358055"/>
              <a:gd name="connsiteX7" fmla="*/ 525227 w 1090800"/>
              <a:gd name="connsiteY7" fmla="*/ 339704 h 358055"/>
              <a:gd name="connsiteX8" fmla="*/ 258527 w 1090800"/>
              <a:gd name="connsiteY8" fmla="*/ 242338 h 358055"/>
              <a:gd name="connsiteX9" fmla="*/ 68027 w 1090800"/>
              <a:gd name="connsiteY9" fmla="*/ 94171 h 358055"/>
              <a:gd name="connsiteX10" fmla="*/ 21460 w 1090800"/>
              <a:gd name="connsiteY10" fmla="*/ 15854 h 35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0800" h="358055">
                <a:moveTo>
                  <a:pt x="21460" y="15854"/>
                </a:moveTo>
                <a:cubicBezTo>
                  <a:pt x="72965" y="16207"/>
                  <a:pt x="255352" y="79707"/>
                  <a:pt x="377060" y="96288"/>
                </a:cubicBezTo>
                <a:cubicBezTo>
                  <a:pt x="498768" y="112869"/>
                  <a:pt x="635646" y="131213"/>
                  <a:pt x="751710" y="115338"/>
                </a:cubicBezTo>
                <a:cubicBezTo>
                  <a:pt x="867774" y="99463"/>
                  <a:pt x="1025466" y="8799"/>
                  <a:pt x="1073444" y="1038"/>
                </a:cubicBezTo>
                <a:cubicBezTo>
                  <a:pt x="1121422" y="-6723"/>
                  <a:pt x="1056510" y="30318"/>
                  <a:pt x="1039577" y="68771"/>
                </a:cubicBezTo>
                <a:cubicBezTo>
                  <a:pt x="1022644" y="107224"/>
                  <a:pt x="1015941" y="185187"/>
                  <a:pt x="971844" y="231754"/>
                </a:cubicBezTo>
                <a:cubicBezTo>
                  <a:pt x="927747" y="278321"/>
                  <a:pt x="849430" y="330179"/>
                  <a:pt x="774994" y="348171"/>
                </a:cubicBezTo>
                <a:cubicBezTo>
                  <a:pt x="700558" y="366163"/>
                  <a:pt x="611305" y="357343"/>
                  <a:pt x="525227" y="339704"/>
                </a:cubicBezTo>
                <a:cubicBezTo>
                  <a:pt x="439149" y="322065"/>
                  <a:pt x="334727" y="283260"/>
                  <a:pt x="258527" y="242338"/>
                </a:cubicBezTo>
                <a:cubicBezTo>
                  <a:pt x="182327" y="201416"/>
                  <a:pt x="114594" y="129096"/>
                  <a:pt x="68027" y="94171"/>
                </a:cubicBezTo>
                <a:cubicBezTo>
                  <a:pt x="21460" y="59246"/>
                  <a:pt x="-30045" y="15501"/>
                  <a:pt x="21460" y="1585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44193045-CBE0-43A2-94C6-97213AC43AF7}"/>
              </a:ext>
            </a:extLst>
          </p:cNvPr>
          <p:cNvSpPr/>
          <p:nvPr/>
        </p:nvSpPr>
        <p:spPr>
          <a:xfrm>
            <a:off x="5009881" y="5410078"/>
            <a:ext cx="632993" cy="65858"/>
          </a:xfrm>
          <a:custGeom>
            <a:avLst/>
            <a:gdLst>
              <a:gd name="connsiteX0" fmla="*/ 269 w 632993"/>
              <a:gd name="connsiteY0" fmla="*/ 33989 h 65858"/>
              <a:gd name="connsiteX1" fmla="*/ 332586 w 632993"/>
              <a:gd name="connsiteY1" fmla="*/ 29755 h 65858"/>
              <a:gd name="connsiteX2" fmla="*/ 618336 w 632993"/>
              <a:gd name="connsiteY2" fmla="*/ 2239 h 65858"/>
              <a:gd name="connsiteX3" fmla="*/ 578119 w 632993"/>
              <a:gd name="connsiteY3" fmla="*/ 8589 h 65858"/>
              <a:gd name="connsiteX4" fmla="*/ 461702 w 632993"/>
              <a:gd name="connsiteY4" fmla="*/ 63622 h 65858"/>
              <a:gd name="connsiteX5" fmla="*/ 377036 w 632993"/>
              <a:gd name="connsiteY5" fmla="*/ 55155 h 65858"/>
              <a:gd name="connsiteX6" fmla="*/ 277552 w 632993"/>
              <a:gd name="connsiteY6" fmla="*/ 55155 h 65858"/>
              <a:gd name="connsiteX7" fmla="*/ 269 w 632993"/>
              <a:gd name="connsiteY7" fmla="*/ 33989 h 65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2993" h="65858">
                <a:moveTo>
                  <a:pt x="269" y="33989"/>
                </a:moveTo>
                <a:cubicBezTo>
                  <a:pt x="9441" y="29756"/>
                  <a:pt x="229575" y="35047"/>
                  <a:pt x="332586" y="29755"/>
                </a:cubicBezTo>
                <a:cubicBezTo>
                  <a:pt x="435597" y="24463"/>
                  <a:pt x="577414" y="5767"/>
                  <a:pt x="618336" y="2239"/>
                </a:cubicBezTo>
                <a:cubicBezTo>
                  <a:pt x="659258" y="-1289"/>
                  <a:pt x="604225" y="-1641"/>
                  <a:pt x="578119" y="8589"/>
                </a:cubicBezTo>
                <a:cubicBezTo>
                  <a:pt x="552013" y="18819"/>
                  <a:pt x="495216" y="55861"/>
                  <a:pt x="461702" y="63622"/>
                </a:cubicBezTo>
                <a:cubicBezTo>
                  <a:pt x="428188" y="71383"/>
                  <a:pt x="407728" y="56566"/>
                  <a:pt x="377036" y="55155"/>
                </a:cubicBezTo>
                <a:cubicBezTo>
                  <a:pt x="346344" y="53744"/>
                  <a:pt x="336466" y="57272"/>
                  <a:pt x="277552" y="55155"/>
                </a:cubicBezTo>
                <a:cubicBezTo>
                  <a:pt x="218638" y="53038"/>
                  <a:pt x="-8903" y="38222"/>
                  <a:pt x="269" y="3398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FDC074A9-A86C-44CF-93E6-F5BB34152D70}"/>
              </a:ext>
            </a:extLst>
          </p:cNvPr>
          <p:cNvSpPr/>
          <p:nvPr/>
        </p:nvSpPr>
        <p:spPr>
          <a:xfrm>
            <a:off x="5084090" y="5532769"/>
            <a:ext cx="439454" cy="78711"/>
          </a:xfrm>
          <a:custGeom>
            <a:avLst/>
            <a:gdLst>
              <a:gd name="connsiteX0" fmla="*/ 143 w 439454"/>
              <a:gd name="connsiteY0" fmla="*/ 31948 h 78711"/>
              <a:gd name="connsiteX1" fmla="*/ 249910 w 439454"/>
              <a:gd name="connsiteY1" fmla="*/ 46764 h 78711"/>
              <a:gd name="connsiteX2" fmla="*/ 434060 w 439454"/>
              <a:gd name="connsiteY2" fmla="*/ 198 h 78711"/>
              <a:gd name="connsiteX3" fmla="*/ 381143 w 439454"/>
              <a:gd name="connsiteY3" fmla="*/ 31948 h 78711"/>
              <a:gd name="connsiteX4" fmla="*/ 285893 w 439454"/>
              <a:gd name="connsiteY4" fmla="*/ 78514 h 78711"/>
              <a:gd name="connsiteX5" fmla="*/ 143 w 439454"/>
              <a:gd name="connsiteY5" fmla="*/ 31948 h 78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454" h="78711">
                <a:moveTo>
                  <a:pt x="143" y="31948"/>
                </a:moveTo>
                <a:cubicBezTo>
                  <a:pt x="-5854" y="26656"/>
                  <a:pt x="177591" y="52056"/>
                  <a:pt x="249910" y="46764"/>
                </a:cubicBezTo>
                <a:cubicBezTo>
                  <a:pt x="322229" y="41472"/>
                  <a:pt x="412188" y="2667"/>
                  <a:pt x="434060" y="198"/>
                </a:cubicBezTo>
                <a:cubicBezTo>
                  <a:pt x="455932" y="-2271"/>
                  <a:pt x="405838" y="18895"/>
                  <a:pt x="381143" y="31948"/>
                </a:cubicBezTo>
                <a:cubicBezTo>
                  <a:pt x="356448" y="45001"/>
                  <a:pt x="348335" y="74986"/>
                  <a:pt x="285893" y="78514"/>
                </a:cubicBezTo>
                <a:cubicBezTo>
                  <a:pt x="223451" y="82042"/>
                  <a:pt x="6140" y="37240"/>
                  <a:pt x="143" y="3194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9EB9F588-528A-4805-84E6-1756215C0176}"/>
              </a:ext>
            </a:extLst>
          </p:cNvPr>
          <p:cNvSpPr/>
          <p:nvPr/>
        </p:nvSpPr>
        <p:spPr>
          <a:xfrm>
            <a:off x="5726061" y="6232002"/>
            <a:ext cx="333752" cy="214937"/>
          </a:xfrm>
          <a:custGeom>
            <a:avLst/>
            <a:gdLst>
              <a:gd name="connsiteX0" fmla="*/ 52 w 333752"/>
              <a:gd name="connsiteY0" fmla="*/ 124348 h 214937"/>
              <a:gd name="connsiteX1" fmla="*/ 82602 w 333752"/>
              <a:gd name="connsiteY1" fmla="*/ 22748 h 214937"/>
              <a:gd name="connsiteX2" fmla="*/ 138164 w 333752"/>
              <a:gd name="connsiteY2" fmla="*/ 523 h 214937"/>
              <a:gd name="connsiteX3" fmla="*/ 244527 w 333752"/>
              <a:gd name="connsiteY3" fmla="*/ 35448 h 214937"/>
              <a:gd name="connsiteX4" fmla="*/ 301677 w 333752"/>
              <a:gd name="connsiteY4" fmla="*/ 146573 h 214937"/>
              <a:gd name="connsiteX5" fmla="*/ 330252 w 333752"/>
              <a:gd name="connsiteY5" fmla="*/ 184673 h 214937"/>
              <a:gd name="connsiteX6" fmla="*/ 222302 w 333752"/>
              <a:gd name="connsiteY6" fmla="*/ 154511 h 214937"/>
              <a:gd name="connsiteX7" fmla="*/ 154039 w 333752"/>
              <a:gd name="connsiteY7" fmla="*/ 157686 h 214937"/>
              <a:gd name="connsiteX8" fmla="*/ 71489 w 333752"/>
              <a:gd name="connsiteY8" fmla="*/ 214836 h 214937"/>
              <a:gd name="connsiteX9" fmla="*/ 52 w 333752"/>
              <a:gd name="connsiteY9" fmla="*/ 124348 h 21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752" h="214937">
                <a:moveTo>
                  <a:pt x="52" y="124348"/>
                </a:moveTo>
                <a:cubicBezTo>
                  <a:pt x="1904" y="92333"/>
                  <a:pt x="59583" y="43385"/>
                  <a:pt x="82602" y="22748"/>
                </a:cubicBezTo>
                <a:cubicBezTo>
                  <a:pt x="105621" y="2111"/>
                  <a:pt x="111177" y="-1594"/>
                  <a:pt x="138164" y="523"/>
                </a:cubicBezTo>
                <a:cubicBezTo>
                  <a:pt x="165152" y="2640"/>
                  <a:pt x="217275" y="11106"/>
                  <a:pt x="244527" y="35448"/>
                </a:cubicBezTo>
                <a:cubicBezTo>
                  <a:pt x="271779" y="59790"/>
                  <a:pt x="287390" y="121702"/>
                  <a:pt x="301677" y="146573"/>
                </a:cubicBezTo>
                <a:cubicBezTo>
                  <a:pt x="315965" y="171444"/>
                  <a:pt x="343481" y="183350"/>
                  <a:pt x="330252" y="184673"/>
                </a:cubicBezTo>
                <a:cubicBezTo>
                  <a:pt x="317023" y="185996"/>
                  <a:pt x="251671" y="159009"/>
                  <a:pt x="222302" y="154511"/>
                </a:cubicBezTo>
                <a:cubicBezTo>
                  <a:pt x="192933" y="150013"/>
                  <a:pt x="179174" y="147632"/>
                  <a:pt x="154039" y="157686"/>
                </a:cubicBezTo>
                <a:cubicBezTo>
                  <a:pt x="128904" y="167740"/>
                  <a:pt x="96889" y="217482"/>
                  <a:pt x="71489" y="214836"/>
                </a:cubicBezTo>
                <a:cubicBezTo>
                  <a:pt x="46089" y="212190"/>
                  <a:pt x="-1800" y="156363"/>
                  <a:pt x="52" y="12434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25F8600E-78A4-4395-B362-CCBBF08DA72C}"/>
              </a:ext>
            </a:extLst>
          </p:cNvPr>
          <p:cNvSpPr/>
          <p:nvPr/>
        </p:nvSpPr>
        <p:spPr>
          <a:xfrm>
            <a:off x="5815493" y="5781668"/>
            <a:ext cx="438467" cy="47876"/>
          </a:xfrm>
          <a:custGeom>
            <a:avLst/>
            <a:gdLst>
              <a:gd name="connsiteX0" fmla="*/ 375757 w 438467"/>
              <a:gd name="connsiteY0" fmla="*/ 25407 h 47876"/>
              <a:gd name="connsiteX1" fmla="*/ 134457 w 438467"/>
              <a:gd name="connsiteY1" fmla="*/ 47632 h 47876"/>
              <a:gd name="connsiteX2" fmla="*/ 1107 w 438467"/>
              <a:gd name="connsiteY2" fmla="*/ 34932 h 47876"/>
              <a:gd name="connsiteX3" fmla="*/ 204307 w 438467"/>
              <a:gd name="connsiteY3" fmla="*/ 7 h 47876"/>
              <a:gd name="connsiteX4" fmla="*/ 426557 w 438467"/>
              <a:gd name="connsiteY4" fmla="*/ 31757 h 47876"/>
              <a:gd name="connsiteX5" fmla="*/ 375757 w 438467"/>
              <a:gd name="connsiteY5" fmla="*/ 25407 h 4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467" h="47876">
                <a:moveTo>
                  <a:pt x="375757" y="25407"/>
                </a:moveTo>
                <a:cubicBezTo>
                  <a:pt x="327074" y="28053"/>
                  <a:pt x="196899" y="46045"/>
                  <a:pt x="134457" y="47632"/>
                </a:cubicBezTo>
                <a:cubicBezTo>
                  <a:pt x="72015" y="49219"/>
                  <a:pt x="-10535" y="42870"/>
                  <a:pt x="1107" y="34932"/>
                </a:cubicBezTo>
                <a:cubicBezTo>
                  <a:pt x="12749" y="26995"/>
                  <a:pt x="133399" y="536"/>
                  <a:pt x="204307" y="7"/>
                </a:cubicBezTo>
                <a:cubicBezTo>
                  <a:pt x="275215" y="-522"/>
                  <a:pt x="395865" y="25407"/>
                  <a:pt x="426557" y="31757"/>
                </a:cubicBezTo>
                <a:cubicBezTo>
                  <a:pt x="457249" y="38107"/>
                  <a:pt x="424440" y="22761"/>
                  <a:pt x="375757" y="25407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CC317E8B-40B0-474E-AAB5-F7ACFA877854}"/>
              </a:ext>
            </a:extLst>
          </p:cNvPr>
          <p:cNvSpPr/>
          <p:nvPr/>
        </p:nvSpPr>
        <p:spPr>
          <a:xfrm>
            <a:off x="5419714" y="6756715"/>
            <a:ext cx="221352" cy="55662"/>
          </a:xfrm>
          <a:custGeom>
            <a:avLst/>
            <a:gdLst>
              <a:gd name="connsiteX0" fmla="*/ 11 w 221352"/>
              <a:gd name="connsiteY0" fmla="*/ 47310 h 55662"/>
              <a:gd name="connsiteX1" fmla="*/ 111136 w 221352"/>
              <a:gd name="connsiteY1" fmla="*/ 6035 h 55662"/>
              <a:gd name="connsiteX2" fmla="*/ 220674 w 221352"/>
              <a:gd name="connsiteY2" fmla="*/ 2860 h 55662"/>
              <a:gd name="connsiteX3" fmla="*/ 155586 w 221352"/>
              <a:gd name="connsiteY3" fmla="*/ 31435 h 55662"/>
              <a:gd name="connsiteX4" fmla="*/ 117486 w 221352"/>
              <a:gd name="connsiteY4" fmla="*/ 53660 h 55662"/>
              <a:gd name="connsiteX5" fmla="*/ 11 w 221352"/>
              <a:gd name="connsiteY5" fmla="*/ 47310 h 5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352" h="55662">
                <a:moveTo>
                  <a:pt x="11" y="47310"/>
                </a:moveTo>
                <a:cubicBezTo>
                  <a:pt x="-1047" y="39373"/>
                  <a:pt x="74359" y="13443"/>
                  <a:pt x="111136" y="6035"/>
                </a:cubicBezTo>
                <a:cubicBezTo>
                  <a:pt x="147913" y="-1373"/>
                  <a:pt x="213266" y="-1373"/>
                  <a:pt x="220674" y="2860"/>
                </a:cubicBezTo>
                <a:cubicBezTo>
                  <a:pt x="228082" y="7093"/>
                  <a:pt x="172784" y="22968"/>
                  <a:pt x="155586" y="31435"/>
                </a:cubicBezTo>
                <a:cubicBezTo>
                  <a:pt x="138388" y="39902"/>
                  <a:pt x="143415" y="49427"/>
                  <a:pt x="117486" y="53660"/>
                </a:cubicBezTo>
                <a:cubicBezTo>
                  <a:pt x="91557" y="57893"/>
                  <a:pt x="1069" y="55247"/>
                  <a:pt x="11" y="4731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楕円 1025">
            <a:extLst>
              <a:ext uri="{FF2B5EF4-FFF2-40B4-BE49-F238E27FC236}">
                <a16:creationId xmlns:a16="http://schemas.microsoft.com/office/drawing/2014/main" id="{637D51A1-282F-4BF2-B5E4-548C1CFC85E5}"/>
              </a:ext>
            </a:extLst>
          </p:cNvPr>
          <p:cNvSpPr/>
          <p:nvPr/>
        </p:nvSpPr>
        <p:spPr>
          <a:xfrm>
            <a:off x="3814477" y="4450346"/>
            <a:ext cx="848094" cy="848094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楕円 324">
            <a:extLst>
              <a:ext uri="{FF2B5EF4-FFF2-40B4-BE49-F238E27FC236}">
                <a16:creationId xmlns:a16="http://schemas.microsoft.com/office/drawing/2014/main" id="{868CF6F2-53B3-402C-A710-D2C9497C43E4}"/>
              </a:ext>
            </a:extLst>
          </p:cNvPr>
          <p:cNvSpPr/>
          <p:nvPr/>
        </p:nvSpPr>
        <p:spPr>
          <a:xfrm>
            <a:off x="5881370" y="4493260"/>
            <a:ext cx="406400" cy="406400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55580E18-DBCF-454D-BF08-0729CFA8F627}"/>
              </a:ext>
            </a:extLst>
          </p:cNvPr>
          <p:cNvSpPr/>
          <p:nvPr/>
        </p:nvSpPr>
        <p:spPr>
          <a:xfrm>
            <a:off x="5581088" y="3362917"/>
            <a:ext cx="334798" cy="158844"/>
          </a:xfrm>
          <a:custGeom>
            <a:avLst/>
            <a:gdLst>
              <a:gd name="connsiteX0" fmla="*/ 562 w 334798"/>
              <a:gd name="connsiteY0" fmla="*/ 158158 h 158844"/>
              <a:gd name="connsiteX1" fmla="*/ 216462 w 334798"/>
              <a:gd name="connsiteY1" fmla="*/ 31158 h 158844"/>
              <a:gd name="connsiteX2" fmla="*/ 333937 w 334798"/>
              <a:gd name="connsiteY2" fmla="*/ 2583 h 158844"/>
              <a:gd name="connsiteX3" fmla="*/ 159312 w 334798"/>
              <a:gd name="connsiteY3" fmla="*/ 78783 h 158844"/>
              <a:gd name="connsiteX4" fmla="*/ 562 w 334798"/>
              <a:gd name="connsiteY4" fmla="*/ 158158 h 15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798" h="158844">
                <a:moveTo>
                  <a:pt x="562" y="158158"/>
                </a:moveTo>
                <a:cubicBezTo>
                  <a:pt x="10087" y="150221"/>
                  <a:pt x="160900" y="57087"/>
                  <a:pt x="216462" y="31158"/>
                </a:cubicBezTo>
                <a:cubicBezTo>
                  <a:pt x="272024" y="5229"/>
                  <a:pt x="343462" y="-5354"/>
                  <a:pt x="333937" y="2583"/>
                </a:cubicBezTo>
                <a:cubicBezTo>
                  <a:pt x="324412" y="10520"/>
                  <a:pt x="213816" y="54441"/>
                  <a:pt x="159312" y="78783"/>
                </a:cubicBezTo>
                <a:cubicBezTo>
                  <a:pt x="104808" y="103125"/>
                  <a:pt x="-8963" y="166095"/>
                  <a:pt x="562" y="15815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A14EA46B-D3BE-4D93-AB8B-57CBDA3BC86F}"/>
              </a:ext>
            </a:extLst>
          </p:cNvPr>
          <p:cNvSpPr/>
          <p:nvPr/>
        </p:nvSpPr>
        <p:spPr>
          <a:xfrm>
            <a:off x="5049715" y="3233840"/>
            <a:ext cx="288119" cy="190719"/>
          </a:xfrm>
          <a:custGeom>
            <a:avLst/>
            <a:gdLst>
              <a:gd name="connsiteX0" fmla="*/ 2768 w 288119"/>
              <a:gd name="connsiteY0" fmla="*/ 427 h 190719"/>
              <a:gd name="connsiteX1" fmla="*/ 195385 w 288119"/>
              <a:gd name="connsiteY1" fmla="*/ 150710 h 190719"/>
              <a:gd name="connsiteX2" fmla="*/ 286402 w 288119"/>
              <a:gd name="connsiteY2" fmla="*/ 188810 h 190719"/>
              <a:gd name="connsiteX3" fmla="*/ 246185 w 288119"/>
              <a:gd name="connsiteY3" fmla="*/ 180343 h 190719"/>
              <a:gd name="connsiteX4" fmla="*/ 140352 w 288119"/>
              <a:gd name="connsiteY4" fmla="*/ 140127 h 190719"/>
              <a:gd name="connsiteX5" fmla="*/ 85318 w 288119"/>
              <a:gd name="connsiteY5" fmla="*/ 106260 h 190719"/>
              <a:gd name="connsiteX6" fmla="*/ 2768 w 288119"/>
              <a:gd name="connsiteY6" fmla="*/ 427 h 190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119" h="190719">
                <a:moveTo>
                  <a:pt x="2768" y="427"/>
                </a:moveTo>
                <a:cubicBezTo>
                  <a:pt x="21113" y="7835"/>
                  <a:pt x="148113" y="119313"/>
                  <a:pt x="195385" y="150710"/>
                </a:cubicBezTo>
                <a:cubicBezTo>
                  <a:pt x="242657" y="182107"/>
                  <a:pt x="277935" y="183871"/>
                  <a:pt x="286402" y="188810"/>
                </a:cubicBezTo>
                <a:cubicBezTo>
                  <a:pt x="294869" y="193749"/>
                  <a:pt x="270527" y="188457"/>
                  <a:pt x="246185" y="180343"/>
                </a:cubicBezTo>
                <a:cubicBezTo>
                  <a:pt x="221843" y="172229"/>
                  <a:pt x="167163" y="152474"/>
                  <a:pt x="140352" y="140127"/>
                </a:cubicBezTo>
                <a:cubicBezTo>
                  <a:pt x="113541" y="127780"/>
                  <a:pt x="108249" y="128485"/>
                  <a:pt x="85318" y="106260"/>
                </a:cubicBezTo>
                <a:cubicBezTo>
                  <a:pt x="62387" y="84035"/>
                  <a:pt x="-15577" y="-6981"/>
                  <a:pt x="2768" y="42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C2CE9E0D-25AB-4F2A-B3FE-F5AEF7914FF3}"/>
              </a:ext>
            </a:extLst>
          </p:cNvPr>
          <p:cNvSpPr/>
          <p:nvPr/>
        </p:nvSpPr>
        <p:spPr>
          <a:xfrm>
            <a:off x="4107922" y="3066390"/>
            <a:ext cx="607911" cy="255268"/>
          </a:xfrm>
          <a:custGeom>
            <a:avLst/>
            <a:gdLst>
              <a:gd name="connsiteX0" fmla="*/ 528 w 607911"/>
              <a:gd name="connsiteY0" fmla="*/ 254660 h 255268"/>
              <a:gd name="connsiteX1" fmla="*/ 403753 w 607911"/>
              <a:gd name="connsiteY1" fmla="*/ 3835 h 255268"/>
              <a:gd name="connsiteX2" fmla="*/ 606953 w 607911"/>
              <a:gd name="connsiteY2" fmla="*/ 99085 h 255268"/>
              <a:gd name="connsiteX3" fmla="*/ 473603 w 607911"/>
              <a:gd name="connsiteY3" fmla="*/ 48285 h 255268"/>
              <a:gd name="connsiteX4" fmla="*/ 321203 w 607911"/>
              <a:gd name="connsiteY4" fmla="*/ 73685 h 255268"/>
              <a:gd name="connsiteX5" fmla="*/ 528 w 607911"/>
              <a:gd name="connsiteY5" fmla="*/ 254660 h 25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7911" h="255268">
                <a:moveTo>
                  <a:pt x="528" y="254660"/>
                </a:moveTo>
                <a:cubicBezTo>
                  <a:pt x="14286" y="243018"/>
                  <a:pt x="302682" y="29764"/>
                  <a:pt x="403753" y="3835"/>
                </a:cubicBezTo>
                <a:cubicBezTo>
                  <a:pt x="504824" y="-22094"/>
                  <a:pt x="595311" y="91677"/>
                  <a:pt x="606953" y="99085"/>
                </a:cubicBezTo>
                <a:cubicBezTo>
                  <a:pt x="618595" y="106493"/>
                  <a:pt x="521228" y="52518"/>
                  <a:pt x="473603" y="48285"/>
                </a:cubicBezTo>
                <a:cubicBezTo>
                  <a:pt x="425978" y="44052"/>
                  <a:pt x="396874" y="39818"/>
                  <a:pt x="321203" y="73685"/>
                </a:cubicBezTo>
                <a:cubicBezTo>
                  <a:pt x="245532" y="107552"/>
                  <a:pt x="-13230" y="266302"/>
                  <a:pt x="528" y="25466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0B159D95-1A80-41A5-9055-55B982F32206}"/>
              </a:ext>
            </a:extLst>
          </p:cNvPr>
          <p:cNvSpPr/>
          <p:nvPr/>
        </p:nvSpPr>
        <p:spPr>
          <a:xfrm>
            <a:off x="3580653" y="3627016"/>
            <a:ext cx="285181" cy="777922"/>
          </a:xfrm>
          <a:custGeom>
            <a:avLst/>
            <a:gdLst>
              <a:gd name="connsiteX0" fmla="*/ 259827 w 285181"/>
              <a:gd name="connsiteY0" fmla="*/ 104 h 777922"/>
              <a:gd name="connsiteX1" fmla="*/ 87107 w 285181"/>
              <a:gd name="connsiteY1" fmla="*/ 177904 h 777922"/>
              <a:gd name="connsiteX2" fmla="*/ 275067 w 285181"/>
              <a:gd name="connsiteY2" fmla="*/ 609704 h 777922"/>
              <a:gd name="connsiteX3" fmla="*/ 249667 w 285181"/>
              <a:gd name="connsiteY3" fmla="*/ 574144 h 777922"/>
              <a:gd name="connsiteX4" fmla="*/ 163307 w 285181"/>
              <a:gd name="connsiteY4" fmla="*/ 528424 h 777922"/>
              <a:gd name="connsiteX5" fmla="*/ 163307 w 285181"/>
              <a:gd name="connsiteY5" fmla="*/ 777344 h 777922"/>
              <a:gd name="connsiteX6" fmla="*/ 117587 w 285181"/>
              <a:gd name="connsiteY6" fmla="*/ 447144 h 777922"/>
              <a:gd name="connsiteX7" fmla="*/ 36307 w 285181"/>
              <a:gd name="connsiteY7" fmla="*/ 370944 h 777922"/>
              <a:gd name="connsiteX8" fmla="*/ 15987 w 285181"/>
              <a:gd name="connsiteY8" fmla="*/ 198224 h 777922"/>
              <a:gd name="connsiteX9" fmla="*/ 259827 w 285181"/>
              <a:gd name="connsiteY9" fmla="*/ 104 h 77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5181" h="777922">
                <a:moveTo>
                  <a:pt x="259827" y="104"/>
                </a:moveTo>
                <a:cubicBezTo>
                  <a:pt x="271680" y="-3283"/>
                  <a:pt x="84567" y="76304"/>
                  <a:pt x="87107" y="177904"/>
                </a:cubicBezTo>
                <a:cubicBezTo>
                  <a:pt x="89647" y="279504"/>
                  <a:pt x="247974" y="543664"/>
                  <a:pt x="275067" y="609704"/>
                </a:cubicBezTo>
                <a:cubicBezTo>
                  <a:pt x="302160" y="675744"/>
                  <a:pt x="268294" y="587691"/>
                  <a:pt x="249667" y="574144"/>
                </a:cubicBezTo>
                <a:cubicBezTo>
                  <a:pt x="231040" y="560597"/>
                  <a:pt x="177700" y="494557"/>
                  <a:pt x="163307" y="528424"/>
                </a:cubicBezTo>
                <a:cubicBezTo>
                  <a:pt x="148914" y="562291"/>
                  <a:pt x="170927" y="790891"/>
                  <a:pt x="163307" y="777344"/>
                </a:cubicBezTo>
                <a:cubicBezTo>
                  <a:pt x="155687" y="763797"/>
                  <a:pt x="138754" y="514877"/>
                  <a:pt x="117587" y="447144"/>
                </a:cubicBezTo>
                <a:cubicBezTo>
                  <a:pt x="96420" y="379411"/>
                  <a:pt x="53240" y="412431"/>
                  <a:pt x="36307" y="370944"/>
                </a:cubicBezTo>
                <a:cubicBezTo>
                  <a:pt x="19374" y="329457"/>
                  <a:pt x="-22960" y="259184"/>
                  <a:pt x="15987" y="198224"/>
                </a:cubicBezTo>
                <a:cubicBezTo>
                  <a:pt x="54934" y="137264"/>
                  <a:pt x="247974" y="3491"/>
                  <a:pt x="259827" y="10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C37331E9-05B3-4EAC-90A2-19C970C3A3E0}"/>
              </a:ext>
            </a:extLst>
          </p:cNvPr>
          <p:cNvSpPr/>
          <p:nvPr/>
        </p:nvSpPr>
        <p:spPr>
          <a:xfrm>
            <a:off x="3597050" y="5133972"/>
            <a:ext cx="359825" cy="303070"/>
          </a:xfrm>
          <a:custGeom>
            <a:avLst/>
            <a:gdLst>
              <a:gd name="connsiteX0" fmla="*/ 225 w 359825"/>
              <a:gd name="connsiteY0" fmla="*/ 3 h 303070"/>
              <a:gd name="connsiteX1" fmla="*/ 292325 w 359825"/>
              <a:gd name="connsiteY1" fmla="*/ 111128 h 303070"/>
              <a:gd name="connsiteX2" fmla="*/ 359000 w 359825"/>
              <a:gd name="connsiteY2" fmla="*/ 298453 h 303070"/>
              <a:gd name="connsiteX3" fmla="*/ 324075 w 359825"/>
              <a:gd name="connsiteY3" fmla="*/ 234953 h 303070"/>
              <a:gd name="connsiteX4" fmla="*/ 244700 w 359825"/>
              <a:gd name="connsiteY4" fmla="*/ 114303 h 303070"/>
              <a:gd name="connsiteX5" fmla="*/ 225 w 359825"/>
              <a:gd name="connsiteY5" fmla="*/ 3 h 30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825" h="303070">
                <a:moveTo>
                  <a:pt x="225" y="3"/>
                </a:moveTo>
                <a:cubicBezTo>
                  <a:pt x="8163" y="-526"/>
                  <a:pt x="232529" y="61386"/>
                  <a:pt x="292325" y="111128"/>
                </a:cubicBezTo>
                <a:cubicBezTo>
                  <a:pt x="352121" y="160870"/>
                  <a:pt x="353708" y="277816"/>
                  <a:pt x="359000" y="298453"/>
                </a:cubicBezTo>
                <a:cubicBezTo>
                  <a:pt x="364292" y="319090"/>
                  <a:pt x="343125" y="265645"/>
                  <a:pt x="324075" y="234953"/>
                </a:cubicBezTo>
                <a:cubicBezTo>
                  <a:pt x="305025" y="204261"/>
                  <a:pt x="293383" y="152932"/>
                  <a:pt x="244700" y="114303"/>
                </a:cubicBezTo>
                <a:cubicBezTo>
                  <a:pt x="196017" y="75674"/>
                  <a:pt x="-7713" y="532"/>
                  <a:pt x="225" y="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30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日本語吹替初挑戦の今田美桜に直撃！ Mにまつわる18のこと。 | ViVi" hidden="1">
            <a:extLst>
              <a:ext uri="{FF2B5EF4-FFF2-40B4-BE49-F238E27FC236}">
                <a16:creationId xmlns:a16="http://schemas.microsoft.com/office/drawing/2014/main" id="{C10BEE00-CC88-4859-8732-9DB2046A3B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70" r="20299"/>
          <a:stretch/>
        </p:blipFill>
        <p:spPr bwMode="auto">
          <a:xfrm>
            <a:off x="7883" y="790230"/>
            <a:ext cx="9593317" cy="1201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97658C35-CD1A-47DD-BAF4-3B12DA1F1BD0}"/>
              </a:ext>
            </a:extLst>
          </p:cNvPr>
          <p:cNvSpPr/>
          <p:nvPr/>
        </p:nvSpPr>
        <p:spPr>
          <a:xfrm>
            <a:off x="4275192" y="3670337"/>
            <a:ext cx="297302" cy="170752"/>
          </a:xfrm>
          <a:custGeom>
            <a:avLst/>
            <a:gdLst>
              <a:gd name="connsiteX0" fmla="*/ 9471 w 297302"/>
              <a:gd name="connsiteY0" fmla="*/ 168238 h 170752"/>
              <a:gd name="connsiteX1" fmla="*/ 230133 w 297302"/>
              <a:gd name="connsiteY1" fmla="*/ 20601 h 170752"/>
              <a:gd name="connsiteX2" fmla="*/ 296808 w 297302"/>
              <a:gd name="connsiteY2" fmla="*/ 7901 h 170752"/>
              <a:gd name="connsiteX3" fmla="*/ 204733 w 297302"/>
              <a:gd name="connsiteY3" fmla="*/ 7901 h 170752"/>
              <a:gd name="connsiteX4" fmla="*/ 55508 w 297302"/>
              <a:gd name="connsiteY4" fmla="*/ 107913 h 170752"/>
              <a:gd name="connsiteX5" fmla="*/ 9471 w 297302"/>
              <a:gd name="connsiteY5" fmla="*/ 168238 h 17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302" h="170752">
                <a:moveTo>
                  <a:pt x="9471" y="168238"/>
                </a:moveTo>
                <a:cubicBezTo>
                  <a:pt x="38575" y="153686"/>
                  <a:pt x="182244" y="47324"/>
                  <a:pt x="230133" y="20601"/>
                </a:cubicBezTo>
                <a:cubicBezTo>
                  <a:pt x="278022" y="-6122"/>
                  <a:pt x="301041" y="10018"/>
                  <a:pt x="296808" y="7901"/>
                </a:cubicBezTo>
                <a:cubicBezTo>
                  <a:pt x="292575" y="5784"/>
                  <a:pt x="244950" y="-8768"/>
                  <a:pt x="204733" y="7901"/>
                </a:cubicBezTo>
                <a:cubicBezTo>
                  <a:pt x="164516" y="24570"/>
                  <a:pt x="86200" y="85424"/>
                  <a:pt x="55508" y="107913"/>
                </a:cubicBezTo>
                <a:cubicBezTo>
                  <a:pt x="24816" y="130402"/>
                  <a:pt x="-19633" y="182790"/>
                  <a:pt x="9471" y="1682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6A6CF6E-7A35-4FBF-8D12-DC1CA75FA1A7}"/>
              </a:ext>
            </a:extLst>
          </p:cNvPr>
          <p:cNvSpPr/>
          <p:nvPr/>
        </p:nvSpPr>
        <p:spPr>
          <a:xfrm>
            <a:off x="4519605" y="3639771"/>
            <a:ext cx="427045" cy="84504"/>
          </a:xfrm>
          <a:custGeom>
            <a:avLst/>
            <a:gdLst>
              <a:gd name="connsiteX0" fmla="*/ 8 w 427045"/>
              <a:gd name="connsiteY0" fmla="*/ 22592 h 84504"/>
              <a:gd name="connsiteX1" fmla="*/ 215908 w 427045"/>
              <a:gd name="connsiteY1" fmla="*/ 367 h 84504"/>
              <a:gd name="connsiteX2" fmla="*/ 354020 w 427045"/>
              <a:gd name="connsiteY2" fmla="*/ 43229 h 84504"/>
              <a:gd name="connsiteX3" fmla="*/ 427045 w 427045"/>
              <a:gd name="connsiteY3" fmla="*/ 84504 h 84504"/>
              <a:gd name="connsiteX4" fmla="*/ 427045 w 427045"/>
              <a:gd name="connsiteY4" fmla="*/ 84504 h 84504"/>
              <a:gd name="connsiteX5" fmla="*/ 303220 w 427045"/>
              <a:gd name="connsiteY5" fmla="*/ 47992 h 84504"/>
              <a:gd name="connsiteX6" fmla="*/ 207970 w 427045"/>
              <a:gd name="connsiteY6" fmla="*/ 24179 h 84504"/>
              <a:gd name="connsiteX7" fmla="*/ 8 w 427045"/>
              <a:gd name="connsiteY7" fmla="*/ 22592 h 8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7045" h="84504">
                <a:moveTo>
                  <a:pt x="8" y="22592"/>
                </a:moveTo>
                <a:cubicBezTo>
                  <a:pt x="1331" y="18623"/>
                  <a:pt x="156906" y="-3072"/>
                  <a:pt x="215908" y="367"/>
                </a:cubicBezTo>
                <a:cubicBezTo>
                  <a:pt x="274910" y="3806"/>
                  <a:pt x="318831" y="29206"/>
                  <a:pt x="354020" y="43229"/>
                </a:cubicBezTo>
                <a:cubicBezTo>
                  <a:pt x="389209" y="57252"/>
                  <a:pt x="427045" y="84504"/>
                  <a:pt x="427045" y="84504"/>
                </a:cubicBezTo>
                <a:lnTo>
                  <a:pt x="427045" y="84504"/>
                </a:lnTo>
                <a:lnTo>
                  <a:pt x="303220" y="47992"/>
                </a:lnTo>
                <a:cubicBezTo>
                  <a:pt x="266708" y="37938"/>
                  <a:pt x="256124" y="26296"/>
                  <a:pt x="207970" y="24179"/>
                </a:cubicBezTo>
                <a:cubicBezTo>
                  <a:pt x="159816" y="22062"/>
                  <a:pt x="-1315" y="26561"/>
                  <a:pt x="8" y="225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0EEEA97D-24F9-4C74-B838-7025A30F3E1C}"/>
              </a:ext>
            </a:extLst>
          </p:cNvPr>
          <p:cNvSpPr/>
          <p:nvPr/>
        </p:nvSpPr>
        <p:spPr>
          <a:xfrm>
            <a:off x="4864891" y="3687455"/>
            <a:ext cx="204089" cy="251066"/>
          </a:xfrm>
          <a:custGeom>
            <a:avLst/>
            <a:gdLst>
              <a:gd name="connsiteX0" fmla="*/ 59534 w 204089"/>
              <a:gd name="connsiteY0" fmla="*/ 32058 h 251066"/>
              <a:gd name="connsiteX1" fmla="*/ 159547 w 204089"/>
              <a:gd name="connsiteY1" fmla="*/ 127308 h 251066"/>
              <a:gd name="connsiteX2" fmla="*/ 203997 w 204089"/>
              <a:gd name="connsiteY2" fmla="*/ 247958 h 251066"/>
              <a:gd name="connsiteX3" fmla="*/ 169072 w 204089"/>
              <a:gd name="connsiteY3" fmla="*/ 205095 h 251066"/>
              <a:gd name="connsiteX4" fmla="*/ 99222 w 204089"/>
              <a:gd name="connsiteY4" fmla="*/ 93970 h 251066"/>
              <a:gd name="connsiteX5" fmla="*/ 797 w 204089"/>
              <a:gd name="connsiteY5" fmla="*/ 3483 h 251066"/>
              <a:gd name="connsiteX6" fmla="*/ 59534 w 204089"/>
              <a:gd name="connsiteY6" fmla="*/ 32058 h 25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089" h="251066">
                <a:moveTo>
                  <a:pt x="59534" y="32058"/>
                </a:moveTo>
                <a:cubicBezTo>
                  <a:pt x="85992" y="52696"/>
                  <a:pt x="135470" y="91325"/>
                  <a:pt x="159547" y="127308"/>
                </a:cubicBezTo>
                <a:cubicBezTo>
                  <a:pt x="183624" y="163291"/>
                  <a:pt x="202410" y="234994"/>
                  <a:pt x="203997" y="247958"/>
                </a:cubicBezTo>
                <a:cubicBezTo>
                  <a:pt x="205584" y="260922"/>
                  <a:pt x="186534" y="230760"/>
                  <a:pt x="169072" y="205095"/>
                </a:cubicBezTo>
                <a:cubicBezTo>
                  <a:pt x="151610" y="179430"/>
                  <a:pt x="127268" y="127572"/>
                  <a:pt x="99222" y="93970"/>
                </a:cubicBezTo>
                <a:cubicBezTo>
                  <a:pt x="71176" y="60368"/>
                  <a:pt x="7676" y="15125"/>
                  <a:pt x="797" y="3483"/>
                </a:cubicBezTo>
                <a:cubicBezTo>
                  <a:pt x="-6082" y="-8159"/>
                  <a:pt x="33076" y="11420"/>
                  <a:pt x="59534" y="320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FDFF01FF-45D9-43A8-8A5E-900EFC664BF6}"/>
              </a:ext>
            </a:extLst>
          </p:cNvPr>
          <p:cNvSpPr/>
          <p:nvPr/>
        </p:nvSpPr>
        <p:spPr>
          <a:xfrm>
            <a:off x="4304645" y="3694201"/>
            <a:ext cx="348028" cy="179830"/>
          </a:xfrm>
          <a:custGeom>
            <a:avLst/>
            <a:gdLst>
              <a:gd name="connsiteX0" fmla="*/ 10180 w 348028"/>
              <a:gd name="connsiteY0" fmla="*/ 177712 h 179830"/>
              <a:gd name="connsiteX1" fmla="*/ 203855 w 348028"/>
              <a:gd name="connsiteY1" fmla="*/ 44362 h 179830"/>
              <a:gd name="connsiteX2" fmla="*/ 346730 w 348028"/>
              <a:gd name="connsiteY2" fmla="*/ 4674 h 179830"/>
              <a:gd name="connsiteX3" fmla="*/ 267355 w 348028"/>
              <a:gd name="connsiteY3" fmla="*/ 6262 h 179830"/>
              <a:gd name="connsiteX4" fmla="*/ 146705 w 348028"/>
              <a:gd name="connsiteY4" fmla="*/ 53887 h 179830"/>
              <a:gd name="connsiteX5" fmla="*/ 41930 w 348028"/>
              <a:gd name="connsiteY5" fmla="*/ 122149 h 179830"/>
              <a:gd name="connsiteX6" fmla="*/ 10180 w 348028"/>
              <a:gd name="connsiteY6" fmla="*/ 177712 h 179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028" h="179830">
                <a:moveTo>
                  <a:pt x="10180" y="177712"/>
                </a:moveTo>
                <a:cubicBezTo>
                  <a:pt x="37167" y="164748"/>
                  <a:pt x="147763" y="73202"/>
                  <a:pt x="203855" y="44362"/>
                </a:cubicBezTo>
                <a:cubicBezTo>
                  <a:pt x="259947" y="15522"/>
                  <a:pt x="336147" y="11024"/>
                  <a:pt x="346730" y="4674"/>
                </a:cubicBezTo>
                <a:cubicBezTo>
                  <a:pt x="357313" y="-1676"/>
                  <a:pt x="300693" y="-1940"/>
                  <a:pt x="267355" y="6262"/>
                </a:cubicBezTo>
                <a:cubicBezTo>
                  <a:pt x="234018" y="14464"/>
                  <a:pt x="184276" y="34573"/>
                  <a:pt x="146705" y="53887"/>
                </a:cubicBezTo>
                <a:cubicBezTo>
                  <a:pt x="109134" y="73201"/>
                  <a:pt x="68388" y="103628"/>
                  <a:pt x="41930" y="122149"/>
                </a:cubicBezTo>
                <a:cubicBezTo>
                  <a:pt x="15472" y="140670"/>
                  <a:pt x="-16807" y="190676"/>
                  <a:pt x="10180" y="1777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4E1937B-F12A-4AFD-9983-431AE6CBDDE2}"/>
              </a:ext>
            </a:extLst>
          </p:cNvPr>
          <p:cNvSpPr/>
          <p:nvPr/>
        </p:nvSpPr>
        <p:spPr>
          <a:xfrm>
            <a:off x="4661437" y="3684585"/>
            <a:ext cx="422687" cy="373961"/>
          </a:xfrm>
          <a:custGeom>
            <a:avLst/>
            <a:gdLst>
              <a:gd name="connsiteX0" fmla="*/ 1051 w 422687"/>
              <a:gd name="connsiteY0" fmla="*/ 3 h 373961"/>
              <a:gd name="connsiteX1" fmla="*/ 180438 w 422687"/>
              <a:gd name="connsiteY1" fmla="*/ 42865 h 373961"/>
              <a:gd name="connsiteX2" fmla="*/ 312201 w 422687"/>
              <a:gd name="connsiteY2" fmla="*/ 180978 h 373961"/>
              <a:gd name="connsiteX3" fmla="*/ 420151 w 422687"/>
              <a:gd name="connsiteY3" fmla="*/ 354015 h 373961"/>
              <a:gd name="connsiteX4" fmla="*/ 385226 w 422687"/>
              <a:gd name="connsiteY4" fmla="*/ 363540 h 373961"/>
              <a:gd name="connsiteX5" fmla="*/ 347126 w 422687"/>
              <a:gd name="connsiteY5" fmla="*/ 293690 h 373961"/>
              <a:gd name="connsiteX6" fmla="*/ 251876 w 422687"/>
              <a:gd name="connsiteY6" fmla="*/ 152403 h 373961"/>
              <a:gd name="connsiteX7" fmla="*/ 221713 w 422687"/>
              <a:gd name="connsiteY7" fmla="*/ 112715 h 373961"/>
              <a:gd name="connsiteX8" fmla="*/ 143926 w 422687"/>
              <a:gd name="connsiteY8" fmla="*/ 73028 h 373961"/>
              <a:gd name="connsiteX9" fmla="*/ 107413 w 422687"/>
              <a:gd name="connsiteY9" fmla="*/ 44453 h 373961"/>
              <a:gd name="connsiteX10" fmla="*/ 1051 w 422687"/>
              <a:gd name="connsiteY10" fmla="*/ 3 h 37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2687" h="373961">
                <a:moveTo>
                  <a:pt x="1051" y="3"/>
                </a:moveTo>
                <a:cubicBezTo>
                  <a:pt x="13222" y="-262"/>
                  <a:pt x="128580" y="12703"/>
                  <a:pt x="180438" y="42865"/>
                </a:cubicBezTo>
                <a:cubicBezTo>
                  <a:pt x="232296" y="73028"/>
                  <a:pt x="272249" y="129120"/>
                  <a:pt x="312201" y="180978"/>
                </a:cubicBezTo>
                <a:cubicBezTo>
                  <a:pt x="352153" y="232836"/>
                  <a:pt x="407980" y="323588"/>
                  <a:pt x="420151" y="354015"/>
                </a:cubicBezTo>
                <a:cubicBezTo>
                  <a:pt x="432322" y="384442"/>
                  <a:pt x="397397" y="373594"/>
                  <a:pt x="385226" y="363540"/>
                </a:cubicBezTo>
                <a:cubicBezTo>
                  <a:pt x="373055" y="353486"/>
                  <a:pt x="369351" y="328880"/>
                  <a:pt x="347126" y="293690"/>
                </a:cubicBezTo>
                <a:cubicBezTo>
                  <a:pt x="324901" y="258501"/>
                  <a:pt x="272778" y="182565"/>
                  <a:pt x="251876" y="152403"/>
                </a:cubicBezTo>
                <a:cubicBezTo>
                  <a:pt x="230974" y="122241"/>
                  <a:pt x="239705" y="125944"/>
                  <a:pt x="221713" y="112715"/>
                </a:cubicBezTo>
                <a:cubicBezTo>
                  <a:pt x="203721" y="99486"/>
                  <a:pt x="162976" y="84405"/>
                  <a:pt x="143926" y="73028"/>
                </a:cubicBezTo>
                <a:cubicBezTo>
                  <a:pt x="124876" y="61651"/>
                  <a:pt x="128844" y="55830"/>
                  <a:pt x="107413" y="44453"/>
                </a:cubicBezTo>
                <a:cubicBezTo>
                  <a:pt x="85982" y="33076"/>
                  <a:pt x="-11120" y="268"/>
                  <a:pt x="1051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804E0A76-92B8-45CD-8CBD-38A8C0262E97}"/>
              </a:ext>
            </a:extLst>
          </p:cNvPr>
          <p:cNvSpPr/>
          <p:nvPr/>
        </p:nvSpPr>
        <p:spPr>
          <a:xfrm>
            <a:off x="4710099" y="4019078"/>
            <a:ext cx="346798" cy="56081"/>
          </a:xfrm>
          <a:custGeom>
            <a:avLst/>
            <a:gdLst>
              <a:gd name="connsiteX0" fmla="*/ 14 w 346798"/>
              <a:gd name="connsiteY0" fmla="*/ 56035 h 56081"/>
              <a:gd name="connsiteX1" fmla="*/ 180989 w 346798"/>
              <a:gd name="connsiteY1" fmla="*/ 13172 h 56081"/>
              <a:gd name="connsiteX2" fmla="*/ 344501 w 346798"/>
              <a:gd name="connsiteY2" fmla="*/ 25872 h 56081"/>
              <a:gd name="connsiteX3" fmla="*/ 269889 w 346798"/>
              <a:gd name="connsiteY3" fmla="*/ 6822 h 56081"/>
              <a:gd name="connsiteX4" fmla="*/ 171464 w 346798"/>
              <a:gd name="connsiteY4" fmla="*/ 3647 h 56081"/>
              <a:gd name="connsiteX5" fmla="*/ 14 w 346798"/>
              <a:gd name="connsiteY5" fmla="*/ 56035 h 5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798" h="56081">
                <a:moveTo>
                  <a:pt x="14" y="56035"/>
                </a:moveTo>
                <a:cubicBezTo>
                  <a:pt x="1601" y="57622"/>
                  <a:pt x="123575" y="18199"/>
                  <a:pt x="180989" y="13172"/>
                </a:cubicBezTo>
                <a:cubicBezTo>
                  <a:pt x="238403" y="8145"/>
                  <a:pt x="329684" y="26930"/>
                  <a:pt x="344501" y="25872"/>
                </a:cubicBezTo>
                <a:cubicBezTo>
                  <a:pt x="359318" y="24814"/>
                  <a:pt x="298728" y="10526"/>
                  <a:pt x="269889" y="6822"/>
                </a:cubicBezTo>
                <a:cubicBezTo>
                  <a:pt x="241050" y="3118"/>
                  <a:pt x="217501" y="-4555"/>
                  <a:pt x="171464" y="3647"/>
                </a:cubicBezTo>
                <a:cubicBezTo>
                  <a:pt x="125427" y="11849"/>
                  <a:pt x="-1573" y="54448"/>
                  <a:pt x="14" y="560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0318ECE9-606D-4500-A040-28BC8E3ACE20}"/>
              </a:ext>
            </a:extLst>
          </p:cNvPr>
          <p:cNvSpPr/>
          <p:nvPr/>
        </p:nvSpPr>
        <p:spPr>
          <a:xfrm>
            <a:off x="4955993" y="3925880"/>
            <a:ext cx="44077" cy="90607"/>
          </a:xfrm>
          <a:custGeom>
            <a:avLst/>
            <a:gdLst>
              <a:gd name="connsiteX0" fmla="*/ 43045 w 44077"/>
              <a:gd name="connsiteY0" fmla="*/ 8 h 90607"/>
              <a:gd name="connsiteX1" fmla="*/ 36695 w 44077"/>
              <a:gd name="connsiteY1" fmla="*/ 73033 h 90607"/>
              <a:gd name="connsiteX2" fmla="*/ 182 w 44077"/>
              <a:gd name="connsiteY2" fmla="*/ 90495 h 90607"/>
              <a:gd name="connsiteX3" fmla="*/ 22407 w 44077"/>
              <a:gd name="connsiteY3" fmla="*/ 68270 h 90607"/>
              <a:gd name="connsiteX4" fmla="*/ 43045 w 44077"/>
              <a:gd name="connsiteY4" fmla="*/ 8 h 9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77" h="90607">
                <a:moveTo>
                  <a:pt x="43045" y="8"/>
                </a:moveTo>
                <a:cubicBezTo>
                  <a:pt x="45426" y="802"/>
                  <a:pt x="43839" y="57952"/>
                  <a:pt x="36695" y="73033"/>
                </a:cubicBezTo>
                <a:cubicBezTo>
                  <a:pt x="29551" y="88114"/>
                  <a:pt x="2563" y="91289"/>
                  <a:pt x="182" y="90495"/>
                </a:cubicBezTo>
                <a:cubicBezTo>
                  <a:pt x="-2199" y="89701"/>
                  <a:pt x="19496" y="79647"/>
                  <a:pt x="22407" y="68270"/>
                </a:cubicBezTo>
                <a:cubicBezTo>
                  <a:pt x="25317" y="56893"/>
                  <a:pt x="40664" y="-786"/>
                  <a:pt x="43045" y="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FF970C72-1CBE-47F8-A007-B4E9774D3A88}"/>
              </a:ext>
            </a:extLst>
          </p:cNvPr>
          <p:cNvSpPr/>
          <p:nvPr/>
        </p:nvSpPr>
        <p:spPr>
          <a:xfrm>
            <a:off x="4625759" y="3997281"/>
            <a:ext cx="318876" cy="35149"/>
          </a:xfrm>
          <a:custGeom>
            <a:avLst/>
            <a:gdLst>
              <a:gd name="connsiteX0" fmla="*/ 317716 w 318876"/>
              <a:gd name="connsiteY0" fmla="*/ 44 h 35149"/>
              <a:gd name="connsiteX1" fmla="*/ 133566 w 318876"/>
              <a:gd name="connsiteY1" fmla="*/ 20682 h 35149"/>
              <a:gd name="connsiteX2" fmla="*/ 216 w 318876"/>
              <a:gd name="connsiteY2" fmla="*/ 20682 h 35149"/>
              <a:gd name="connsiteX3" fmla="*/ 104991 w 318876"/>
              <a:gd name="connsiteY3" fmla="*/ 34969 h 35149"/>
              <a:gd name="connsiteX4" fmla="*/ 206591 w 318876"/>
              <a:gd name="connsiteY4" fmla="*/ 27032 h 35149"/>
              <a:gd name="connsiteX5" fmla="*/ 317716 w 318876"/>
              <a:gd name="connsiteY5" fmla="*/ 44 h 3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876" h="35149">
                <a:moveTo>
                  <a:pt x="317716" y="44"/>
                </a:moveTo>
                <a:cubicBezTo>
                  <a:pt x="305545" y="-1014"/>
                  <a:pt x="186483" y="17242"/>
                  <a:pt x="133566" y="20682"/>
                </a:cubicBezTo>
                <a:cubicBezTo>
                  <a:pt x="80649" y="24122"/>
                  <a:pt x="4978" y="18301"/>
                  <a:pt x="216" y="20682"/>
                </a:cubicBezTo>
                <a:cubicBezTo>
                  <a:pt x="-4546" y="23063"/>
                  <a:pt x="70595" y="33911"/>
                  <a:pt x="104991" y="34969"/>
                </a:cubicBezTo>
                <a:cubicBezTo>
                  <a:pt x="139387" y="36027"/>
                  <a:pt x="170078" y="32324"/>
                  <a:pt x="206591" y="27032"/>
                </a:cubicBezTo>
                <a:cubicBezTo>
                  <a:pt x="243104" y="21740"/>
                  <a:pt x="329887" y="1102"/>
                  <a:pt x="317716" y="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EF5286D1-DA00-49DE-916E-80D7ADB7B5D1}"/>
              </a:ext>
            </a:extLst>
          </p:cNvPr>
          <p:cNvSpPr/>
          <p:nvPr/>
        </p:nvSpPr>
        <p:spPr>
          <a:xfrm>
            <a:off x="4428730" y="3976609"/>
            <a:ext cx="329165" cy="91979"/>
          </a:xfrm>
          <a:custGeom>
            <a:avLst/>
            <a:gdLst>
              <a:gd name="connsiteX0" fmla="*/ 3570 w 329165"/>
              <a:gd name="connsiteY0" fmla="*/ 3254 h 91979"/>
              <a:gd name="connsiteX1" fmla="*/ 211533 w 329165"/>
              <a:gd name="connsiteY1" fmla="*/ 85804 h 91979"/>
              <a:gd name="connsiteX2" fmla="*/ 329008 w 329165"/>
              <a:gd name="connsiteY2" fmla="*/ 84216 h 91979"/>
              <a:gd name="connsiteX3" fmla="*/ 235345 w 329165"/>
              <a:gd name="connsiteY3" fmla="*/ 69929 h 91979"/>
              <a:gd name="connsiteX4" fmla="*/ 175020 w 329165"/>
              <a:gd name="connsiteY4" fmla="*/ 61991 h 91979"/>
              <a:gd name="connsiteX5" fmla="*/ 128983 w 329165"/>
              <a:gd name="connsiteY5" fmla="*/ 46116 h 91979"/>
              <a:gd name="connsiteX6" fmla="*/ 81358 w 329165"/>
              <a:gd name="connsiteY6" fmla="*/ 19129 h 91979"/>
              <a:gd name="connsiteX7" fmla="*/ 3570 w 329165"/>
              <a:gd name="connsiteY7" fmla="*/ 3254 h 91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165" h="91979">
                <a:moveTo>
                  <a:pt x="3570" y="3254"/>
                </a:moveTo>
                <a:cubicBezTo>
                  <a:pt x="25266" y="14366"/>
                  <a:pt x="157294" y="72310"/>
                  <a:pt x="211533" y="85804"/>
                </a:cubicBezTo>
                <a:cubicBezTo>
                  <a:pt x="265772" y="99298"/>
                  <a:pt x="325039" y="86862"/>
                  <a:pt x="329008" y="84216"/>
                </a:cubicBezTo>
                <a:cubicBezTo>
                  <a:pt x="332977" y="81570"/>
                  <a:pt x="261010" y="73633"/>
                  <a:pt x="235345" y="69929"/>
                </a:cubicBezTo>
                <a:cubicBezTo>
                  <a:pt x="209680" y="66225"/>
                  <a:pt x="192747" y="65960"/>
                  <a:pt x="175020" y="61991"/>
                </a:cubicBezTo>
                <a:cubicBezTo>
                  <a:pt x="157293" y="58022"/>
                  <a:pt x="144593" y="53260"/>
                  <a:pt x="128983" y="46116"/>
                </a:cubicBezTo>
                <a:cubicBezTo>
                  <a:pt x="113373" y="38972"/>
                  <a:pt x="97233" y="25743"/>
                  <a:pt x="81358" y="19129"/>
                </a:cubicBezTo>
                <a:cubicBezTo>
                  <a:pt x="65483" y="12515"/>
                  <a:pt x="-18126" y="-7858"/>
                  <a:pt x="3570" y="32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4B9B9711-EE55-435F-B227-EA1CA28768B0}"/>
              </a:ext>
            </a:extLst>
          </p:cNvPr>
          <p:cNvSpPr/>
          <p:nvPr/>
        </p:nvSpPr>
        <p:spPr>
          <a:xfrm>
            <a:off x="4362233" y="3813104"/>
            <a:ext cx="317781" cy="220734"/>
          </a:xfrm>
          <a:custGeom>
            <a:avLst/>
            <a:gdLst>
              <a:gd name="connsiteX0" fmla="*/ 317717 w 317781"/>
              <a:gd name="connsiteY0" fmla="*/ 220734 h 220734"/>
              <a:gd name="connsiteX1" fmla="*/ 103405 w 317781"/>
              <a:gd name="connsiteY1" fmla="*/ 125484 h 220734"/>
              <a:gd name="connsiteX2" fmla="*/ 8155 w 317781"/>
              <a:gd name="connsiteY2" fmla="*/ 60396 h 220734"/>
              <a:gd name="connsiteX3" fmla="*/ 6567 w 317781"/>
              <a:gd name="connsiteY3" fmla="*/ 1659 h 220734"/>
              <a:gd name="connsiteX4" fmla="*/ 20855 w 317781"/>
              <a:gd name="connsiteY4" fmla="*/ 20709 h 220734"/>
              <a:gd name="connsiteX5" fmla="*/ 47842 w 317781"/>
              <a:gd name="connsiteY5" fmla="*/ 68334 h 220734"/>
              <a:gd name="connsiteX6" fmla="*/ 125630 w 317781"/>
              <a:gd name="connsiteY6" fmla="*/ 125484 h 220734"/>
              <a:gd name="connsiteX7" fmla="*/ 317717 w 317781"/>
              <a:gd name="connsiteY7" fmla="*/ 220734 h 22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781" h="220734">
                <a:moveTo>
                  <a:pt x="317717" y="220734"/>
                </a:moveTo>
                <a:cubicBezTo>
                  <a:pt x="314013" y="220734"/>
                  <a:pt x="154999" y="152207"/>
                  <a:pt x="103405" y="125484"/>
                </a:cubicBezTo>
                <a:cubicBezTo>
                  <a:pt x="51811" y="98761"/>
                  <a:pt x="24295" y="81033"/>
                  <a:pt x="8155" y="60396"/>
                </a:cubicBezTo>
                <a:cubicBezTo>
                  <a:pt x="-7985" y="39759"/>
                  <a:pt x="4450" y="8273"/>
                  <a:pt x="6567" y="1659"/>
                </a:cubicBezTo>
                <a:cubicBezTo>
                  <a:pt x="8684" y="-4955"/>
                  <a:pt x="13976" y="9597"/>
                  <a:pt x="20855" y="20709"/>
                </a:cubicBezTo>
                <a:cubicBezTo>
                  <a:pt x="27734" y="31821"/>
                  <a:pt x="30380" y="50872"/>
                  <a:pt x="47842" y="68334"/>
                </a:cubicBezTo>
                <a:cubicBezTo>
                  <a:pt x="65304" y="85796"/>
                  <a:pt x="85678" y="102201"/>
                  <a:pt x="125630" y="125484"/>
                </a:cubicBezTo>
                <a:cubicBezTo>
                  <a:pt x="165582" y="148767"/>
                  <a:pt x="321421" y="220734"/>
                  <a:pt x="317717" y="2207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FC7AD352-5A65-41E5-9A82-426F13D96C36}"/>
              </a:ext>
            </a:extLst>
          </p:cNvPr>
          <p:cNvSpPr/>
          <p:nvPr/>
        </p:nvSpPr>
        <p:spPr>
          <a:xfrm>
            <a:off x="4513983" y="3716827"/>
            <a:ext cx="269259" cy="25109"/>
          </a:xfrm>
          <a:custGeom>
            <a:avLst/>
            <a:gdLst>
              <a:gd name="connsiteX0" fmla="*/ 867 w 269259"/>
              <a:gd name="connsiteY0" fmla="*/ 15386 h 25109"/>
              <a:gd name="connsiteX1" fmla="*/ 89767 w 269259"/>
              <a:gd name="connsiteY1" fmla="*/ 24911 h 25109"/>
              <a:gd name="connsiteX2" fmla="*/ 162792 w 269259"/>
              <a:gd name="connsiteY2" fmla="*/ 20148 h 25109"/>
              <a:gd name="connsiteX3" fmla="*/ 269155 w 269259"/>
              <a:gd name="connsiteY3" fmla="*/ 1098 h 25109"/>
              <a:gd name="connsiteX4" fmla="*/ 181842 w 269259"/>
              <a:gd name="connsiteY4" fmla="*/ 2686 h 25109"/>
              <a:gd name="connsiteX5" fmla="*/ 146917 w 269259"/>
              <a:gd name="connsiteY5" fmla="*/ 5861 h 25109"/>
              <a:gd name="connsiteX6" fmla="*/ 867 w 269259"/>
              <a:gd name="connsiteY6" fmla="*/ 15386 h 25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259" h="25109">
                <a:moveTo>
                  <a:pt x="867" y="15386"/>
                </a:moveTo>
                <a:cubicBezTo>
                  <a:pt x="-8658" y="18561"/>
                  <a:pt x="62780" y="24117"/>
                  <a:pt x="89767" y="24911"/>
                </a:cubicBezTo>
                <a:cubicBezTo>
                  <a:pt x="116754" y="25705"/>
                  <a:pt x="132894" y="24117"/>
                  <a:pt x="162792" y="20148"/>
                </a:cubicBezTo>
                <a:cubicBezTo>
                  <a:pt x="192690" y="16179"/>
                  <a:pt x="265980" y="4008"/>
                  <a:pt x="269155" y="1098"/>
                </a:cubicBezTo>
                <a:cubicBezTo>
                  <a:pt x="272330" y="-1812"/>
                  <a:pt x="202215" y="1892"/>
                  <a:pt x="181842" y="2686"/>
                </a:cubicBezTo>
                <a:cubicBezTo>
                  <a:pt x="161469" y="3480"/>
                  <a:pt x="174698" y="5861"/>
                  <a:pt x="146917" y="5861"/>
                </a:cubicBezTo>
                <a:cubicBezTo>
                  <a:pt x="119136" y="5861"/>
                  <a:pt x="10392" y="12211"/>
                  <a:pt x="867" y="153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F585E339-15D4-4BFE-A155-CA3C034DA283}"/>
              </a:ext>
            </a:extLst>
          </p:cNvPr>
          <p:cNvSpPr/>
          <p:nvPr/>
        </p:nvSpPr>
        <p:spPr>
          <a:xfrm>
            <a:off x="4450474" y="3726779"/>
            <a:ext cx="319558" cy="283273"/>
          </a:xfrm>
          <a:custGeom>
            <a:avLst/>
            <a:gdLst>
              <a:gd name="connsiteX0" fmla="*/ 245351 w 319558"/>
              <a:gd name="connsiteY0" fmla="*/ 5434 h 283273"/>
              <a:gd name="connsiteX1" fmla="*/ 307264 w 319558"/>
              <a:gd name="connsiteY1" fmla="*/ 73696 h 283273"/>
              <a:gd name="connsiteX2" fmla="*/ 316789 w 319558"/>
              <a:gd name="connsiteY2" fmla="*/ 149896 h 283273"/>
              <a:gd name="connsiteX3" fmla="*/ 272339 w 319558"/>
              <a:gd name="connsiteY3" fmla="*/ 245146 h 283273"/>
              <a:gd name="connsiteX4" fmla="*/ 138989 w 319558"/>
              <a:gd name="connsiteY4" fmla="*/ 283246 h 283273"/>
              <a:gd name="connsiteX5" fmla="*/ 38976 w 319558"/>
              <a:gd name="connsiteY5" fmla="*/ 240384 h 283273"/>
              <a:gd name="connsiteX6" fmla="*/ 5639 w 319558"/>
              <a:gd name="connsiteY6" fmla="*/ 129259 h 283273"/>
              <a:gd name="connsiteX7" fmla="*/ 2464 w 319558"/>
              <a:gd name="connsiteY7" fmla="*/ 100684 h 283273"/>
              <a:gd name="connsiteX8" fmla="*/ 31039 w 319558"/>
              <a:gd name="connsiteY8" fmla="*/ 57821 h 283273"/>
              <a:gd name="connsiteX9" fmla="*/ 85014 w 319558"/>
              <a:gd name="connsiteY9" fmla="*/ 21309 h 283273"/>
              <a:gd name="connsiteX10" fmla="*/ 148514 w 319558"/>
              <a:gd name="connsiteY10" fmla="*/ 7021 h 283273"/>
              <a:gd name="connsiteX11" fmla="*/ 245351 w 319558"/>
              <a:gd name="connsiteY11" fmla="*/ 5434 h 283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9558" h="283273">
                <a:moveTo>
                  <a:pt x="245351" y="5434"/>
                </a:moveTo>
                <a:cubicBezTo>
                  <a:pt x="271809" y="16547"/>
                  <a:pt x="295358" y="49619"/>
                  <a:pt x="307264" y="73696"/>
                </a:cubicBezTo>
                <a:cubicBezTo>
                  <a:pt x="319170" y="97773"/>
                  <a:pt x="322610" y="121321"/>
                  <a:pt x="316789" y="149896"/>
                </a:cubicBezTo>
                <a:cubicBezTo>
                  <a:pt x="310968" y="178471"/>
                  <a:pt x="301972" y="222921"/>
                  <a:pt x="272339" y="245146"/>
                </a:cubicBezTo>
                <a:cubicBezTo>
                  <a:pt x="242706" y="267371"/>
                  <a:pt x="177883" y="284040"/>
                  <a:pt x="138989" y="283246"/>
                </a:cubicBezTo>
                <a:cubicBezTo>
                  <a:pt x="100095" y="282452"/>
                  <a:pt x="61201" y="266048"/>
                  <a:pt x="38976" y="240384"/>
                </a:cubicBezTo>
                <a:cubicBezTo>
                  <a:pt x="16751" y="214720"/>
                  <a:pt x="11724" y="152542"/>
                  <a:pt x="5639" y="129259"/>
                </a:cubicBezTo>
                <a:cubicBezTo>
                  <a:pt x="-446" y="105976"/>
                  <a:pt x="-1769" y="112590"/>
                  <a:pt x="2464" y="100684"/>
                </a:cubicBezTo>
                <a:cubicBezTo>
                  <a:pt x="6697" y="88778"/>
                  <a:pt x="17281" y="71050"/>
                  <a:pt x="31039" y="57821"/>
                </a:cubicBezTo>
                <a:cubicBezTo>
                  <a:pt x="44797" y="44592"/>
                  <a:pt x="65435" y="29776"/>
                  <a:pt x="85014" y="21309"/>
                </a:cubicBezTo>
                <a:cubicBezTo>
                  <a:pt x="104593" y="12842"/>
                  <a:pt x="126025" y="10990"/>
                  <a:pt x="148514" y="7021"/>
                </a:cubicBezTo>
                <a:cubicBezTo>
                  <a:pt x="171003" y="3052"/>
                  <a:pt x="218893" y="-5679"/>
                  <a:pt x="245351" y="54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7E21C336-1935-43EF-9075-F8F17DD1E9CA}"/>
              </a:ext>
            </a:extLst>
          </p:cNvPr>
          <p:cNvSpPr/>
          <p:nvPr/>
        </p:nvSpPr>
        <p:spPr>
          <a:xfrm rot="20725061">
            <a:off x="4694238" y="3768726"/>
            <a:ext cx="45719" cy="8572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31380564-2863-40F0-ADBE-079376E3080D}"/>
              </a:ext>
            </a:extLst>
          </p:cNvPr>
          <p:cNvSpPr/>
          <p:nvPr/>
        </p:nvSpPr>
        <p:spPr>
          <a:xfrm>
            <a:off x="4103682" y="3454212"/>
            <a:ext cx="488967" cy="101788"/>
          </a:xfrm>
          <a:custGeom>
            <a:avLst/>
            <a:gdLst>
              <a:gd name="connsiteX0" fmla="*/ 6 w 488967"/>
              <a:gd name="connsiteY0" fmla="*/ 101788 h 101788"/>
              <a:gd name="connsiteX1" fmla="*/ 293693 w 488967"/>
              <a:gd name="connsiteY1" fmla="*/ 24001 h 101788"/>
              <a:gd name="connsiteX2" fmla="*/ 488956 w 488967"/>
              <a:gd name="connsiteY2" fmla="*/ 188 h 101788"/>
              <a:gd name="connsiteX3" fmla="*/ 301631 w 488967"/>
              <a:gd name="connsiteY3" fmla="*/ 33526 h 101788"/>
              <a:gd name="connsiteX4" fmla="*/ 6 w 488967"/>
              <a:gd name="connsiteY4" fmla="*/ 101788 h 10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8967" h="101788">
                <a:moveTo>
                  <a:pt x="6" y="101788"/>
                </a:moveTo>
                <a:cubicBezTo>
                  <a:pt x="-1317" y="100201"/>
                  <a:pt x="212201" y="40934"/>
                  <a:pt x="293693" y="24001"/>
                </a:cubicBezTo>
                <a:cubicBezTo>
                  <a:pt x="375185" y="7068"/>
                  <a:pt x="487633" y="-1399"/>
                  <a:pt x="488956" y="188"/>
                </a:cubicBezTo>
                <a:cubicBezTo>
                  <a:pt x="490279" y="1775"/>
                  <a:pt x="379683" y="15270"/>
                  <a:pt x="301631" y="33526"/>
                </a:cubicBezTo>
                <a:lnTo>
                  <a:pt x="6" y="101788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A95E222A-FDDE-4407-B288-0948AB1E5BD1}"/>
              </a:ext>
            </a:extLst>
          </p:cNvPr>
          <p:cNvSpPr/>
          <p:nvPr/>
        </p:nvSpPr>
        <p:spPr>
          <a:xfrm>
            <a:off x="4614856" y="3456622"/>
            <a:ext cx="339175" cy="91247"/>
          </a:xfrm>
          <a:custGeom>
            <a:avLst/>
            <a:gdLst>
              <a:gd name="connsiteX0" fmla="*/ 7 w 339175"/>
              <a:gd name="connsiteY0" fmla="*/ 5716 h 91247"/>
              <a:gd name="connsiteX1" fmla="*/ 214319 w 339175"/>
              <a:gd name="connsiteY1" fmla="*/ 7303 h 91247"/>
              <a:gd name="connsiteX2" fmla="*/ 338144 w 339175"/>
              <a:gd name="connsiteY2" fmla="*/ 89853 h 91247"/>
              <a:gd name="connsiteX3" fmla="*/ 269882 w 339175"/>
              <a:gd name="connsiteY3" fmla="*/ 56516 h 91247"/>
              <a:gd name="connsiteX4" fmla="*/ 206382 w 339175"/>
              <a:gd name="connsiteY4" fmla="*/ 21591 h 91247"/>
              <a:gd name="connsiteX5" fmla="*/ 7 w 339175"/>
              <a:gd name="connsiteY5" fmla="*/ 5716 h 9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175" h="91247">
                <a:moveTo>
                  <a:pt x="7" y="5716"/>
                </a:moveTo>
                <a:cubicBezTo>
                  <a:pt x="1330" y="3335"/>
                  <a:pt x="157963" y="-6720"/>
                  <a:pt x="214319" y="7303"/>
                </a:cubicBezTo>
                <a:cubicBezTo>
                  <a:pt x="270675" y="21326"/>
                  <a:pt x="328884" y="81651"/>
                  <a:pt x="338144" y="89853"/>
                </a:cubicBezTo>
                <a:cubicBezTo>
                  <a:pt x="347405" y="98055"/>
                  <a:pt x="291842" y="67893"/>
                  <a:pt x="269882" y="56516"/>
                </a:cubicBezTo>
                <a:cubicBezTo>
                  <a:pt x="247922" y="45139"/>
                  <a:pt x="250038" y="29528"/>
                  <a:pt x="206382" y="21591"/>
                </a:cubicBezTo>
                <a:cubicBezTo>
                  <a:pt x="162726" y="13654"/>
                  <a:pt x="-1316" y="8097"/>
                  <a:pt x="7" y="57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4C526D55-4A84-45E0-B138-F6ED06EC01C4}"/>
              </a:ext>
            </a:extLst>
          </p:cNvPr>
          <p:cNvSpPr/>
          <p:nvPr/>
        </p:nvSpPr>
        <p:spPr>
          <a:xfrm>
            <a:off x="4110038" y="3363850"/>
            <a:ext cx="144468" cy="189119"/>
          </a:xfrm>
          <a:custGeom>
            <a:avLst/>
            <a:gdLst>
              <a:gd name="connsiteX0" fmla="*/ 0 w 144468"/>
              <a:gd name="connsiteY0" fmla="*/ 188975 h 189119"/>
              <a:gd name="connsiteX1" fmla="*/ 112712 w 144468"/>
              <a:gd name="connsiteY1" fmla="*/ 3238 h 189119"/>
              <a:gd name="connsiteX2" fmla="*/ 144462 w 144468"/>
              <a:gd name="connsiteY2" fmla="*/ 68325 h 189119"/>
              <a:gd name="connsiteX3" fmla="*/ 111125 w 144468"/>
              <a:gd name="connsiteY3" fmla="*/ 34988 h 189119"/>
              <a:gd name="connsiteX4" fmla="*/ 0 w 144468"/>
              <a:gd name="connsiteY4" fmla="*/ 188975 h 189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468" h="189119">
                <a:moveTo>
                  <a:pt x="0" y="188975"/>
                </a:moveTo>
                <a:cubicBezTo>
                  <a:pt x="264" y="183683"/>
                  <a:pt x="88635" y="23346"/>
                  <a:pt x="112712" y="3238"/>
                </a:cubicBezTo>
                <a:cubicBezTo>
                  <a:pt x="136789" y="-16870"/>
                  <a:pt x="144726" y="63033"/>
                  <a:pt x="144462" y="68325"/>
                </a:cubicBezTo>
                <a:cubicBezTo>
                  <a:pt x="144198" y="73617"/>
                  <a:pt x="132292" y="17790"/>
                  <a:pt x="111125" y="34988"/>
                </a:cubicBezTo>
                <a:cubicBezTo>
                  <a:pt x="89958" y="52186"/>
                  <a:pt x="-264" y="194267"/>
                  <a:pt x="0" y="1889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EA6C7B8-6389-422A-80C5-F8ED3FA26CBF}"/>
              </a:ext>
            </a:extLst>
          </p:cNvPr>
          <p:cNvSpPr/>
          <p:nvPr/>
        </p:nvSpPr>
        <p:spPr>
          <a:xfrm>
            <a:off x="4254463" y="3255448"/>
            <a:ext cx="266893" cy="157709"/>
          </a:xfrm>
          <a:custGeom>
            <a:avLst/>
            <a:gdLst>
              <a:gd name="connsiteX0" fmla="*/ 37 w 266893"/>
              <a:gd name="connsiteY0" fmla="*/ 157677 h 157709"/>
              <a:gd name="connsiteX1" fmla="*/ 193712 w 266893"/>
              <a:gd name="connsiteY1" fmla="*/ 32265 h 157709"/>
              <a:gd name="connsiteX2" fmla="*/ 266737 w 266893"/>
              <a:gd name="connsiteY2" fmla="*/ 2102 h 157709"/>
              <a:gd name="connsiteX3" fmla="*/ 177837 w 266893"/>
              <a:gd name="connsiteY3" fmla="*/ 19565 h 157709"/>
              <a:gd name="connsiteX4" fmla="*/ 37 w 266893"/>
              <a:gd name="connsiteY4" fmla="*/ 157677 h 15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893" h="157709">
                <a:moveTo>
                  <a:pt x="37" y="157677"/>
                </a:moveTo>
                <a:cubicBezTo>
                  <a:pt x="2683" y="159794"/>
                  <a:pt x="149262" y="58194"/>
                  <a:pt x="193712" y="32265"/>
                </a:cubicBezTo>
                <a:cubicBezTo>
                  <a:pt x="238162" y="6336"/>
                  <a:pt x="269383" y="4219"/>
                  <a:pt x="266737" y="2102"/>
                </a:cubicBezTo>
                <a:cubicBezTo>
                  <a:pt x="264091" y="-15"/>
                  <a:pt x="221493" y="-5835"/>
                  <a:pt x="177837" y="19565"/>
                </a:cubicBezTo>
                <a:cubicBezTo>
                  <a:pt x="134181" y="44965"/>
                  <a:pt x="-2609" y="155560"/>
                  <a:pt x="37" y="1576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CC30A7C9-B7A0-4396-996E-A6B6BA04D28C}"/>
              </a:ext>
            </a:extLst>
          </p:cNvPr>
          <p:cNvSpPr/>
          <p:nvPr/>
        </p:nvSpPr>
        <p:spPr>
          <a:xfrm>
            <a:off x="4521061" y="3254392"/>
            <a:ext cx="513116" cy="134051"/>
          </a:xfrm>
          <a:custGeom>
            <a:avLst/>
            <a:gdLst>
              <a:gd name="connsiteX0" fmla="*/ 139 w 513116"/>
              <a:gd name="connsiteY0" fmla="*/ 17446 h 134051"/>
              <a:gd name="connsiteX1" fmla="*/ 152539 w 513116"/>
              <a:gd name="connsiteY1" fmla="*/ 1571 h 134051"/>
              <a:gd name="connsiteX2" fmla="*/ 309702 w 513116"/>
              <a:gd name="connsiteY2" fmla="*/ 60308 h 134051"/>
              <a:gd name="connsiteX3" fmla="*/ 509727 w 513116"/>
              <a:gd name="connsiteY3" fmla="*/ 131746 h 134051"/>
              <a:gd name="connsiteX4" fmla="*/ 422414 w 513116"/>
              <a:gd name="connsiteY4" fmla="*/ 111108 h 134051"/>
              <a:gd name="connsiteX5" fmla="*/ 254139 w 513116"/>
              <a:gd name="connsiteY5" fmla="*/ 57133 h 134051"/>
              <a:gd name="connsiteX6" fmla="*/ 179527 w 513116"/>
              <a:gd name="connsiteY6" fmla="*/ 23796 h 134051"/>
              <a:gd name="connsiteX7" fmla="*/ 139 w 513116"/>
              <a:gd name="connsiteY7" fmla="*/ 17446 h 13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3116" h="134051">
                <a:moveTo>
                  <a:pt x="139" y="17446"/>
                </a:moveTo>
                <a:cubicBezTo>
                  <a:pt x="-4359" y="13742"/>
                  <a:pt x="100945" y="-5573"/>
                  <a:pt x="152539" y="1571"/>
                </a:cubicBezTo>
                <a:cubicBezTo>
                  <a:pt x="204133" y="8715"/>
                  <a:pt x="250171" y="38612"/>
                  <a:pt x="309702" y="60308"/>
                </a:cubicBezTo>
                <a:lnTo>
                  <a:pt x="509727" y="131746"/>
                </a:lnTo>
                <a:cubicBezTo>
                  <a:pt x="528512" y="140213"/>
                  <a:pt x="465012" y="123543"/>
                  <a:pt x="422414" y="111108"/>
                </a:cubicBezTo>
                <a:cubicBezTo>
                  <a:pt x="379816" y="98673"/>
                  <a:pt x="294620" y="71685"/>
                  <a:pt x="254139" y="57133"/>
                </a:cubicBezTo>
                <a:cubicBezTo>
                  <a:pt x="213658" y="42581"/>
                  <a:pt x="218950" y="30940"/>
                  <a:pt x="179527" y="23796"/>
                </a:cubicBezTo>
                <a:cubicBezTo>
                  <a:pt x="140104" y="16652"/>
                  <a:pt x="4637" y="21150"/>
                  <a:pt x="139" y="174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BB29DF5E-D4C9-4E85-91BE-0B3FA66CD394}"/>
              </a:ext>
            </a:extLst>
          </p:cNvPr>
          <p:cNvSpPr/>
          <p:nvPr/>
        </p:nvSpPr>
        <p:spPr>
          <a:xfrm>
            <a:off x="5107327" y="3414509"/>
            <a:ext cx="214406" cy="201430"/>
          </a:xfrm>
          <a:custGeom>
            <a:avLst/>
            <a:gdLst>
              <a:gd name="connsiteX0" fmla="*/ 1248 w 214406"/>
              <a:gd name="connsiteY0" fmla="*/ 204 h 201430"/>
              <a:gd name="connsiteX1" fmla="*/ 123486 w 214406"/>
              <a:gd name="connsiteY1" fmla="*/ 89104 h 201430"/>
              <a:gd name="connsiteX2" fmla="*/ 213973 w 214406"/>
              <a:gd name="connsiteY2" fmla="*/ 200229 h 201430"/>
              <a:gd name="connsiteX3" fmla="*/ 159998 w 214406"/>
              <a:gd name="connsiteY3" fmla="*/ 151016 h 201430"/>
              <a:gd name="connsiteX4" fmla="*/ 64748 w 214406"/>
              <a:gd name="connsiteY4" fmla="*/ 66879 h 201430"/>
              <a:gd name="connsiteX5" fmla="*/ 1248 w 214406"/>
              <a:gd name="connsiteY5" fmla="*/ 204 h 201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406" h="201430">
                <a:moveTo>
                  <a:pt x="1248" y="204"/>
                </a:moveTo>
                <a:cubicBezTo>
                  <a:pt x="11038" y="3908"/>
                  <a:pt x="88032" y="55767"/>
                  <a:pt x="123486" y="89104"/>
                </a:cubicBezTo>
                <a:cubicBezTo>
                  <a:pt x="158940" y="122441"/>
                  <a:pt x="207888" y="189910"/>
                  <a:pt x="213973" y="200229"/>
                </a:cubicBezTo>
                <a:cubicBezTo>
                  <a:pt x="220058" y="210548"/>
                  <a:pt x="159998" y="151016"/>
                  <a:pt x="159998" y="151016"/>
                </a:cubicBezTo>
                <a:cubicBezTo>
                  <a:pt x="135127" y="128791"/>
                  <a:pt x="87767" y="89633"/>
                  <a:pt x="64748" y="66879"/>
                </a:cubicBezTo>
                <a:cubicBezTo>
                  <a:pt x="41729" y="44125"/>
                  <a:pt x="-8542" y="-3500"/>
                  <a:pt x="1248" y="2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17FE6469-90BF-4B4C-99E4-228C9D37CC46}"/>
              </a:ext>
            </a:extLst>
          </p:cNvPr>
          <p:cNvSpPr/>
          <p:nvPr/>
        </p:nvSpPr>
        <p:spPr>
          <a:xfrm>
            <a:off x="4916437" y="3486015"/>
            <a:ext cx="318834" cy="194418"/>
          </a:xfrm>
          <a:custGeom>
            <a:avLst/>
            <a:gdLst>
              <a:gd name="connsiteX0" fmla="*/ 51 w 318834"/>
              <a:gd name="connsiteY0" fmla="*/ 6485 h 194418"/>
              <a:gd name="connsiteX1" fmla="*/ 154038 w 318834"/>
              <a:gd name="connsiteY1" fmla="*/ 46173 h 194418"/>
              <a:gd name="connsiteX2" fmla="*/ 314376 w 318834"/>
              <a:gd name="connsiteY2" fmla="*/ 192223 h 194418"/>
              <a:gd name="connsiteX3" fmla="*/ 271513 w 318834"/>
              <a:gd name="connsiteY3" fmla="*/ 131898 h 194418"/>
              <a:gd name="connsiteX4" fmla="*/ 242938 w 318834"/>
              <a:gd name="connsiteY4" fmla="*/ 101735 h 194418"/>
              <a:gd name="connsiteX5" fmla="*/ 138163 w 318834"/>
              <a:gd name="connsiteY5" fmla="*/ 9660 h 194418"/>
              <a:gd name="connsiteX6" fmla="*/ 51 w 318834"/>
              <a:gd name="connsiteY6" fmla="*/ 6485 h 19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834" h="194418">
                <a:moveTo>
                  <a:pt x="51" y="6485"/>
                </a:moveTo>
                <a:cubicBezTo>
                  <a:pt x="2697" y="12570"/>
                  <a:pt x="101651" y="15217"/>
                  <a:pt x="154038" y="46173"/>
                </a:cubicBezTo>
                <a:cubicBezTo>
                  <a:pt x="206425" y="77129"/>
                  <a:pt x="294797" y="177936"/>
                  <a:pt x="314376" y="192223"/>
                </a:cubicBezTo>
                <a:cubicBezTo>
                  <a:pt x="333955" y="206510"/>
                  <a:pt x="283419" y="146979"/>
                  <a:pt x="271513" y="131898"/>
                </a:cubicBezTo>
                <a:cubicBezTo>
                  <a:pt x="259607" y="116817"/>
                  <a:pt x="265163" y="122108"/>
                  <a:pt x="242938" y="101735"/>
                </a:cubicBezTo>
                <a:cubicBezTo>
                  <a:pt x="220713" y="81362"/>
                  <a:pt x="178380" y="25006"/>
                  <a:pt x="138163" y="9660"/>
                </a:cubicBezTo>
                <a:cubicBezTo>
                  <a:pt x="97946" y="-5686"/>
                  <a:pt x="-2595" y="400"/>
                  <a:pt x="51" y="64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853D01C5-2425-49CF-BCE0-C3A1971FC71C}"/>
              </a:ext>
            </a:extLst>
          </p:cNvPr>
          <p:cNvSpPr/>
          <p:nvPr/>
        </p:nvSpPr>
        <p:spPr>
          <a:xfrm>
            <a:off x="5775314" y="3762248"/>
            <a:ext cx="240342" cy="265336"/>
          </a:xfrm>
          <a:custGeom>
            <a:avLst/>
            <a:gdLst>
              <a:gd name="connsiteX0" fmla="*/ 11 w 240342"/>
              <a:gd name="connsiteY0" fmla="*/ 265240 h 265336"/>
              <a:gd name="connsiteX1" fmla="*/ 44461 w 240342"/>
              <a:gd name="connsiteY1" fmla="*/ 138240 h 265336"/>
              <a:gd name="connsiteX2" fmla="*/ 200036 w 240342"/>
              <a:gd name="connsiteY2" fmla="*/ 20765 h 265336"/>
              <a:gd name="connsiteX3" fmla="*/ 239724 w 240342"/>
              <a:gd name="connsiteY3" fmla="*/ 127 h 265336"/>
              <a:gd name="connsiteX4" fmla="*/ 179399 w 240342"/>
              <a:gd name="connsiteY4" fmla="*/ 12827 h 265336"/>
              <a:gd name="connsiteX5" fmla="*/ 134949 w 240342"/>
              <a:gd name="connsiteY5" fmla="*/ 28702 h 265336"/>
              <a:gd name="connsiteX6" fmla="*/ 41286 w 240342"/>
              <a:gd name="connsiteY6" fmla="*/ 117602 h 265336"/>
              <a:gd name="connsiteX7" fmla="*/ 11 w 240342"/>
              <a:gd name="connsiteY7" fmla="*/ 265240 h 26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342" h="265336">
                <a:moveTo>
                  <a:pt x="11" y="265240"/>
                </a:moveTo>
                <a:cubicBezTo>
                  <a:pt x="540" y="268680"/>
                  <a:pt x="11124" y="178986"/>
                  <a:pt x="44461" y="138240"/>
                </a:cubicBezTo>
                <a:cubicBezTo>
                  <a:pt x="77799" y="97494"/>
                  <a:pt x="167492" y="43784"/>
                  <a:pt x="200036" y="20765"/>
                </a:cubicBezTo>
                <a:cubicBezTo>
                  <a:pt x="232580" y="-2254"/>
                  <a:pt x="243163" y="1450"/>
                  <a:pt x="239724" y="127"/>
                </a:cubicBezTo>
                <a:cubicBezTo>
                  <a:pt x="236285" y="-1196"/>
                  <a:pt x="196862" y="8064"/>
                  <a:pt x="179399" y="12827"/>
                </a:cubicBezTo>
                <a:cubicBezTo>
                  <a:pt x="161936" y="17590"/>
                  <a:pt x="157968" y="11239"/>
                  <a:pt x="134949" y="28702"/>
                </a:cubicBezTo>
                <a:cubicBezTo>
                  <a:pt x="111930" y="46165"/>
                  <a:pt x="65363" y="84529"/>
                  <a:pt x="41286" y="117602"/>
                </a:cubicBezTo>
                <a:cubicBezTo>
                  <a:pt x="17209" y="150675"/>
                  <a:pt x="-518" y="261800"/>
                  <a:pt x="11" y="2652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63DE7C0F-2B29-440B-A14C-4E58252F7489}"/>
              </a:ext>
            </a:extLst>
          </p:cNvPr>
          <p:cNvSpPr/>
          <p:nvPr/>
        </p:nvSpPr>
        <p:spPr>
          <a:xfrm>
            <a:off x="6059286" y="3720981"/>
            <a:ext cx="313369" cy="158616"/>
          </a:xfrm>
          <a:custGeom>
            <a:avLst/>
            <a:gdLst>
              <a:gd name="connsiteX0" fmla="*/ 202 w 313369"/>
              <a:gd name="connsiteY0" fmla="*/ 9644 h 158616"/>
              <a:gd name="connsiteX1" fmla="*/ 178002 w 313369"/>
              <a:gd name="connsiteY1" fmla="*/ 3294 h 158616"/>
              <a:gd name="connsiteX2" fmla="*/ 290714 w 313369"/>
              <a:gd name="connsiteY2" fmla="*/ 63619 h 158616"/>
              <a:gd name="connsiteX3" fmla="*/ 312939 w 313369"/>
              <a:gd name="connsiteY3" fmla="*/ 150932 h 158616"/>
              <a:gd name="connsiteX4" fmla="*/ 303414 w 313369"/>
              <a:gd name="connsiteY4" fmla="*/ 147757 h 158616"/>
              <a:gd name="connsiteX5" fmla="*/ 279602 w 313369"/>
              <a:gd name="connsiteY5" fmla="*/ 93782 h 158616"/>
              <a:gd name="connsiteX6" fmla="*/ 251027 w 313369"/>
              <a:gd name="connsiteY6" fmla="*/ 62032 h 158616"/>
              <a:gd name="connsiteX7" fmla="*/ 144664 w 313369"/>
              <a:gd name="connsiteY7" fmla="*/ 23932 h 158616"/>
              <a:gd name="connsiteX8" fmla="*/ 202 w 313369"/>
              <a:gd name="connsiteY8" fmla="*/ 9644 h 15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369" h="158616">
                <a:moveTo>
                  <a:pt x="202" y="9644"/>
                </a:moveTo>
                <a:cubicBezTo>
                  <a:pt x="5758" y="6204"/>
                  <a:pt x="129583" y="-5702"/>
                  <a:pt x="178002" y="3294"/>
                </a:cubicBezTo>
                <a:cubicBezTo>
                  <a:pt x="226421" y="12290"/>
                  <a:pt x="268225" y="39013"/>
                  <a:pt x="290714" y="63619"/>
                </a:cubicBezTo>
                <a:cubicBezTo>
                  <a:pt x="313203" y="88225"/>
                  <a:pt x="310822" y="136909"/>
                  <a:pt x="312939" y="150932"/>
                </a:cubicBezTo>
                <a:cubicBezTo>
                  <a:pt x="315056" y="164955"/>
                  <a:pt x="308970" y="157282"/>
                  <a:pt x="303414" y="147757"/>
                </a:cubicBezTo>
                <a:cubicBezTo>
                  <a:pt x="297858" y="138232"/>
                  <a:pt x="288333" y="108069"/>
                  <a:pt x="279602" y="93782"/>
                </a:cubicBezTo>
                <a:cubicBezTo>
                  <a:pt x="270871" y="79495"/>
                  <a:pt x="273517" y="73674"/>
                  <a:pt x="251027" y="62032"/>
                </a:cubicBezTo>
                <a:cubicBezTo>
                  <a:pt x="228537" y="50390"/>
                  <a:pt x="184616" y="32928"/>
                  <a:pt x="144664" y="23932"/>
                </a:cubicBezTo>
                <a:cubicBezTo>
                  <a:pt x="104712" y="14936"/>
                  <a:pt x="-5354" y="13084"/>
                  <a:pt x="202" y="96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7AD5A25A-137E-404F-9B8C-8D6875D40F3C}"/>
              </a:ext>
            </a:extLst>
          </p:cNvPr>
          <p:cNvSpPr/>
          <p:nvPr/>
        </p:nvSpPr>
        <p:spPr>
          <a:xfrm>
            <a:off x="6004794" y="3769356"/>
            <a:ext cx="313338" cy="207335"/>
          </a:xfrm>
          <a:custGeom>
            <a:avLst/>
            <a:gdLst>
              <a:gd name="connsiteX0" fmla="*/ 2306 w 313338"/>
              <a:gd name="connsiteY0" fmla="*/ 957 h 207335"/>
              <a:gd name="connsiteX1" fmla="*/ 194394 w 313338"/>
              <a:gd name="connsiteY1" fmla="*/ 8894 h 207335"/>
              <a:gd name="connsiteX2" fmla="*/ 295994 w 313338"/>
              <a:gd name="connsiteY2" fmla="*/ 51757 h 207335"/>
              <a:gd name="connsiteX3" fmla="*/ 310281 w 313338"/>
              <a:gd name="connsiteY3" fmla="*/ 115257 h 207335"/>
              <a:gd name="connsiteX4" fmla="*/ 262656 w 313338"/>
              <a:gd name="connsiteY4" fmla="*/ 207332 h 207335"/>
              <a:gd name="connsiteX5" fmla="*/ 294406 w 313338"/>
              <a:gd name="connsiteY5" fmla="*/ 118432 h 207335"/>
              <a:gd name="connsiteX6" fmla="*/ 292819 w 313338"/>
              <a:gd name="connsiteY6" fmla="*/ 72394 h 207335"/>
              <a:gd name="connsiteX7" fmla="*/ 245194 w 313338"/>
              <a:gd name="connsiteY7" fmla="*/ 43819 h 207335"/>
              <a:gd name="connsiteX8" fmla="*/ 97556 w 313338"/>
              <a:gd name="connsiteY8" fmla="*/ 23182 h 207335"/>
              <a:gd name="connsiteX9" fmla="*/ 2306 w 313338"/>
              <a:gd name="connsiteY9" fmla="*/ 957 h 20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338" h="207335">
                <a:moveTo>
                  <a:pt x="2306" y="957"/>
                </a:moveTo>
                <a:cubicBezTo>
                  <a:pt x="18446" y="-1424"/>
                  <a:pt x="145446" y="427"/>
                  <a:pt x="194394" y="8894"/>
                </a:cubicBezTo>
                <a:cubicBezTo>
                  <a:pt x="243342" y="17361"/>
                  <a:pt x="276680" y="34030"/>
                  <a:pt x="295994" y="51757"/>
                </a:cubicBezTo>
                <a:cubicBezTo>
                  <a:pt x="315308" y="69484"/>
                  <a:pt x="315837" y="89328"/>
                  <a:pt x="310281" y="115257"/>
                </a:cubicBezTo>
                <a:cubicBezTo>
                  <a:pt x="304725" y="141186"/>
                  <a:pt x="265302" y="206803"/>
                  <a:pt x="262656" y="207332"/>
                </a:cubicBezTo>
                <a:cubicBezTo>
                  <a:pt x="260010" y="207861"/>
                  <a:pt x="289379" y="140922"/>
                  <a:pt x="294406" y="118432"/>
                </a:cubicBezTo>
                <a:cubicBezTo>
                  <a:pt x="299433" y="95942"/>
                  <a:pt x="301021" y="84830"/>
                  <a:pt x="292819" y="72394"/>
                </a:cubicBezTo>
                <a:cubicBezTo>
                  <a:pt x="284617" y="59959"/>
                  <a:pt x="277738" y="52021"/>
                  <a:pt x="245194" y="43819"/>
                </a:cubicBezTo>
                <a:cubicBezTo>
                  <a:pt x="212650" y="35617"/>
                  <a:pt x="136450" y="29797"/>
                  <a:pt x="97556" y="23182"/>
                </a:cubicBezTo>
                <a:cubicBezTo>
                  <a:pt x="58662" y="16568"/>
                  <a:pt x="-13834" y="3338"/>
                  <a:pt x="2306" y="9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BB9DA4E9-1601-4CD8-A6FC-32843DC3EB88}"/>
              </a:ext>
            </a:extLst>
          </p:cNvPr>
          <p:cNvSpPr/>
          <p:nvPr/>
        </p:nvSpPr>
        <p:spPr>
          <a:xfrm>
            <a:off x="6159389" y="3786788"/>
            <a:ext cx="115591" cy="189412"/>
          </a:xfrm>
          <a:custGeom>
            <a:avLst/>
            <a:gdLst>
              <a:gd name="connsiteX0" fmla="*/ 111 w 115591"/>
              <a:gd name="connsiteY0" fmla="*/ 987 h 189412"/>
              <a:gd name="connsiteX1" fmla="*/ 95361 w 115591"/>
              <a:gd name="connsiteY1" fmla="*/ 80362 h 189412"/>
              <a:gd name="connsiteX2" fmla="*/ 96949 w 115591"/>
              <a:gd name="connsiteY2" fmla="*/ 188312 h 189412"/>
              <a:gd name="connsiteX3" fmla="*/ 111236 w 115591"/>
              <a:gd name="connsiteY3" fmla="*/ 132750 h 189412"/>
              <a:gd name="connsiteX4" fmla="*/ 112824 w 115591"/>
              <a:gd name="connsiteY4" fmla="*/ 75600 h 189412"/>
              <a:gd name="connsiteX5" fmla="*/ 76311 w 115591"/>
              <a:gd name="connsiteY5" fmla="*/ 37500 h 189412"/>
              <a:gd name="connsiteX6" fmla="*/ 111 w 115591"/>
              <a:gd name="connsiteY6" fmla="*/ 987 h 18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91" h="189412">
                <a:moveTo>
                  <a:pt x="111" y="987"/>
                </a:moveTo>
                <a:cubicBezTo>
                  <a:pt x="3286" y="8131"/>
                  <a:pt x="79221" y="49141"/>
                  <a:pt x="95361" y="80362"/>
                </a:cubicBezTo>
                <a:cubicBezTo>
                  <a:pt x="111501" y="111583"/>
                  <a:pt x="94303" y="179581"/>
                  <a:pt x="96949" y="188312"/>
                </a:cubicBezTo>
                <a:cubicBezTo>
                  <a:pt x="99595" y="197043"/>
                  <a:pt x="108590" y="151535"/>
                  <a:pt x="111236" y="132750"/>
                </a:cubicBezTo>
                <a:cubicBezTo>
                  <a:pt x="113882" y="113965"/>
                  <a:pt x="118645" y="91475"/>
                  <a:pt x="112824" y="75600"/>
                </a:cubicBezTo>
                <a:cubicBezTo>
                  <a:pt x="107003" y="59725"/>
                  <a:pt x="89805" y="47554"/>
                  <a:pt x="76311" y="37500"/>
                </a:cubicBezTo>
                <a:cubicBezTo>
                  <a:pt x="62817" y="27446"/>
                  <a:pt x="-3064" y="-6157"/>
                  <a:pt x="111" y="9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9E46C2A3-1385-4D5C-97FF-DF559E3D8933}"/>
              </a:ext>
            </a:extLst>
          </p:cNvPr>
          <p:cNvSpPr/>
          <p:nvPr/>
        </p:nvSpPr>
        <p:spPr>
          <a:xfrm>
            <a:off x="6113431" y="4003658"/>
            <a:ext cx="201694" cy="92153"/>
          </a:xfrm>
          <a:custGeom>
            <a:avLst/>
            <a:gdLst>
              <a:gd name="connsiteX0" fmla="*/ 201644 w 201694"/>
              <a:gd name="connsiteY0" fmla="*/ 17 h 92153"/>
              <a:gd name="connsiteX1" fmla="*/ 120682 w 201694"/>
              <a:gd name="connsiteY1" fmla="*/ 65105 h 92153"/>
              <a:gd name="connsiteX2" fmla="*/ 32 w 201694"/>
              <a:gd name="connsiteY2" fmla="*/ 92092 h 92153"/>
              <a:gd name="connsiteX3" fmla="*/ 109569 w 201694"/>
              <a:gd name="connsiteY3" fmla="*/ 58755 h 92153"/>
              <a:gd name="connsiteX4" fmla="*/ 201644 w 201694"/>
              <a:gd name="connsiteY4" fmla="*/ 17 h 9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94" h="92153">
                <a:moveTo>
                  <a:pt x="201644" y="17"/>
                </a:moveTo>
                <a:cubicBezTo>
                  <a:pt x="203496" y="1075"/>
                  <a:pt x="154284" y="49759"/>
                  <a:pt x="120682" y="65105"/>
                </a:cubicBezTo>
                <a:cubicBezTo>
                  <a:pt x="87080" y="80451"/>
                  <a:pt x="1884" y="93150"/>
                  <a:pt x="32" y="92092"/>
                </a:cubicBezTo>
                <a:cubicBezTo>
                  <a:pt x="-1820" y="91034"/>
                  <a:pt x="75967" y="71984"/>
                  <a:pt x="109569" y="58755"/>
                </a:cubicBezTo>
                <a:cubicBezTo>
                  <a:pt x="143171" y="45526"/>
                  <a:pt x="199792" y="-1041"/>
                  <a:pt x="201644" y="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8315A490-40B0-4010-B543-63AAA329F789}"/>
              </a:ext>
            </a:extLst>
          </p:cNvPr>
          <p:cNvSpPr/>
          <p:nvPr/>
        </p:nvSpPr>
        <p:spPr>
          <a:xfrm>
            <a:off x="5981670" y="3921472"/>
            <a:ext cx="331952" cy="149183"/>
          </a:xfrm>
          <a:custGeom>
            <a:avLst/>
            <a:gdLst>
              <a:gd name="connsiteX0" fmla="*/ 30 w 331952"/>
              <a:gd name="connsiteY0" fmla="*/ 148878 h 149183"/>
              <a:gd name="connsiteX1" fmla="*/ 92105 w 331952"/>
              <a:gd name="connsiteY1" fmla="*/ 129828 h 149183"/>
              <a:gd name="connsiteX2" fmla="*/ 192118 w 331952"/>
              <a:gd name="connsiteY2" fmla="*/ 129828 h 149183"/>
              <a:gd name="connsiteX3" fmla="*/ 255618 w 331952"/>
              <a:gd name="connsiteY3" fmla="*/ 96491 h 149183"/>
              <a:gd name="connsiteX4" fmla="*/ 331818 w 331952"/>
              <a:gd name="connsiteY4" fmla="*/ 1241 h 149183"/>
              <a:gd name="connsiteX5" fmla="*/ 273080 w 331952"/>
              <a:gd name="connsiteY5" fmla="*/ 45691 h 149183"/>
              <a:gd name="connsiteX6" fmla="*/ 233393 w 331952"/>
              <a:gd name="connsiteY6" fmla="*/ 96491 h 149183"/>
              <a:gd name="connsiteX7" fmla="*/ 206405 w 331952"/>
              <a:gd name="connsiteY7" fmla="*/ 110778 h 149183"/>
              <a:gd name="connsiteX8" fmla="*/ 161955 w 331952"/>
              <a:gd name="connsiteY8" fmla="*/ 115541 h 149183"/>
              <a:gd name="connsiteX9" fmla="*/ 101630 w 331952"/>
              <a:gd name="connsiteY9" fmla="*/ 112366 h 149183"/>
              <a:gd name="connsiteX10" fmla="*/ 30 w 331952"/>
              <a:gd name="connsiteY10" fmla="*/ 148878 h 14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952" h="149183">
                <a:moveTo>
                  <a:pt x="30" y="148878"/>
                </a:moveTo>
                <a:cubicBezTo>
                  <a:pt x="-1557" y="151788"/>
                  <a:pt x="60090" y="133003"/>
                  <a:pt x="92105" y="129828"/>
                </a:cubicBezTo>
                <a:cubicBezTo>
                  <a:pt x="124120" y="126653"/>
                  <a:pt x="164866" y="135384"/>
                  <a:pt x="192118" y="129828"/>
                </a:cubicBezTo>
                <a:cubicBezTo>
                  <a:pt x="219370" y="124272"/>
                  <a:pt x="232335" y="117922"/>
                  <a:pt x="255618" y="96491"/>
                </a:cubicBezTo>
                <a:cubicBezTo>
                  <a:pt x="278901" y="75060"/>
                  <a:pt x="328908" y="9708"/>
                  <a:pt x="331818" y="1241"/>
                </a:cubicBezTo>
                <a:cubicBezTo>
                  <a:pt x="334728" y="-7226"/>
                  <a:pt x="289484" y="29816"/>
                  <a:pt x="273080" y="45691"/>
                </a:cubicBezTo>
                <a:cubicBezTo>
                  <a:pt x="256676" y="61566"/>
                  <a:pt x="244506" y="85643"/>
                  <a:pt x="233393" y="96491"/>
                </a:cubicBezTo>
                <a:cubicBezTo>
                  <a:pt x="222281" y="107339"/>
                  <a:pt x="218311" y="107603"/>
                  <a:pt x="206405" y="110778"/>
                </a:cubicBezTo>
                <a:cubicBezTo>
                  <a:pt x="194499" y="113953"/>
                  <a:pt x="179417" y="115276"/>
                  <a:pt x="161955" y="115541"/>
                </a:cubicBezTo>
                <a:cubicBezTo>
                  <a:pt x="144493" y="115806"/>
                  <a:pt x="125442" y="107339"/>
                  <a:pt x="101630" y="112366"/>
                </a:cubicBezTo>
                <a:cubicBezTo>
                  <a:pt x="77818" y="117393"/>
                  <a:pt x="1617" y="145968"/>
                  <a:pt x="30" y="1488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1460E781-F530-4590-822A-D44EEC45D265}"/>
              </a:ext>
            </a:extLst>
          </p:cNvPr>
          <p:cNvSpPr/>
          <p:nvPr/>
        </p:nvSpPr>
        <p:spPr>
          <a:xfrm>
            <a:off x="5754676" y="4027457"/>
            <a:ext cx="253010" cy="54050"/>
          </a:xfrm>
          <a:custGeom>
            <a:avLst/>
            <a:gdLst>
              <a:gd name="connsiteX0" fmla="*/ 12 w 253010"/>
              <a:gd name="connsiteY0" fmla="*/ 15906 h 54050"/>
              <a:gd name="connsiteX1" fmla="*/ 103199 w 253010"/>
              <a:gd name="connsiteY1" fmla="*/ 14318 h 54050"/>
              <a:gd name="connsiteX2" fmla="*/ 171462 w 253010"/>
              <a:gd name="connsiteY2" fmla="*/ 30193 h 54050"/>
              <a:gd name="connsiteX3" fmla="*/ 252424 w 253010"/>
              <a:gd name="connsiteY3" fmla="*/ 54006 h 54050"/>
              <a:gd name="connsiteX4" fmla="*/ 206387 w 253010"/>
              <a:gd name="connsiteY4" fmla="*/ 23843 h 54050"/>
              <a:gd name="connsiteX5" fmla="*/ 176224 w 253010"/>
              <a:gd name="connsiteY5" fmla="*/ 7968 h 54050"/>
              <a:gd name="connsiteX6" fmla="*/ 96849 w 253010"/>
              <a:gd name="connsiteY6" fmla="*/ 31 h 54050"/>
              <a:gd name="connsiteX7" fmla="*/ 12 w 253010"/>
              <a:gd name="connsiteY7" fmla="*/ 15906 h 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010" h="54050">
                <a:moveTo>
                  <a:pt x="12" y="15906"/>
                </a:moveTo>
                <a:cubicBezTo>
                  <a:pt x="1070" y="18287"/>
                  <a:pt x="74624" y="11937"/>
                  <a:pt x="103199" y="14318"/>
                </a:cubicBezTo>
                <a:cubicBezTo>
                  <a:pt x="131774" y="16699"/>
                  <a:pt x="146591" y="23578"/>
                  <a:pt x="171462" y="30193"/>
                </a:cubicBezTo>
                <a:cubicBezTo>
                  <a:pt x="196333" y="36808"/>
                  <a:pt x="246603" y="55064"/>
                  <a:pt x="252424" y="54006"/>
                </a:cubicBezTo>
                <a:cubicBezTo>
                  <a:pt x="258245" y="52948"/>
                  <a:pt x="219087" y="31516"/>
                  <a:pt x="206387" y="23843"/>
                </a:cubicBezTo>
                <a:cubicBezTo>
                  <a:pt x="193687" y="16170"/>
                  <a:pt x="194480" y="11937"/>
                  <a:pt x="176224" y="7968"/>
                </a:cubicBezTo>
                <a:cubicBezTo>
                  <a:pt x="157968" y="3999"/>
                  <a:pt x="128334" y="825"/>
                  <a:pt x="96849" y="31"/>
                </a:cubicBezTo>
                <a:cubicBezTo>
                  <a:pt x="65364" y="-763"/>
                  <a:pt x="-1046" y="13525"/>
                  <a:pt x="12" y="159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97303464-67AF-4C1F-9883-7C01BA004CC9}"/>
              </a:ext>
            </a:extLst>
          </p:cNvPr>
          <p:cNvSpPr/>
          <p:nvPr/>
        </p:nvSpPr>
        <p:spPr>
          <a:xfrm>
            <a:off x="5740138" y="3848456"/>
            <a:ext cx="107399" cy="207617"/>
          </a:xfrm>
          <a:custGeom>
            <a:avLst/>
            <a:gdLst>
              <a:gd name="connsiteX0" fmla="*/ 262 w 107399"/>
              <a:gd name="connsiteY0" fmla="*/ 207607 h 207617"/>
              <a:gd name="connsiteX1" fmla="*/ 24075 w 107399"/>
              <a:gd name="connsiteY1" fmla="*/ 98069 h 207617"/>
              <a:gd name="connsiteX2" fmla="*/ 106625 w 107399"/>
              <a:gd name="connsiteY2" fmla="*/ 1232 h 207617"/>
              <a:gd name="connsiteX3" fmla="*/ 63762 w 107399"/>
              <a:gd name="connsiteY3" fmla="*/ 47269 h 207617"/>
              <a:gd name="connsiteX4" fmla="*/ 35187 w 107399"/>
              <a:gd name="connsiteY4" fmla="*/ 104419 h 207617"/>
              <a:gd name="connsiteX5" fmla="*/ 262 w 107399"/>
              <a:gd name="connsiteY5" fmla="*/ 207607 h 20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399" h="207617">
                <a:moveTo>
                  <a:pt x="262" y="207607"/>
                </a:moveTo>
                <a:cubicBezTo>
                  <a:pt x="-1590" y="206549"/>
                  <a:pt x="6348" y="132465"/>
                  <a:pt x="24075" y="98069"/>
                </a:cubicBezTo>
                <a:cubicBezTo>
                  <a:pt x="41802" y="63673"/>
                  <a:pt x="100010" y="9699"/>
                  <a:pt x="106625" y="1232"/>
                </a:cubicBezTo>
                <a:cubicBezTo>
                  <a:pt x="113240" y="-7235"/>
                  <a:pt x="75668" y="30071"/>
                  <a:pt x="63762" y="47269"/>
                </a:cubicBezTo>
                <a:cubicBezTo>
                  <a:pt x="51856" y="64467"/>
                  <a:pt x="44447" y="81665"/>
                  <a:pt x="35187" y="104419"/>
                </a:cubicBezTo>
                <a:cubicBezTo>
                  <a:pt x="25927" y="127173"/>
                  <a:pt x="2114" y="208665"/>
                  <a:pt x="262" y="2076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FDA96134-D5E6-4C4E-BFE1-496603CCDA06}"/>
              </a:ext>
            </a:extLst>
          </p:cNvPr>
          <p:cNvSpPr/>
          <p:nvPr/>
        </p:nvSpPr>
        <p:spPr>
          <a:xfrm>
            <a:off x="5796223" y="3774437"/>
            <a:ext cx="312477" cy="267429"/>
          </a:xfrm>
          <a:custGeom>
            <a:avLst/>
            <a:gdLst>
              <a:gd name="connsiteX0" fmla="*/ 202940 w 312477"/>
              <a:gd name="connsiteY0" fmla="*/ 2226 h 267429"/>
              <a:gd name="connsiteX1" fmla="*/ 288665 w 312477"/>
              <a:gd name="connsiteY1" fmla="*/ 65726 h 267429"/>
              <a:gd name="connsiteX2" fmla="*/ 312477 w 312477"/>
              <a:gd name="connsiteY2" fmla="*/ 121288 h 267429"/>
              <a:gd name="connsiteX3" fmla="*/ 288665 w 312477"/>
              <a:gd name="connsiteY3" fmla="*/ 186376 h 267429"/>
              <a:gd name="connsiteX4" fmla="*/ 223577 w 312477"/>
              <a:gd name="connsiteY4" fmla="*/ 246701 h 267429"/>
              <a:gd name="connsiteX5" fmla="*/ 145790 w 312477"/>
              <a:gd name="connsiteY5" fmla="*/ 267338 h 267429"/>
              <a:gd name="connsiteX6" fmla="*/ 48952 w 312477"/>
              <a:gd name="connsiteY6" fmla="*/ 240351 h 267429"/>
              <a:gd name="connsiteX7" fmla="*/ 6090 w 312477"/>
              <a:gd name="connsiteY7" fmla="*/ 200663 h 267429"/>
              <a:gd name="connsiteX8" fmla="*/ 4502 w 312477"/>
              <a:gd name="connsiteY8" fmla="*/ 160976 h 267429"/>
              <a:gd name="connsiteX9" fmla="*/ 45777 w 312477"/>
              <a:gd name="connsiteY9" fmla="*/ 103826 h 267429"/>
              <a:gd name="connsiteX10" fmla="*/ 93402 w 312477"/>
              <a:gd name="connsiteY10" fmla="*/ 45088 h 267429"/>
              <a:gd name="connsiteX11" fmla="*/ 139440 w 312477"/>
              <a:gd name="connsiteY11" fmla="*/ 16513 h 267429"/>
              <a:gd name="connsiteX12" fmla="*/ 202940 w 312477"/>
              <a:gd name="connsiteY12" fmla="*/ 2226 h 26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2477" h="267429">
                <a:moveTo>
                  <a:pt x="202940" y="2226"/>
                </a:moveTo>
                <a:cubicBezTo>
                  <a:pt x="227811" y="10428"/>
                  <a:pt x="270409" y="45882"/>
                  <a:pt x="288665" y="65726"/>
                </a:cubicBezTo>
                <a:cubicBezTo>
                  <a:pt x="306921" y="85570"/>
                  <a:pt x="312477" y="101180"/>
                  <a:pt x="312477" y="121288"/>
                </a:cubicBezTo>
                <a:cubicBezTo>
                  <a:pt x="312477" y="141396"/>
                  <a:pt x="303482" y="165474"/>
                  <a:pt x="288665" y="186376"/>
                </a:cubicBezTo>
                <a:cubicBezTo>
                  <a:pt x="273848" y="207278"/>
                  <a:pt x="247390" y="233207"/>
                  <a:pt x="223577" y="246701"/>
                </a:cubicBezTo>
                <a:cubicBezTo>
                  <a:pt x="199764" y="260195"/>
                  <a:pt x="174894" y="268396"/>
                  <a:pt x="145790" y="267338"/>
                </a:cubicBezTo>
                <a:cubicBezTo>
                  <a:pt x="116686" y="266280"/>
                  <a:pt x="72235" y="251463"/>
                  <a:pt x="48952" y="240351"/>
                </a:cubicBezTo>
                <a:cubicBezTo>
                  <a:pt x="25669" y="229239"/>
                  <a:pt x="13498" y="213892"/>
                  <a:pt x="6090" y="200663"/>
                </a:cubicBezTo>
                <a:cubicBezTo>
                  <a:pt x="-1318" y="187434"/>
                  <a:pt x="-2113" y="177116"/>
                  <a:pt x="4502" y="160976"/>
                </a:cubicBezTo>
                <a:cubicBezTo>
                  <a:pt x="11116" y="144837"/>
                  <a:pt x="30960" y="123141"/>
                  <a:pt x="45777" y="103826"/>
                </a:cubicBezTo>
                <a:cubicBezTo>
                  <a:pt x="60594" y="84511"/>
                  <a:pt x="77792" y="59640"/>
                  <a:pt x="93402" y="45088"/>
                </a:cubicBezTo>
                <a:cubicBezTo>
                  <a:pt x="109012" y="30536"/>
                  <a:pt x="123830" y="22334"/>
                  <a:pt x="139440" y="16513"/>
                </a:cubicBezTo>
                <a:cubicBezTo>
                  <a:pt x="155050" y="10692"/>
                  <a:pt x="178069" y="-5976"/>
                  <a:pt x="202940" y="22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A315CF5C-7F12-460B-86DF-7E6BC55E522C}"/>
              </a:ext>
            </a:extLst>
          </p:cNvPr>
          <p:cNvSpPr/>
          <p:nvPr/>
        </p:nvSpPr>
        <p:spPr>
          <a:xfrm rot="19555880">
            <a:off x="5986403" y="3804716"/>
            <a:ext cx="64322" cy="10641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7E005AE-9BDE-47BE-A08E-9395C166588A}"/>
              </a:ext>
            </a:extLst>
          </p:cNvPr>
          <p:cNvSpPr/>
          <p:nvPr/>
        </p:nvSpPr>
        <p:spPr>
          <a:xfrm>
            <a:off x="5754244" y="3743067"/>
            <a:ext cx="213178" cy="220951"/>
          </a:xfrm>
          <a:custGeom>
            <a:avLst/>
            <a:gdLst>
              <a:gd name="connsiteX0" fmla="*/ 213169 w 213178"/>
              <a:gd name="connsiteY0" fmla="*/ 258 h 220951"/>
              <a:gd name="connsiteX1" fmla="*/ 89344 w 213178"/>
              <a:gd name="connsiteY1" fmla="*/ 76458 h 220951"/>
              <a:gd name="connsiteX2" fmla="*/ 14731 w 213178"/>
              <a:gd name="connsiteY2" fmla="*/ 152658 h 220951"/>
              <a:gd name="connsiteX3" fmla="*/ 444 w 213178"/>
              <a:gd name="connsiteY3" fmla="*/ 220921 h 220951"/>
              <a:gd name="connsiteX4" fmla="*/ 22669 w 213178"/>
              <a:gd name="connsiteY4" fmla="*/ 160596 h 220951"/>
              <a:gd name="connsiteX5" fmla="*/ 82994 w 213178"/>
              <a:gd name="connsiteY5" fmla="*/ 103446 h 220951"/>
              <a:gd name="connsiteX6" fmla="*/ 213169 w 213178"/>
              <a:gd name="connsiteY6" fmla="*/ 258 h 22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178" h="220951">
                <a:moveTo>
                  <a:pt x="213169" y="258"/>
                </a:moveTo>
                <a:cubicBezTo>
                  <a:pt x="214227" y="-4240"/>
                  <a:pt x="122417" y="51058"/>
                  <a:pt x="89344" y="76458"/>
                </a:cubicBezTo>
                <a:cubicBezTo>
                  <a:pt x="56271" y="101858"/>
                  <a:pt x="29548" y="128581"/>
                  <a:pt x="14731" y="152658"/>
                </a:cubicBezTo>
                <a:cubicBezTo>
                  <a:pt x="-86" y="176735"/>
                  <a:pt x="-879" y="219598"/>
                  <a:pt x="444" y="220921"/>
                </a:cubicBezTo>
                <a:cubicBezTo>
                  <a:pt x="1767" y="222244"/>
                  <a:pt x="8911" y="180175"/>
                  <a:pt x="22669" y="160596"/>
                </a:cubicBezTo>
                <a:cubicBezTo>
                  <a:pt x="36427" y="141017"/>
                  <a:pt x="51509" y="128052"/>
                  <a:pt x="82994" y="103446"/>
                </a:cubicBezTo>
                <a:cubicBezTo>
                  <a:pt x="114479" y="78840"/>
                  <a:pt x="212111" y="4756"/>
                  <a:pt x="213169" y="2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1085535A-140A-4834-A70A-E8AEF5CB19C6}"/>
              </a:ext>
            </a:extLst>
          </p:cNvPr>
          <p:cNvSpPr/>
          <p:nvPr/>
        </p:nvSpPr>
        <p:spPr>
          <a:xfrm>
            <a:off x="5762621" y="3565879"/>
            <a:ext cx="291094" cy="114044"/>
          </a:xfrm>
          <a:custGeom>
            <a:avLst/>
            <a:gdLst>
              <a:gd name="connsiteX0" fmla="*/ 4 w 291094"/>
              <a:gd name="connsiteY0" fmla="*/ 113946 h 114044"/>
              <a:gd name="connsiteX1" fmla="*/ 212729 w 291094"/>
              <a:gd name="connsiteY1" fmla="*/ 26634 h 114044"/>
              <a:gd name="connsiteX2" fmla="*/ 290517 w 291094"/>
              <a:gd name="connsiteY2" fmla="*/ 20284 h 114044"/>
              <a:gd name="connsiteX3" fmla="*/ 246067 w 291094"/>
              <a:gd name="connsiteY3" fmla="*/ 9171 h 114044"/>
              <a:gd name="connsiteX4" fmla="*/ 206379 w 291094"/>
              <a:gd name="connsiteY4" fmla="*/ 7584 h 114044"/>
              <a:gd name="connsiteX5" fmla="*/ 4 w 291094"/>
              <a:gd name="connsiteY5" fmla="*/ 113946 h 11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094" h="114044">
                <a:moveTo>
                  <a:pt x="4" y="113946"/>
                </a:moveTo>
                <a:cubicBezTo>
                  <a:pt x="1062" y="117121"/>
                  <a:pt x="164310" y="42244"/>
                  <a:pt x="212729" y="26634"/>
                </a:cubicBezTo>
                <a:cubicBezTo>
                  <a:pt x="261148" y="11024"/>
                  <a:pt x="284961" y="23194"/>
                  <a:pt x="290517" y="20284"/>
                </a:cubicBezTo>
                <a:cubicBezTo>
                  <a:pt x="296073" y="17374"/>
                  <a:pt x="260090" y="11288"/>
                  <a:pt x="246067" y="9171"/>
                </a:cubicBezTo>
                <a:cubicBezTo>
                  <a:pt x="232044" y="7054"/>
                  <a:pt x="242627" y="-9349"/>
                  <a:pt x="206379" y="7584"/>
                </a:cubicBezTo>
                <a:cubicBezTo>
                  <a:pt x="170131" y="24517"/>
                  <a:pt x="-1054" y="110771"/>
                  <a:pt x="4" y="1139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B64E08C-255F-413C-921A-3F59C52DDFA7}"/>
              </a:ext>
            </a:extLst>
          </p:cNvPr>
          <p:cNvSpPr/>
          <p:nvPr/>
        </p:nvSpPr>
        <p:spPr>
          <a:xfrm>
            <a:off x="5986393" y="3511547"/>
            <a:ext cx="285746" cy="16066"/>
          </a:xfrm>
          <a:custGeom>
            <a:avLst/>
            <a:gdLst>
              <a:gd name="connsiteX0" fmla="*/ 1657 w 285746"/>
              <a:gd name="connsiteY0" fmla="*/ 15878 h 16066"/>
              <a:gd name="connsiteX1" fmla="*/ 101670 w 285746"/>
              <a:gd name="connsiteY1" fmla="*/ 3 h 16066"/>
              <a:gd name="connsiteX2" fmla="*/ 284232 w 285746"/>
              <a:gd name="connsiteY2" fmla="*/ 14291 h 16066"/>
              <a:gd name="connsiteX3" fmla="*/ 179457 w 285746"/>
              <a:gd name="connsiteY3" fmla="*/ 9528 h 16066"/>
              <a:gd name="connsiteX4" fmla="*/ 1657 w 285746"/>
              <a:gd name="connsiteY4" fmla="*/ 15878 h 1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46" h="16066">
                <a:moveTo>
                  <a:pt x="1657" y="15878"/>
                </a:moveTo>
                <a:cubicBezTo>
                  <a:pt x="-11307" y="14291"/>
                  <a:pt x="54574" y="267"/>
                  <a:pt x="101670" y="3"/>
                </a:cubicBezTo>
                <a:cubicBezTo>
                  <a:pt x="148766" y="-261"/>
                  <a:pt x="271268" y="12704"/>
                  <a:pt x="284232" y="14291"/>
                </a:cubicBezTo>
                <a:cubicBezTo>
                  <a:pt x="297196" y="15878"/>
                  <a:pt x="223907" y="10586"/>
                  <a:pt x="179457" y="9528"/>
                </a:cubicBezTo>
                <a:cubicBezTo>
                  <a:pt x="135007" y="8470"/>
                  <a:pt x="14621" y="17465"/>
                  <a:pt x="1657" y="158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6DF2040-7747-42CF-A586-4566319E3F00}"/>
              </a:ext>
            </a:extLst>
          </p:cNvPr>
          <p:cNvSpPr/>
          <p:nvPr/>
        </p:nvSpPr>
        <p:spPr>
          <a:xfrm>
            <a:off x="6089315" y="3444737"/>
            <a:ext cx="178727" cy="57578"/>
          </a:xfrm>
          <a:custGeom>
            <a:avLst/>
            <a:gdLst>
              <a:gd name="connsiteX0" fmla="*/ 335 w 178727"/>
              <a:gd name="connsiteY0" fmla="*/ 57288 h 57578"/>
              <a:gd name="connsiteX1" fmla="*/ 89235 w 178727"/>
              <a:gd name="connsiteY1" fmla="*/ 23951 h 57578"/>
              <a:gd name="connsiteX2" fmla="*/ 178135 w 178727"/>
              <a:gd name="connsiteY2" fmla="*/ 4901 h 57578"/>
              <a:gd name="connsiteX3" fmla="*/ 122573 w 178727"/>
              <a:gd name="connsiteY3" fmla="*/ 3313 h 57578"/>
              <a:gd name="connsiteX4" fmla="*/ 335 w 178727"/>
              <a:gd name="connsiteY4" fmla="*/ 57288 h 57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727" h="57578">
                <a:moveTo>
                  <a:pt x="335" y="57288"/>
                </a:moveTo>
                <a:cubicBezTo>
                  <a:pt x="-5221" y="60728"/>
                  <a:pt x="59602" y="32682"/>
                  <a:pt x="89235" y="23951"/>
                </a:cubicBezTo>
                <a:cubicBezTo>
                  <a:pt x="118868" y="15220"/>
                  <a:pt x="172579" y="8341"/>
                  <a:pt x="178135" y="4901"/>
                </a:cubicBezTo>
                <a:cubicBezTo>
                  <a:pt x="183691" y="1461"/>
                  <a:pt x="149031" y="-3301"/>
                  <a:pt x="122573" y="3313"/>
                </a:cubicBezTo>
                <a:cubicBezTo>
                  <a:pt x="96115" y="9927"/>
                  <a:pt x="5891" y="53848"/>
                  <a:pt x="335" y="572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E9E3221A-B0CD-4705-836E-10E91BA69413}"/>
              </a:ext>
            </a:extLst>
          </p:cNvPr>
          <p:cNvSpPr/>
          <p:nvPr/>
        </p:nvSpPr>
        <p:spPr>
          <a:xfrm>
            <a:off x="5795963" y="3523662"/>
            <a:ext cx="196865" cy="81551"/>
          </a:xfrm>
          <a:custGeom>
            <a:avLst/>
            <a:gdLst>
              <a:gd name="connsiteX0" fmla="*/ 0 w 196865"/>
              <a:gd name="connsiteY0" fmla="*/ 81551 h 81551"/>
              <a:gd name="connsiteX1" fmla="*/ 134937 w 196865"/>
              <a:gd name="connsiteY1" fmla="*/ 16463 h 81551"/>
              <a:gd name="connsiteX2" fmla="*/ 196850 w 196865"/>
              <a:gd name="connsiteY2" fmla="*/ 588 h 81551"/>
              <a:gd name="connsiteX3" fmla="*/ 130175 w 196865"/>
              <a:gd name="connsiteY3" fmla="*/ 30751 h 81551"/>
              <a:gd name="connsiteX4" fmla="*/ 0 w 196865"/>
              <a:gd name="connsiteY4" fmla="*/ 81551 h 8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865" h="81551">
                <a:moveTo>
                  <a:pt x="0" y="81551"/>
                </a:moveTo>
                <a:cubicBezTo>
                  <a:pt x="51064" y="55754"/>
                  <a:pt x="102129" y="29957"/>
                  <a:pt x="134937" y="16463"/>
                </a:cubicBezTo>
                <a:cubicBezTo>
                  <a:pt x="167745" y="2969"/>
                  <a:pt x="197644" y="-1793"/>
                  <a:pt x="196850" y="588"/>
                </a:cubicBezTo>
                <a:cubicBezTo>
                  <a:pt x="196056" y="2969"/>
                  <a:pt x="130175" y="30751"/>
                  <a:pt x="130175" y="30751"/>
                </a:cubicBezTo>
                <a:lnTo>
                  <a:pt x="0" y="81551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A3BFEC1B-D334-4A3F-BCE3-E3913042EC52}"/>
              </a:ext>
            </a:extLst>
          </p:cNvPr>
          <p:cNvSpPr/>
          <p:nvPr/>
        </p:nvSpPr>
        <p:spPr>
          <a:xfrm>
            <a:off x="6049114" y="3553776"/>
            <a:ext cx="342300" cy="42026"/>
          </a:xfrm>
          <a:custGeom>
            <a:avLst/>
            <a:gdLst>
              <a:gd name="connsiteX0" fmla="*/ 849 w 342300"/>
              <a:gd name="connsiteY0" fmla="*/ 19687 h 42026"/>
              <a:gd name="connsiteX1" fmla="*/ 186586 w 342300"/>
              <a:gd name="connsiteY1" fmla="*/ 13337 h 42026"/>
              <a:gd name="connsiteX2" fmla="*/ 335811 w 342300"/>
              <a:gd name="connsiteY2" fmla="*/ 41912 h 42026"/>
              <a:gd name="connsiteX3" fmla="*/ 310411 w 342300"/>
              <a:gd name="connsiteY3" fmla="*/ 22862 h 42026"/>
              <a:gd name="connsiteX4" fmla="*/ 264374 w 342300"/>
              <a:gd name="connsiteY4" fmla="*/ 10162 h 42026"/>
              <a:gd name="connsiteX5" fmla="*/ 196111 w 342300"/>
              <a:gd name="connsiteY5" fmla="*/ 3812 h 42026"/>
              <a:gd name="connsiteX6" fmla="*/ 119911 w 342300"/>
              <a:gd name="connsiteY6" fmla="*/ 637 h 42026"/>
              <a:gd name="connsiteX7" fmla="*/ 849 w 342300"/>
              <a:gd name="connsiteY7" fmla="*/ 19687 h 42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00" h="42026">
                <a:moveTo>
                  <a:pt x="849" y="19687"/>
                </a:moveTo>
                <a:cubicBezTo>
                  <a:pt x="11961" y="21804"/>
                  <a:pt x="130759" y="9633"/>
                  <a:pt x="186586" y="13337"/>
                </a:cubicBezTo>
                <a:cubicBezTo>
                  <a:pt x="242413" y="17041"/>
                  <a:pt x="315174" y="40325"/>
                  <a:pt x="335811" y="41912"/>
                </a:cubicBezTo>
                <a:cubicBezTo>
                  <a:pt x="356448" y="43499"/>
                  <a:pt x="322317" y="28154"/>
                  <a:pt x="310411" y="22862"/>
                </a:cubicBezTo>
                <a:cubicBezTo>
                  <a:pt x="298505" y="17570"/>
                  <a:pt x="283424" y="13337"/>
                  <a:pt x="264374" y="10162"/>
                </a:cubicBezTo>
                <a:cubicBezTo>
                  <a:pt x="245324" y="6987"/>
                  <a:pt x="220188" y="5399"/>
                  <a:pt x="196111" y="3812"/>
                </a:cubicBezTo>
                <a:cubicBezTo>
                  <a:pt x="172034" y="2224"/>
                  <a:pt x="149015" y="-1480"/>
                  <a:pt x="119911" y="637"/>
                </a:cubicBezTo>
                <a:cubicBezTo>
                  <a:pt x="90807" y="2754"/>
                  <a:pt x="-10263" y="17570"/>
                  <a:pt x="849" y="196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B3A8DFE-F3CD-483F-BB27-1441F0702BDF}"/>
              </a:ext>
            </a:extLst>
          </p:cNvPr>
          <p:cNvSpPr/>
          <p:nvPr/>
        </p:nvSpPr>
        <p:spPr>
          <a:xfrm>
            <a:off x="5346829" y="3855639"/>
            <a:ext cx="142980" cy="440361"/>
          </a:xfrm>
          <a:custGeom>
            <a:avLst/>
            <a:gdLst>
              <a:gd name="connsiteX0" fmla="*/ 1988 w 142980"/>
              <a:gd name="connsiteY0" fmla="*/ 9394 h 440361"/>
              <a:gd name="connsiteX1" fmla="*/ 90888 w 142980"/>
              <a:gd name="connsiteY1" fmla="*/ 282444 h 440361"/>
              <a:gd name="connsiteX2" fmla="*/ 141688 w 142980"/>
              <a:gd name="connsiteY2" fmla="*/ 439078 h 440361"/>
              <a:gd name="connsiteX3" fmla="*/ 126871 w 142980"/>
              <a:gd name="connsiteY3" fmla="*/ 354411 h 440361"/>
              <a:gd name="connsiteX4" fmla="*/ 116288 w 142980"/>
              <a:gd name="connsiteY4" fmla="*/ 312078 h 440361"/>
              <a:gd name="connsiteX5" fmla="*/ 107821 w 142980"/>
              <a:gd name="connsiteY5" fmla="*/ 263394 h 440361"/>
              <a:gd name="connsiteX6" fmla="*/ 71838 w 142980"/>
              <a:gd name="connsiteY6" fmla="*/ 142744 h 440361"/>
              <a:gd name="connsiteX7" fmla="*/ 31621 w 142980"/>
              <a:gd name="connsiteY7" fmla="*/ 68661 h 440361"/>
              <a:gd name="connsiteX8" fmla="*/ 1988 w 142980"/>
              <a:gd name="connsiteY8" fmla="*/ 9394 h 440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980" h="440361">
                <a:moveTo>
                  <a:pt x="1988" y="9394"/>
                </a:moveTo>
                <a:cubicBezTo>
                  <a:pt x="11866" y="45024"/>
                  <a:pt x="67605" y="210830"/>
                  <a:pt x="90888" y="282444"/>
                </a:cubicBezTo>
                <a:cubicBezTo>
                  <a:pt x="114171" y="354058"/>
                  <a:pt x="135691" y="427084"/>
                  <a:pt x="141688" y="439078"/>
                </a:cubicBezTo>
                <a:cubicBezTo>
                  <a:pt x="147685" y="451072"/>
                  <a:pt x="131104" y="375578"/>
                  <a:pt x="126871" y="354411"/>
                </a:cubicBezTo>
                <a:cubicBezTo>
                  <a:pt x="122638" y="333244"/>
                  <a:pt x="119463" y="327248"/>
                  <a:pt x="116288" y="312078"/>
                </a:cubicBezTo>
                <a:cubicBezTo>
                  <a:pt x="113113" y="296908"/>
                  <a:pt x="115229" y="291616"/>
                  <a:pt x="107821" y="263394"/>
                </a:cubicBezTo>
                <a:cubicBezTo>
                  <a:pt x="100413" y="235172"/>
                  <a:pt x="84538" y="175200"/>
                  <a:pt x="71838" y="142744"/>
                </a:cubicBezTo>
                <a:cubicBezTo>
                  <a:pt x="59138" y="110289"/>
                  <a:pt x="41499" y="87711"/>
                  <a:pt x="31621" y="68661"/>
                </a:cubicBezTo>
                <a:cubicBezTo>
                  <a:pt x="21743" y="49611"/>
                  <a:pt x="-7890" y="-26236"/>
                  <a:pt x="1988" y="93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85CCBC86-48E8-42CF-9E4E-6AD22F90775E}"/>
              </a:ext>
            </a:extLst>
          </p:cNvPr>
          <p:cNvSpPr/>
          <p:nvPr/>
        </p:nvSpPr>
        <p:spPr>
          <a:xfrm>
            <a:off x="5583429" y="3926194"/>
            <a:ext cx="57752" cy="395329"/>
          </a:xfrm>
          <a:custGeom>
            <a:avLst/>
            <a:gdLst>
              <a:gd name="connsiteX0" fmla="*/ 57488 w 57752"/>
              <a:gd name="connsiteY0" fmla="*/ 223 h 395329"/>
              <a:gd name="connsiteX1" fmla="*/ 23621 w 57752"/>
              <a:gd name="connsiteY1" fmla="*/ 220356 h 395329"/>
              <a:gd name="connsiteX2" fmla="*/ 29971 w 57752"/>
              <a:gd name="connsiteY2" fmla="*/ 391806 h 395329"/>
              <a:gd name="connsiteX3" fmla="*/ 10921 w 57752"/>
              <a:gd name="connsiteY3" fmla="*/ 330423 h 395329"/>
              <a:gd name="connsiteX4" fmla="*/ 2454 w 57752"/>
              <a:gd name="connsiteY4" fmla="*/ 262689 h 395329"/>
              <a:gd name="connsiteX5" fmla="*/ 57488 w 57752"/>
              <a:gd name="connsiteY5" fmla="*/ 223 h 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52" h="395329">
                <a:moveTo>
                  <a:pt x="57488" y="223"/>
                </a:moveTo>
                <a:cubicBezTo>
                  <a:pt x="61016" y="-6833"/>
                  <a:pt x="28207" y="155092"/>
                  <a:pt x="23621" y="220356"/>
                </a:cubicBezTo>
                <a:cubicBezTo>
                  <a:pt x="19035" y="285620"/>
                  <a:pt x="32088" y="373461"/>
                  <a:pt x="29971" y="391806"/>
                </a:cubicBezTo>
                <a:cubicBezTo>
                  <a:pt x="27854" y="410151"/>
                  <a:pt x="15507" y="351942"/>
                  <a:pt x="10921" y="330423"/>
                </a:cubicBezTo>
                <a:cubicBezTo>
                  <a:pt x="6335" y="308904"/>
                  <a:pt x="-4954" y="314900"/>
                  <a:pt x="2454" y="262689"/>
                </a:cubicBezTo>
                <a:cubicBezTo>
                  <a:pt x="9862" y="210478"/>
                  <a:pt x="53960" y="7279"/>
                  <a:pt x="57488" y="2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31D7B93-9450-44FB-BAEE-150BC840AA34}"/>
              </a:ext>
            </a:extLst>
          </p:cNvPr>
          <p:cNvSpPr/>
          <p:nvPr/>
        </p:nvSpPr>
        <p:spPr>
          <a:xfrm>
            <a:off x="5637938" y="4377226"/>
            <a:ext cx="70764" cy="336618"/>
          </a:xfrm>
          <a:custGeom>
            <a:avLst/>
            <a:gdLst>
              <a:gd name="connsiteX0" fmla="*/ 2979 w 70764"/>
              <a:gd name="connsiteY0" fmla="*/ 2157 h 336618"/>
              <a:gd name="connsiteX1" fmla="*/ 45312 w 70764"/>
              <a:gd name="connsiteY1" fmla="*/ 241341 h 336618"/>
              <a:gd name="connsiteX2" fmla="*/ 70712 w 70764"/>
              <a:gd name="connsiteY2" fmla="*/ 336591 h 336618"/>
              <a:gd name="connsiteX3" fmla="*/ 38962 w 70764"/>
              <a:gd name="connsiteY3" fmla="*/ 249807 h 336618"/>
              <a:gd name="connsiteX4" fmla="*/ 7212 w 70764"/>
              <a:gd name="connsiteY4" fmla="*/ 129157 h 336618"/>
              <a:gd name="connsiteX5" fmla="*/ 2979 w 70764"/>
              <a:gd name="connsiteY5" fmla="*/ 2157 h 33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764" h="336618">
                <a:moveTo>
                  <a:pt x="2979" y="2157"/>
                </a:moveTo>
                <a:cubicBezTo>
                  <a:pt x="9329" y="20854"/>
                  <a:pt x="34023" y="185602"/>
                  <a:pt x="45312" y="241341"/>
                </a:cubicBezTo>
                <a:cubicBezTo>
                  <a:pt x="56601" y="297080"/>
                  <a:pt x="71770" y="335180"/>
                  <a:pt x="70712" y="336591"/>
                </a:cubicBezTo>
                <a:cubicBezTo>
                  <a:pt x="69654" y="338002"/>
                  <a:pt x="49545" y="284379"/>
                  <a:pt x="38962" y="249807"/>
                </a:cubicBezTo>
                <a:cubicBezTo>
                  <a:pt x="28379" y="215235"/>
                  <a:pt x="12857" y="166904"/>
                  <a:pt x="7212" y="129157"/>
                </a:cubicBezTo>
                <a:cubicBezTo>
                  <a:pt x="1567" y="91410"/>
                  <a:pt x="-3371" y="-16540"/>
                  <a:pt x="2979" y="21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9C424D98-832B-4415-933F-D80661BEBEA4}"/>
              </a:ext>
            </a:extLst>
          </p:cNvPr>
          <p:cNvSpPr/>
          <p:nvPr/>
        </p:nvSpPr>
        <p:spPr>
          <a:xfrm>
            <a:off x="5513751" y="4383587"/>
            <a:ext cx="60530" cy="300687"/>
          </a:xfrm>
          <a:custGeom>
            <a:avLst/>
            <a:gdLst>
              <a:gd name="connsiteX0" fmla="*/ 166 w 60530"/>
              <a:gd name="connsiteY0" fmla="*/ 30 h 300687"/>
              <a:gd name="connsiteX1" fmla="*/ 40382 w 60530"/>
              <a:gd name="connsiteY1" fmla="*/ 205346 h 300687"/>
              <a:gd name="connsiteX2" fmla="*/ 55199 w 60530"/>
              <a:gd name="connsiteY2" fmla="*/ 300596 h 300687"/>
              <a:gd name="connsiteX3" fmla="*/ 57316 w 60530"/>
              <a:gd name="connsiteY3" fmla="*/ 190530 h 300687"/>
              <a:gd name="connsiteX4" fmla="*/ 166 w 60530"/>
              <a:gd name="connsiteY4" fmla="*/ 30 h 30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30" h="300687">
                <a:moveTo>
                  <a:pt x="166" y="30"/>
                </a:moveTo>
                <a:cubicBezTo>
                  <a:pt x="-2656" y="2499"/>
                  <a:pt x="31210" y="155252"/>
                  <a:pt x="40382" y="205346"/>
                </a:cubicBezTo>
                <a:cubicBezTo>
                  <a:pt x="49554" y="255440"/>
                  <a:pt x="52377" y="303065"/>
                  <a:pt x="55199" y="300596"/>
                </a:cubicBezTo>
                <a:cubicBezTo>
                  <a:pt x="58021" y="298127"/>
                  <a:pt x="64372" y="236391"/>
                  <a:pt x="57316" y="190530"/>
                </a:cubicBezTo>
                <a:cubicBezTo>
                  <a:pt x="50261" y="144669"/>
                  <a:pt x="2988" y="-2439"/>
                  <a:pt x="166" y="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F982F63C-33D2-4EB1-A66E-C9BB260B9491}"/>
              </a:ext>
            </a:extLst>
          </p:cNvPr>
          <p:cNvSpPr/>
          <p:nvPr/>
        </p:nvSpPr>
        <p:spPr>
          <a:xfrm>
            <a:off x="5741955" y="4754553"/>
            <a:ext cx="33419" cy="128607"/>
          </a:xfrm>
          <a:custGeom>
            <a:avLst/>
            <a:gdLst>
              <a:gd name="connsiteX0" fmla="*/ 7970 w 33419"/>
              <a:gd name="connsiteY0" fmla="*/ 10 h 128607"/>
              <a:gd name="connsiteX1" fmla="*/ 33370 w 33419"/>
              <a:gd name="connsiteY1" fmla="*/ 63510 h 128607"/>
              <a:gd name="connsiteX2" fmla="*/ 33 w 33419"/>
              <a:gd name="connsiteY2" fmla="*/ 128597 h 128607"/>
              <a:gd name="connsiteX3" fmla="*/ 27020 w 33419"/>
              <a:gd name="connsiteY3" fmla="*/ 68272 h 128607"/>
              <a:gd name="connsiteX4" fmla="*/ 7970 w 33419"/>
              <a:gd name="connsiteY4" fmla="*/ 10 h 12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19" h="128607">
                <a:moveTo>
                  <a:pt x="7970" y="10"/>
                </a:moveTo>
                <a:cubicBezTo>
                  <a:pt x="9028" y="-784"/>
                  <a:pt x="34693" y="42079"/>
                  <a:pt x="33370" y="63510"/>
                </a:cubicBezTo>
                <a:cubicBezTo>
                  <a:pt x="32047" y="84941"/>
                  <a:pt x="1091" y="127803"/>
                  <a:pt x="33" y="128597"/>
                </a:cubicBezTo>
                <a:cubicBezTo>
                  <a:pt x="-1025" y="129391"/>
                  <a:pt x="23581" y="85470"/>
                  <a:pt x="27020" y="68272"/>
                </a:cubicBezTo>
                <a:cubicBezTo>
                  <a:pt x="30459" y="51074"/>
                  <a:pt x="6912" y="804"/>
                  <a:pt x="7970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A7AAA292-B2E1-47D3-8218-9EE58B29F591}"/>
              </a:ext>
            </a:extLst>
          </p:cNvPr>
          <p:cNvSpPr/>
          <p:nvPr/>
        </p:nvSpPr>
        <p:spPr>
          <a:xfrm>
            <a:off x="5711723" y="4894263"/>
            <a:ext cx="83117" cy="106190"/>
          </a:xfrm>
          <a:custGeom>
            <a:avLst/>
            <a:gdLst>
              <a:gd name="connsiteX0" fmla="*/ 65190 w 83117"/>
              <a:gd name="connsiteY0" fmla="*/ 0 h 106190"/>
              <a:gd name="connsiteX1" fmla="*/ 82652 w 83117"/>
              <a:gd name="connsiteY1" fmla="*/ 57150 h 106190"/>
              <a:gd name="connsiteX2" fmla="*/ 42965 w 83117"/>
              <a:gd name="connsiteY2" fmla="*/ 98425 h 106190"/>
              <a:gd name="connsiteX3" fmla="*/ 102 w 83117"/>
              <a:gd name="connsiteY3" fmla="*/ 104775 h 106190"/>
              <a:gd name="connsiteX4" fmla="*/ 55665 w 83117"/>
              <a:gd name="connsiteY4" fmla="*/ 80962 h 106190"/>
              <a:gd name="connsiteX5" fmla="*/ 73127 w 83117"/>
              <a:gd name="connsiteY5" fmla="*/ 57150 h 106190"/>
              <a:gd name="connsiteX6" fmla="*/ 65190 w 83117"/>
              <a:gd name="connsiteY6" fmla="*/ 0 h 106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17" h="106190">
                <a:moveTo>
                  <a:pt x="65190" y="0"/>
                </a:moveTo>
                <a:cubicBezTo>
                  <a:pt x="66777" y="0"/>
                  <a:pt x="86356" y="40746"/>
                  <a:pt x="82652" y="57150"/>
                </a:cubicBezTo>
                <a:cubicBezTo>
                  <a:pt x="78948" y="73554"/>
                  <a:pt x="56723" y="90488"/>
                  <a:pt x="42965" y="98425"/>
                </a:cubicBezTo>
                <a:cubicBezTo>
                  <a:pt x="29207" y="106363"/>
                  <a:pt x="-2015" y="107685"/>
                  <a:pt x="102" y="104775"/>
                </a:cubicBezTo>
                <a:cubicBezTo>
                  <a:pt x="2219" y="101865"/>
                  <a:pt x="43494" y="88899"/>
                  <a:pt x="55665" y="80962"/>
                </a:cubicBezTo>
                <a:cubicBezTo>
                  <a:pt x="67836" y="73025"/>
                  <a:pt x="70217" y="66940"/>
                  <a:pt x="73127" y="57150"/>
                </a:cubicBezTo>
                <a:cubicBezTo>
                  <a:pt x="76037" y="47361"/>
                  <a:pt x="63603" y="0"/>
                  <a:pt x="6519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8E599566-1D4F-4885-92A3-80E5BA697D93}"/>
              </a:ext>
            </a:extLst>
          </p:cNvPr>
          <p:cNvSpPr/>
          <p:nvPr/>
        </p:nvSpPr>
        <p:spPr>
          <a:xfrm>
            <a:off x="5484443" y="4903785"/>
            <a:ext cx="219849" cy="151286"/>
          </a:xfrm>
          <a:custGeom>
            <a:avLst/>
            <a:gdLst>
              <a:gd name="connsiteX0" fmla="*/ 216270 w 219849"/>
              <a:gd name="connsiteY0" fmla="*/ 3 h 151286"/>
              <a:gd name="connsiteX1" fmla="*/ 213095 w 219849"/>
              <a:gd name="connsiteY1" fmla="*/ 80965 h 151286"/>
              <a:gd name="connsiteX2" fmla="*/ 152770 w 219849"/>
              <a:gd name="connsiteY2" fmla="*/ 125415 h 151286"/>
              <a:gd name="connsiteX3" fmla="*/ 92445 w 219849"/>
              <a:gd name="connsiteY3" fmla="*/ 139703 h 151286"/>
              <a:gd name="connsiteX4" fmla="*/ 32120 w 219849"/>
              <a:gd name="connsiteY4" fmla="*/ 149228 h 151286"/>
              <a:gd name="connsiteX5" fmla="*/ 3545 w 219849"/>
              <a:gd name="connsiteY5" fmla="*/ 149228 h 151286"/>
              <a:gd name="connsiteX6" fmla="*/ 111495 w 219849"/>
              <a:gd name="connsiteY6" fmla="*/ 127003 h 151286"/>
              <a:gd name="connsiteX7" fmla="*/ 194045 w 219849"/>
              <a:gd name="connsiteY7" fmla="*/ 84140 h 151286"/>
              <a:gd name="connsiteX8" fmla="*/ 216270 w 219849"/>
              <a:gd name="connsiteY8" fmla="*/ 3 h 1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849" h="151286">
                <a:moveTo>
                  <a:pt x="216270" y="3"/>
                </a:moveTo>
                <a:cubicBezTo>
                  <a:pt x="219445" y="-526"/>
                  <a:pt x="223678" y="60063"/>
                  <a:pt x="213095" y="80965"/>
                </a:cubicBezTo>
                <a:cubicBezTo>
                  <a:pt x="202512" y="101867"/>
                  <a:pt x="172878" y="115625"/>
                  <a:pt x="152770" y="125415"/>
                </a:cubicBezTo>
                <a:cubicBezTo>
                  <a:pt x="132662" y="135205"/>
                  <a:pt x="112553" y="135734"/>
                  <a:pt x="92445" y="139703"/>
                </a:cubicBezTo>
                <a:cubicBezTo>
                  <a:pt x="72337" y="143672"/>
                  <a:pt x="46937" y="147641"/>
                  <a:pt x="32120" y="149228"/>
                </a:cubicBezTo>
                <a:cubicBezTo>
                  <a:pt x="17303" y="150815"/>
                  <a:pt x="-9684" y="152932"/>
                  <a:pt x="3545" y="149228"/>
                </a:cubicBezTo>
                <a:cubicBezTo>
                  <a:pt x="16774" y="145524"/>
                  <a:pt x="79745" y="137851"/>
                  <a:pt x="111495" y="127003"/>
                </a:cubicBezTo>
                <a:cubicBezTo>
                  <a:pt x="143245" y="116155"/>
                  <a:pt x="177112" y="103455"/>
                  <a:pt x="194045" y="84140"/>
                </a:cubicBezTo>
                <a:cubicBezTo>
                  <a:pt x="210978" y="64825"/>
                  <a:pt x="213095" y="532"/>
                  <a:pt x="216270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8B02FD4D-CA8E-4AF1-91E8-4C9E2AC4FB32}"/>
              </a:ext>
            </a:extLst>
          </p:cNvPr>
          <p:cNvSpPr/>
          <p:nvPr/>
        </p:nvSpPr>
        <p:spPr>
          <a:xfrm>
            <a:off x="5061612" y="4665073"/>
            <a:ext cx="321707" cy="122848"/>
          </a:xfrm>
          <a:custGeom>
            <a:avLst/>
            <a:gdLst>
              <a:gd name="connsiteX0" fmla="*/ 321601 w 321707"/>
              <a:gd name="connsiteY0" fmla="*/ 122827 h 122848"/>
              <a:gd name="connsiteX1" fmla="*/ 202538 w 321707"/>
              <a:gd name="connsiteY1" fmla="*/ 14877 h 122848"/>
              <a:gd name="connsiteX2" fmla="*/ 150151 w 321707"/>
              <a:gd name="connsiteY2" fmla="*/ 8527 h 122848"/>
              <a:gd name="connsiteX3" fmla="*/ 926 w 321707"/>
              <a:gd name="connsiteY3" fmla="*/ 86315 h 122848"/>
              <a:gd name="connsiteX4" fmla="*/ 91413 w 321707"/>
              <a:gd name="connsiteY4" fmla="*/ 49802 h 122848"/>
              <a:gd name="connsiteX5" fmla="*/ 180313 w 321707"/>
              <a:gd name="connsiteY5" fmla="*/ 24402 h 122848"/>
              <a:gd name="connsiteX6" fmla="*/ 321601 w 321707"/>
              <a:gd name="connsiteY6" fmla="*/ 122827 h 12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707" h="122848">
                <a:moveTo>
                  <a:pt x="321601" y="122827"/>
                </a:moveTo>
                <a:cubicBezTo>
                  <a:pt x="325305" y="121240"/>
                  <a:pt x="231113" y="33927"/>
                  <a:pt x="202538" y="14877"/>
                </a:cubicBezTo>
                <a:cubicBezTo>
                  <a:pt x="173963" y="-4173"/>
                  <a:pt x="183753" y="-3379"/>
                  <a:pt x="150151" y="8527"/>
                </a:cubicBezTo>
                <a:cubicBezTo>
                  <a:pt x="116549" y="20433"/>
                  <a:pt x="10716" y="79436"/>
                  <a:pt x="926" y="86315"/>
                </a:cubicBezTo>
                <a:cubicBezTo>
                  <a:pt x="-8864" y="93194"/>
                  <a:pt x="61515" y="60121"/>
                  <a:pt x="91413" y="49802"/>
                </a:cubicBezTo>
                <a:cubicBezTo>
                  <a:pt x="121311" y="39483"/>
                  <a:pt x="145123" y="13025"/>
                  <a:pt x="180313" y="24402"/>
                </a:cubicBezTo>
                <a:cubicBezTo>
                  <a:pt x="215503" y="35779"/>
                  <a:pt x="317897" y="124414"/>
                  <a:pt x="321601" y="1228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7539EF8D-B0A7-43B3-8BDE-CE3BCDD733D7}"/>
              </a:ext>
            </a:extLst>
          </p:cNvPr>
          <p:cNvSpPr/>
          <p:nvPr/>
        </p:nvSpPr>
        <p:spPr>
          <a:xfrm>
            <a:off x="5022671" y="4801861"/>
            <a:ext cx="111080" cy="239311"/>
          </a:xfrm>
          <a:custGeom>
            <a:avLst/>
            <a:gdLst>
              <a:gd name="connsiteX0" fmla="*/ 30342 w 111080"/>
              <a:gd name="connsiteY0" fmla="*/ 327 h 239311"/>
              <a:gd name="connsiteX1" fmla="*/ 1767 w 111080"/>
              <a:gd name="connsiteY1" fmla="*/ 86052 h 239311"/>
              <a:gd name="connsiteX2" fmla="*/ 14467 w 111080"/>
              <a:gd name="connsiteY2" fmla="*/ 147964 h 239311"/>
              <a:gd name="connsiteX3" fmla="*/ 106542 w 111080"/>
              <a:gd name="connsiteY3" fmla="*/ 236864 h 239311"/>
              <a:gd name="connsiteX4" fmla="*/ 92254 w 111080"/>
              <a:gd name="connsiteY4" fmla="*/ 209877 h 239311"/>
              <a:gd name="connsiteX5" fmla="*/ 50979 w 111080"/>
              <a:gd name="connsiteY5" fmla="*/ 162252 h 239311"/>
              <a:gd name="connsiteX6" fmla="*/ 16054 w 111080"/>
              <a:gd name="connsiteY6" fmla="*/ 119389 h 239311"/>
              <a:gd name="connsiteX7" fmla="*/ 30342 w 111080"/>
              <a:gd name="connsiteY7" fmla="*/ 327 h 23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080" h="239311">
                <a:moveTo>
                  <a:pt x="30342" y="327"/>
                </a:moveTo>
                <a:cubicBezTo>
                  <a:pt x="27961" y="-5229"/>
                  <a:pt x="4413" y="61446"/>
                  <a:pt x="1767" y="86052"/>
                </a:cubicBezTo>
                <a:cubicBezTo>
                  <a:pt x="-879" y="110658"/>
                  <a:pt x="-2996" y="122829"/>
                  <a:pt x="14467" y="147964"/>
                </a:cubicBezTo>
                <a:cubicBezTo>
                  <a:pt x="31930" y="173099"/>
                  <a:pt x="93578" y="226545"/>
                  <a:pt x="106542" y="236864"/>
                </a:cubicBezTo>
                <a:cubicBezTo>
                  <a:pt x="119506" y="247183"/>
                  <a:pt x="101514" y="222312"/>
                  <a:pt x="92254" y="209877"/>
                </a:cubicBezTo>
                <a:cubicBezTo>
                  <a:pt x="82994" y="197442"/>
                  <a:pt x="50979" y="162252"/>
                  <a:pt x="50979" y="162252"/>
                </a:cubicBezTo>
                <a:cubicBezTo>
                  <a:pt x="38279" y="147171"/>
                  <a:pt x="20552" y="144260"/>
                  <a:pt x="16054" y="119389"/>
                </a:cubicBezTo>
                <a:cubicBezTo>
                  <a:pt x="11556" y="94518"/>
                  <a:pt x="32723" y="5883"/>
                  <a:pt x="30342" y="3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EE02D41B-D1A4-4428-9CB2-059C984CF394}"/>
              </a:ext>
            </a:extLst>
          </p:cNvPr>
          <p:cNvSpPr/>
          <p:nvPr/>
        </p:nvSpPr>
        <p:spPr>
          <a:xfrm>
            <a:off x="5138661" y="4956799"/>
            <a:ext cx="327138" cy="109219"/>
          </a:xfrm>
          <a:custGeom>
            <a:avLst/>
            <a:gdLst>
              <a:gd name="connsiteX0" fmla="*/ 77 w 327138"/>
              <a:gd name="connsiteY0" fmla="*/ 75576 h 109219"/>
              <a:gd name="connsiteX1" fmla="*/ 158827 w 327138"/>
              <a:gd name="connsiteY1" fmla="*/ 16839 h 109219"/>
              <a:gd name="connsiteX2" fmla="*/ 204864 w 327138"/>
              <a:gd name="connsiteY2" fmla="*/ 40651 h 109219"/>
              <a:gd name="connsiteX3" fmla="*/ 285827 w 327138"/>
              <a:gd name="connsiteY3" fmla="*/ 81926 h 109219"/>
              <a:gd name="connsiteX4" fmla="*/ 327102 w 327138"/>
              <a:gd name="connsiteY4" fmla="*/ 108914 h 109219"/>
              <a:gd name="connsiteX5" fmla="*/ 279477 w 327138"/>
              <a:gd name="connsiteY5" fmla="*/ 64464 h 109219"/>
              <a:gd name="connsiteX6" fmla="*/ 190577 w 327138"/>
              <a:gd name="connsiteY6" fmla="*/ 10489 h 109219"/>
              <a:gd name="connsiteX7" fmla="*/ 138189 w 327138"/>
              <a:gd name="connsiteY7" fmla="*/ 5726 h 109219"/>
              <a:gd name="connsiteX8" fmla="*/ 77 w 327138"/>
              <a:gd name="connsiteY8" fmla="*/ 75576 h 109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138" h="109219">
                <a:moveTo>
                  <a:pt x="77" y="75576"/>
                </a:moveTo>
                <a:cubicBezTo>
                  <a:pt x="3517" y="77428"/>
                  <a:pt x="124696" y="22660"/>
                  <a:pt x="158827" y="16839"/>
                </a:cubicBezTo>
                <a:cubicBezTo>
                  <a:pt x="192958" y="11018"/>
                  <a:pt x="204864" y="40651"/>
                  <a:pt x="204864" y="40651"/>
                </a:cubicBezTo>
                <a:cubicBezTo>
                  <a:pt x="226031" y="51499"/>
                  <a:pt x="265454" y="70549"/>
                  <a:pt x="285827" y="81926"/>
                </a:cubicBezTo>
                <a:cubicBezTo>
                  <a:pt x="306200" y="93303"/>
                  <a:pt x="328160" y="111824"/>
                  <a:pt x="327102" y="108914"/>
                </a:cubicBezTo>
                <a:cubicBezTo>
                  <a:pt x="326044" y="106004"/>
                  <a:pt x="302231" y="80868"/>
                  <a:pt x="279477" y="64464"/>
                </a:cubicBezTo>
                <a:cubicBezTo>
                  <a:pt x="256723" y="48060"/>
                  <a:pt x="214125" y="20279"/>
                  <a:pt x="190577" y="10489"/>
                </a:cubicBezTo>
                <a:cubicBezTo>
                  <a:pt x="167029" y="699"/>
                  <a:pt x="167822" y="-4857"/>
                  <a:pt x="138189" y="5726"/>
                </a:cubicBezTo>
                <a:cubicBezTo>
                  <a:pt x="108556" y="16309"/>
                  <a:pt x="-3363" y="73724"/>
                  <a:pt x="77" y="7557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17FC8AE2-480A-49A3-83CA-995EBAAE323F}"/>
              </a:ext>
            </a:extLst>
          </p:cNvPr>
          <p:cNvSpPr/>
          <p:nvPr/>
        </p:nvSpPr>
        <p:spPr>
          <a:xfrm>
            <a:off x="5424470" y="4903485"/>
            <a:ext cx="125178" cy="76634"/>
          </a:xfrm>
          <a:custGeom>
            <a:avLst/>
            <a:gdLst>
              <a:gd name="connsiteX0" fmla="*/ 18 w 125178"/>
              <a:gd name="connsiteY0" fmla="*/ 303 h 76634"/>
              <a:gd name="connsiteX1" fmla="*/ 88918 w 125178"/>
              <a:gd name="connsiteY1" fmla="*/ 32053 h 76634"/>
              <a:gd name="connsiteX2" fmla="*/ 123843 w 125178"/>
              <a:gd name="connsiteY2" fmla="*/ 76503 h 76634"/>
              <a:gd name="connsiteX3" fmla="*/ 115905 w 125178"/>
              <a:gd name="connsiteY3" fmla="*/ 44753 h 76634"/>
              <a:gd name="connsiteX4" fmla="*/ 96855 w 125178"/>
              <a:gd name="connsiteY4" fmla="*/ 17765 h 76634"/>
              <a:gd name="connsiteX5" fmla="*/ 18 w 125178"/>
              <a:gd name="connsiteY5" fmla="*/ 303 h 76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178" h="76634">
                <a:moveTo>
                  <a:pt x="18" y="303"/>
                </a:moveTo>
                <a:cubicBezTo>
                  <a:pt x="-1305" y="2684"/>
                  <a:pt x="68281" y="19353"/>
                  <a:pt x="88918" y="32053"/>
                </a:cubicBezTo>
                <a:cubicBezTo>
                  <a:pt x="109555" y="44753"/>
                  <a:pt x="119345" y="74386"/>
                  <a:pt x="123843" y="76503"/>
                </a:cubicBezTo>
                <a:cubicBezTo>
                  <a:pt x="128341" y="78620"/>
                  <a:pt x="120403" y="54543"/>
                  <a:pt x="115905" y="44753"/>
                </a:cubicBezTo>
                <a:cubicBezTo>
                  <a:pt x="111407" y="34963"/>
                  <a:pt x="112994" y="25438"/>
                  <a:pt x="96855" y="17765"/>
                </a:cubicBezTo>
                <a:cubicBezTo>
                  <a:pt x="80716" y="10092"/>
                  <a:pt x="1341" y="-2078"/>
                  <a:pt x="18" y="3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E9333E3F-0D35-49AB-96EA-A30657155CA8}"/>
              </a:ext>
            </a:extLst>
          </p:cNvPr>
          <p:cNvSpPr/>
          <p:nvPr/>
        </p:nvSpPr>
        <p:spPr>
          <a:xfrm>
            <a:off x="5465619" y="4743303"/>
            <a:ext cx="78093" cy="100310"/>
          </a:xfrm>
          <a:custGeom>
            <a:avLst/>
            <a:gdLst>
              <a:gd name="connsiteX0" fmla="*/ 77931 w 78093"/>
              <a:gd name="connsiteY0" fmla="*/ 147 h 100310"/>
              <a:gd name="connsiteX1" fmla="*/ 49356 w 78093"/>
              <a:gd name="connsiteY1" fmla="*/ 44597 h 100310"/>
              <a:gd name="connsiteX2" fmla="*/ 8081 w 78093"/>
              <a:gd name="connsiteY2" fmla="*/ 60472 h 100310"/>
              <a:gd name="connsiteX3" fmla="*/ 1731 w 78093"/>
              <a:gd name="connsiteY3" fmla="*/ 100160 h 100310"/>
              <a:gd name="connsiteX4" fmla="*/ 3319 w 78093"/>
              <a:gd name="connsiteY4" fmla="*/ 44597 h 100310"/>
              <a:gd name="connsiteX5" fmla="*/ 36656 w 78093"/>
              <a:gd name="connsiteY5" fmla="*/ 30310 h 100310"/>
              <a:gd name="connsiteX6" fmla="*/ 77931 w 78093"/>
              <a:gd name="connsiteY6" fmla="*/ 147 h 10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093" h="100310">
                <a:moveTo>
                  <a:pt x="77931" y="147"/>
                </a:moveTo>
                <a:cubicBezTo>
                  <a:pt x="80048" y="2528"/>
                  <a:pt x="60998" y="34543"/>
                  <a:pt x="49356" y="44597"/>
                </a:cubicBezTo>
                <a:cubicBezTo>
                  <a:pt x="37714" y="54651"/>
                  <a:pt x="16018" y="51212"/>
                  <a:pt x="8081" y="60472"/>
                </a:cubicBezTo>
                <a:cubicBezTo>
                  <a:pt x="144" y="69732"/>
                  <a:pt x="2525" y="102806"/>
                  <a:pt x="1731" y="100160"/>
                </a:cubicBezTo>
                <a:cubicBezTo>
                  <a:pt x="937" y="97514"/>
                  <a:pt x="-2502" y="56239"/>
                  <a:pt x="3319" y="44597"/>
                </a:cubicBezTo>
                <a:cubicBezTo>
                  <a:pt x="9140" y="32955"/>
                  <a:pt x="24750" y="35602"/>
                  <a:pt x="36656" y="30310"/>
                </a:cubicBezTo>
                <a:cubicBezTo>
                  <a:pt x="48562" y="25018"/>
                  <a:pt x="75814" y="-2234"/>
                  <a:pt x="77931" y="1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AEEC825C-5C2B-4028-AC56-01F0CABFC4BB}"/>
              </a:ext>
            </a:extLst>
          </p:cNvPr>
          <p:cNvSpPr/>
          <p:nvPr/>
        </p:nvSpPr>
        <p:spPr>
          <a:xfrm>
            <a:off x="5679876" y="4783134"/>
            <a:ext cx="22722" cy="85742"/>
          </a:xfrm>
          <a:custGeom>
            <a:avLst/>
            <a:gdLst>
              <a:gd name="connsiteX0" fmla="*/ 12899 w 22722"/>
              <a:gd name="connsiteY0" fmla="*/ 4 h 85742"/>
              <a:gd name="connsiteX1" fmla="*/ 22424 w 22722"/>
              <a:gd name="connsiteY1" fmla="*/ 57154 h 85742"/>
              <a:gd name="connsiteX2" fmla="*/ 199 w 22722"/>
              <a:gd name="connsiteY2" fmla="*/ 85729 h 85742"/>
              <a:gd name="connsiteX3" fmla="*/ 11312 w 22722"/>
              <a:gd name="connsiteY3" fmla="*/ 60329 h 85742"/>
              <a:gd name="connsiteX4" fmla="*/ 12899 w 22722"/>
              <a:gd name="connsiteY4" fmla="*/ 4 h 8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22" h="85742">
                <a:moveTo>
                  <a:pt x="12899" y="4"/>
                </a:moveTo>
                <a:cubicBezTo>
                  <a:pt x="14751" y="-525"/>
                  <a:pt x="24541" y="42867"/>
                  <a:pt x="22424" y="57154"/>
                </a:cubicBezTo>
                <a:cubicBezTo>
                  <a:pt x="20307" y="71442"/>
                  <a:pt x="2051" y="85200"/>
                  <a:pt x="199" y="85729"/>
                </a:cubicBezTo>
                <a:cubicBezTo>
                  <a:pt x="-1653" y="86258"/>
                  <a:pt x="9989" y="71177"/>
                  <a:pt x="11312" y="60329"/>
                </a:cubicBezTo>
                <a:cubicBezTo>
                  <a:pt x="12635" y="49481"/>
                  <a:pt x="11047" y="533"/>
                  <a:pt x="12899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4862F896-79BD-487B-B657-5222C9D7270C}"/>
              </a:ext>
            </a:extLst>
          </p:cNvPr>
          <p:cNvSpPr/>
          <p:nvPr/>
        </p:nvSpPr>
        <p:spPr>
          <a:xfrm>
            <a:off x="4243370" y="3519419"/>
            <a:ext cx="223895" cy="38332"/>
          </a:xfrm>
          <a:custGeom>
            <a:avLst/>
            <a:gdLst>
              <a:gd name="connsiteX0" fmla="*/ 18 w 223895"/>
              <a:gd name="connsiteY0" fmla="*/ 38169 h 38332"/>
              <a:gd name="connsiteX1" fmla="*/ 142893 w 223895"/>
              <a:gd name="connsiteY1" fmla="*/ 14356 h 38332"/>
              <a:gd name="connsiteX2" fmla="*/ 223855 w 223895"/>
              <a:gd name="connsiteY2" fmla="*/ 27056 h 38332"/>
              <a:gd name="connsiteX3" fmla="*/ 133368 w 223895"/>
              <a:gd name="connsiteY3" fmla="*/ 69 h 38332"/>
              <a:gd name="connsiteX4" fmla="*/ 18 w 223895"/>
              <a:gd name="connsiteY4" fmla="*/ 38169 h 38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895" h="38332">
                <a:moveTo>
                  <a:pt x="18" y="38169"/>
                </a:moveTo>
                <a:cubicBezTo>
                  <a:pt x="1606" y="40550"/>
                  <a:pt x="105587" y="16208"/>
                  <a:pt x="142893" y="14356"/>
                </a:cubicBezTo>
                <a:cubicBezTo>
                  <a:pt x="180199" y="12504"/>
                  <a:pt x="225443" y="29437"/>
                  <a:pt x="223855" y="27056"/>
                </a:cubicBezTo>
                <a:cubicBezTo>
                  <a:pt x="222268" y="24675"/>
                  <a:pt x="169880" y="-1518"/>
                  <a:pt x="133368" y="69"/>
                </a:cubicBezTo>
                <a:cubicBezTo>
                  <a:pt x="96856" y="1656"/>
                  <a:pt x="-1570" y="35788"/>
                  <a:pt x="18" y="381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CA92156-18DF-4F52-80B9-9614003CF5B5}"/>
              </a:ext>
            </a:extLst>
          </p:cNvPr>
          <p:cNvSpPr/>
          <p:nvPr/>
        </p:nvSpPr>
        <p:spPr>
          <a:xfrm>
            <a:off x="4169824" y="3574395"/>
            <a:ext cx="262506" cy="54852"/>
          </a:xfrm>
          <a:custGeom>
            <a:avLst/>
            <a:gdLst>
              <a:gd name="connsiteX0" fmla="*/ 539 w 262506"/>
              <a:gd name="connsiteY0" fmla="*/ 54630 h 54852"/>
              <a:gd name="connsiteX1" fmla="*/ 178339 w 262506"/>
              <a:gd name="connsiteY1" fmla="*/ 22880 h 54852"/>
              <a:gd name="connsiteX2" fmla="*/ 262476 w 262506"/>
              <a:gd name="connsiteY2" fmla="*/ 35580 h 54852"/>
              <a:gd name="connsiteX3" fmla="*/ 170401 w 262506"/>
              <a:gd name="connsiteY3" fmla="*/ 8593 h 54852"/>
              <a:gd name="connsiteX4" fmla="*/ 124364 w 262506"/>
              <a:gd name="connsiteY4" fmla="*/ 3830 h 54852"/>
              <a:gd name="connsiteX5" fmla="*/ 539 w 262506"/>
              <a:gd name="connsiteY5" fmla="*/ 54630 h 54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506" h="54852">
                <a:moveTo>
                  <a:pt x="539" y="54630"/>
                </a:moveTo>
                <a:cubicBezTo>
                  <a:pt x="9535" y="57805"/>
                  <a:pt x="134683" y="26055"/>
                  <a:pt x="178339" y="22880"/>
                </a:cubicBezTo>
                <a:cubicBezTo>
                  <a:pt x="221995" y="19705"/>
                  <a:pt x="263799" y="37961"/>
                  <a:pt x="262476" y="35580"/>
                </a:cubicBezTo>
                <a:cubicBezTo>
                  <a:pt x="261153" y="33199"/>
                  <a:pt x="193420" y="13885"/>
                  <a:pt x="170401" y="8593"/>
                </a:cubicBezTo>
                <a:cubicBezTo>
                  <a:pt x="147382" y="3301"/>
                  <a:pt x="151087" y="-4901"/>
                  <a:pt x="124364" y="3830"/>
                </a:cubicBezTo>
                <a:cubicBezTo>
                  <a:pt x="97641" y="12561"/>
                  <a:pt x="-8457" y="51455"/>
                  <a:pt x="539" y="546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AAE09440-2BFF-42E0-A811-58B70854F74C}"/>
              </a:ext>
            </a:extLst>
          </p:cNvPr>
          <p:cNvSpPr/>
          <p:nvPr/>
        </p:nvSpPr>
        <p:spPr>
          <a:xfrm>
            <a:off x="4653624" y="5397466"/>
            <a:ext cx="412902" cy="50551"/>
          </a:xfrm>
          <a:custGeom>
            <a:avLst/>
            <a:gdLst>
              <a:gd name="connsiteX0" fmla="*/ 926 w 412902"/>
              <a:gd name="connsiteY0" fmla="*/ 34 h 50551"/>
              <a:gd name="connsiteX1" fmla="*/ 159676 w 412902"/>
              <a:gd name="connsiteY1" fmla="*/ 36547 h 50551"/>
              <a:gd name="connsiteX2" fmla="*/ 405739 w 412902"/>
              <a:gd name="connsiteY2" fmla="*/ 1622 h 50551"/>
              <a:gd name="connsiteX3" fmla="*/ 337476 w 412902"/>
              <a:gd name="connsiteY3" fmla="*/ 27022 h 50551"/>
              <a:gd name="connsiteX4" fmla="*/ 239051 w 412902"/>
              <a:gd name="connsiteY4" fmla="*/ 49247 h 50551"/>
              <a:gd name="connsiteX5" fmla="*/ 100939 w 412902"/>
              <a:gd name="connsiteY5" fmla="*/ 44484 h 50551"/>
              <a:gd name="connsiteX6" fmla="*/ 926 w 412902"/>
              <a:gd name="connsiteY6" fmla="*/ 34 h 5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902" h="50551">
                <a:moveTo>
                  <a:pt x="926" y="34"/>
                </a:moveTo>
                <a:cubicBezTo>
                  <a:pt x="10715" y="-1289"/>
                  <a:pt x="92207" y="36282"/>
                  <a:pt x="159676" y="36547"/>
                </a:cubicBezTo>
                <a:cubicBezTo>
                  <a:pt x="227145" y="36812"/>
                  <a:pt x="376106" y="3209"/>
                  <a:pt x="405739" y="1622"/>
                </a:cubicBezTo>
                <a:cubicBezTo>
                  <a:pt x="435372" y="35"/>
                  <a:pt x="365257" y="19084"/>
                  <a:pt x="337476" y="27022"/>
                </a:cubicBezTo>
                <a:cubicBezTo>
                  <a:pt x="309695" y="34960"/>
                  <a:pt x="278474" y="46337"/>
                  <a:pt x="239051" y="49247"/>
                </a:cubicBezTo>
                <a:cubicBezTo>
                  <a:pt x="199628" y="52157"/>
                  <a:pt x="140627" y="50040"/>
                  <a:pt x="100939" y="44484"/>
                </a:cubicBezTo>
                <a:cubicBezTo>
                  <a:pt x="61252" y="38928"/>
                  <a:pt x="-8863" y="1357"/>
                  <a:pt x="926" y="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C698E73E-0426-4EAC-8F84-7C1686909D40}"/>
              </a:ext>
            </a:extLst>
          </p:cNvPr>
          <p:cNvSpPr/>
          <p:nvPr/>
        </p:nvSpPr>
        <p:spPr>
          <a:xfrm>
            <a:off x="5065713" y="5359351"/>
            <a:ext cx="344701" cy="63549"/>
          </a:xfrm>
          <a:custGeom>
            <a:avLst/>
            <a:gdLst>
              <a:gd name="connsiteX0" fmla="*/ 0 w 344701"/>
              <a:gd name="connsiteY0" fmla="*/ 63549 h 63549"/>
              <a:gd name="connsiteX1" fmla="*/ 136525 w 344701"/>
              <a:gd name="connsiteY1" fmla="*/ 34974 h 63549"/>
              <a:gd name="connsiteX2" fmla="*/ 217487 w 344701"/>
              <a:gd name="connsiteY2" fmla="*/ 17512 h 63549"/>
              <a:gd name="connsiteX3" fmla="*/ 344487 w 344701"/>
              <a:gd name="connsiteY3" fmla="*/ 11162 h 63549"/>
              <a:gd name="connsiteX4" fmla="*/ 246062 w 344701"/>
              <a:gd name="connsiteY4" fmla="*/ 49 h 63549"/>
              <a:gd name="connsiteX5" fmla="*/ 179387 w 344701"/>
              <a:gd name="connsiteY5" fmla="*/ 15924 h 63549"/>
              <a:gd name="connsiteX6" fmla="*/ 0 w 344701"/>
              <a:gd name="connsiteY6" fmla="*/ 63549 h 6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701" h="63549">
                <a:moveTo>
                  <a:pt x="0" y="63549"/>
                </a:moveTo>
                <a:lnTo>
                  <a:pt x="136525" y="34974"/>
                </a:lnTo>
                <a:cubicBezTo>
                  <a:pt x="172773" y="27301"/>
                  <a:pt x="182827" y="21481"/>
                  <a:pt x="217487" y="17512"/>
                </a:cubicBezTo>
                <a:cubicBezTo>
                  <a:pt x="252147" y="13543"/>
                  <a:pt x="339725" y="14072"/>
                  <a:pt x="344487" y="11162"/>
                </a:cubicBezTo>
                <a:cubicBezTo>
                  <a:pt x="349249" y="8252"/>
                  <a:pt x="273579" y="-745"/>
                  <a:pt x="246062" y="49"/>
                </a:cubicBezTo>
                <a:cubicBezTo>
                  <a:pt x="218545" y="843"/>
                  <a:pt x="179387" y="15924"/>
                  <a:pt x="179387" y="15924"/>
                </a:cubicBezTo>
                <a:lnTo>
                  <a:pt x="0" y="63549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F2871240-E1CD-4BAA-B317-5CCDCBC8DCE2}"/>
              </a:ext>
            </a:extLst>
          </p:cNvPr>
          <p:cNvSpPr/>
          <p:nvPr/>
        </p:nvSpPr>
        <p:spPr>
          <a:xfrm>
            <a:off x="5427424" y="5325499"/>
            <a:ext cx="121767" cy="56786"/>
          </a:xfrm>
          <a:custGeom>
            <a:avLst/>
            <a:gdLst>
              <a:gd name="connsiteX0" fmla="*/ 239 w 121767"/>
              <a:gd name="connsiteY0" fmla="*/ 56126 h 56786"/>
              <a:gd name="connsiteX1" fmla="*/ 117714 w 121767"/>
              <a:gd name="connsiteY1" fmla="*/ 564 h 56786"/>
              <a:gd name="connsiteX2" fmla="*/ 87551 w 121767"/>
              <a:gd name="connsiteY2" fmla="*/ 29139 h 56786"/>
              <a:gd name="connsiteX3" fmla="*/ 239 w 121767"/>
              <a:gd name="connsiteY3" fmla="*/ 56126 h 5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767" h="56786">
                <a:moveTo>
                  <a:pt x="239" y="56126"/>
                </a:moveTo>
                <a:cubicBezTo>
                  <a:pt x="5266" y="51364"/>
                  <a:pt x="103162" y="5062"/>
                  <a:pt x="117714" y="564"/>
                </a:cubicBezTo>
                <a:cubicBezTo>
                  <a:pt x="132266" y="-3934"/>
                  <a:pt x="104220" y="19614"/>
                  <a:pt x="87551" y="29139"/>
                </a:cubicBezTo>
                <a:cubicBezTo>
                  <a:pt x="70882" y="38664"/>
                  <a:pt x="-4788" y="60888"/>
                  <a:pt x="239" y="561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9A728D29-DC04-48DC-9E2F-373ACDBAAAD3}"/>
              </a:ext>
            </a:extLst>
          </p:cNvPr>
          <p:cNvSpPr/>
          <p:nvPr/>
        </p:nvSpPr>
        <p:spPr>
          <a:xfrm>
            <a:off x="5548260" y="5347957"/>
            <a:ext cx="168396" cy="84976"/>
          </a:xfrm>
          <a:custGeom>
            <a:avLst/>
            <a:gdLst>
              <a:gd name="connsiteX0" fmla="*/ 53 w 168396"/>
              <a:gd name="connsiteY0" fmla="*/ 331 h 84976"/>
              <a:gd name="connsiteX1" fmla="*/ 65140 w 168396"/>
              <a:gd name="connsiteY1" fmla="*/ 19381 h 84976"/>
              <a:gd name="connsiteX2" fmla="*/ 95303 w 168396"/>
              <a:gd name="connsiteY2" fmla="*/ 63831 h 84976"/>
              <a:gd name="connsiteX3" fmla="*/ 168328 w 168396"/>
              <a:gd name="connsiteY3" fmla="*/ 40018 h 84976"/>
              <a:gd name="connsiteX4" fmla="*/ 108003 w 168396"/>
              <a:gd name="connsiteY4" fmla="*/ 84468 h 84976"/>
              <a:gd name="connsiteX5" fmla="*/ 79428 w 168396"/>
              <a:gd name="connsiteY5" fmla="*/ 62243 h 84976"/>
              <a:gd name="connsiteX6" fmla="*/ 54028 w 168396"/>
              <a:gd name="connsiteY6" fmla="*/ 33668 h 84976"/>
              <a:gd name="connsiteX7" fmla="*/ 53 w 168396"/>
              <a:gd name="connsiteY7" fmla="*/ 331 h 8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396" h="84976">
                <a:moveTo>
                  <a:pt x="53" y="331"/>
                </a:moveTo>
                <a:cubicBezTo>
                  <a:pt x="1905" y="-2050"/>
                  <a:pt x="49265" y="8798"/>
                  <a:pt x="65140" y="19381"/>
                </a:cubicBezTo>
                <a:cubicBezTo>
                  <a:pt x="81015" y="29964"/>
                  <a:pt x="78105" y="60392"/>
                  <a:pt x="95303" y="63831"/>
                </a:cubicBezTo>
                <a:cubicBezTo>
                  <a:pt x="112501" y="67270"/>
                  <a:pt x="166211" y="36579"/>
                  <a:pt x="168328" y="40018"/>
                </a:cubicBezTo>
                <a:cubicBezTo>
                  <a:pt x="170445" y="43458"/>
                  <a:pt x="122820" y="80764"/>
                  <a:pt x="108003" y="84468"/>
                </a:cubicBezTo>
                <a:cubicBezTo>
                  <a:pt x="93186" y="88172"/>
                  <a:pt x="88424" y="70710"/>
                  <a:pt x="79428" y="62243"/>
                </a:cubicBezTo>
                <a:cubicBezTo>
                  <a:pt x="70432" y="53776"/>
                  <a:pt x="63289" y="42664"/>
                  <a:pt x="54028" y="33668"/>
                </a:cubicBezTo>
                <a:cubicBezTo>
                  <a:pt x="44768" y="24672"/>
                  <a:pt x="-1799" y="2712"/>
                  <a:pt x="53" y="3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06BCF3F4-43BC-4E53-88F3-7E53B3374009}"/>
              </a:ext>
            </a:extLst>
          </p:cNvPr>
          <p:cNvSpPr/>
          <p:nvPr/>
        </p:nvSpPr>
        <p:spPr>
          <a:xfrm>
            <a:off x="4683005" y="5440295"/>
            <a:ext cx="663841" cy="106643"/>
          </a:xfrm>
          <a:custGeom>
            <a:avLst/>
            <a:gdLst>
              <a:gd name="connsiteX0" fmla="*/ 120 w 663841"/>
              <a:gd name="connsiteY0" fmla="*/ 68 h 106643"/>
              <a:gd name="connsiteX1" fmla="*/ 319208 w 663841"/>
              <a:gd name="connsiteY1" fmla="*/ 61980 h 106643"/>
              <a:gd name="connsiteX2" fmla="*/ 477958 w 663841"/>
              <a:gd name="connsiteY2" fmla="*/ 96905 h 106643"/>
              <a:gd name="connsiteX3" fmla="*/ 663695 w 663841"/>
              <a:gd name="connsiteY3" fmla="*/ 88968 h 106643"/>
              <a:gd name="connsiteX4" fmla="*/ 504945 w 663841"/>
              <a:gd name="connsiteY4" fmla="*/ 106430 h 106643"/>
              <a:gd name="connsiteX5" fmla="*/ 284283 w 663841"/>
              <a:gd name="connsiteY5" fmla="*/ 74680 h 106643"/>
              <a:gd name="connsiteX6" fmla="*/ 120 w 663841"/>
              <a:gd name="connsiteY6" fmla="*/ 68 h 10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3841" h="106643">
                <a:moveTo>
                  <a:pt x="120" y="68"/>
                </a:moveTo>
                <a:cubicBezTo>
                  <a:pt x="5941" y="-2049"/>
                  <a:pt x="239568" y="45841"/>
                  <a:pt x="319208" y="61980"/>
                </a:cubicBezTo>
                <a:cubicBezTo>
                  <a:pt x="398848" y="78119"/>
                  <a:pt x="420544" y="92407"/>
                  <a:pt x="477958" y="96905"/>
                </a:cubicBezTo>
                <a:cubicBezTo>
                  <a:pt x="535372" y="101403"/>
                  <a:pt x="659197" y="87381"/>
                  <a:pt x="663695" y="88968"/>
                </a:cubicBezTo>
                <a:cubicBezTo>
                  <a:pt x="668193" y="90555"/>
                  <a:pt x="568180" y="108811"/>
                  <a:pt x="504945" y="106430"/>
                </a:cubicBezTo>
                <a:cubicBezTo>
                  <a:pt x="441710" y="104049"/>
                  <a:pt x="367891" y="90290"/>
                  <a:pt x="284283" y="74680"/>
                </a:cubicBezTo>
                <a:cubicBezTo>
                  <a:pt x="200675" y="59070"/>
                  <a:pt x="-5701" y="2185"/>
                  <a:pt x="120" y="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83A9731A-360E-4993-9E06-1154B7221C75}"/>
              </a:ext>
            </a:extLst>
          </p:cNvPr>
          <p:cNvSpPr/>
          <p:nvPr/>
        </p:nvSpPr>
        <p:spPr>
          <a:xfrm>
            <a:off x="5373664" y="5443532"/>
            <a:ext cx="286561" cy="92758"/>
          </a:xfrm>
          <a:custGeom>
            <a:avLst/>
            <a:gdLst>
              <a:gd name="connsiteX0" fmla="*/ 24 w 286561"/>
              <a:gd name="connsiteY0" fmla="*/ 92081 h 92758"/>
              <a:gd name="connsiteX1" fmla="*/ 169886 w 286561"/>
              <a:gd name="connsiteY1" fmla="*/ 71443 h 92758"/>
              <a:gd name="connsiteX2" fmla="*/ 227036 w 286561"/>
              <a:gd name="connsiteY2" fmla="*/ 42868 h 92758"/>
              <a:gd name="connsiteX3" fmla="*/ 285774 w 286561"/>
              <a:gd name="connsiteY3" fmla="*/ 6 h 92758"/>
              <a:gd name="connsiteX4" fmla="*/ 182586 w 286561"/>
              <a:gd name="connsiteY4" fmla="*/ 46043 h 92758"/>
              <a:gd name="connsiteX5" fmla="*/ 24 w 286561"/>
              <a:gd name="connsiteY5" fmla="*/ 92081 h 9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561" h="92758">
                <a:moveTo>
                  <a:pt x="24" y="92081"/>
                </a:moveTo>
                <a:cubicBezTo>
                  <a:pt x="-2093" y="96314"/>
                  <a:pt x="132051" y="79645"/>
                  <a:pt x="169886" y="71443"/>
                </a:cubicBezTo>
                <a:cubicBezTo>
                  <a:pt x="207721" y="63241"/>
                  <a:pt x="207721" y="54774"/>
                  <a:pt x="227036" y="42868"/>
                </a:cubicBezTo>
                <a:cubicBezTo>
                  <a:pt x="246351" y="30962"/>
                  <a:pt x="293182" y="-523"/>
                  <a:pt x="285774" y="6"/>
                </a:cubicBezTo>
                <a:cubicBezTo>
                  <a:pt x="278366" y="535"/>
                  <a:pt x="228359" y="30433"/>
                  <a:pt x="182586" y="46043"/>
                </a:cubicBezTo>
                <a:cubicBezTo>
                  <a:pt x="136813" y="61653"/>
                  <a:pt x="2141" y="87848"/>
                  <a:pt x="24" y="920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BD21FB39-3AB6-498B-900F-07F1A5CC4E1F}"/>
              </a:ext>
            </a:extLst>
          </p:cNvPr>
          <p:cNvSpPr/>
          <p:nvPr/>
        </p:nvSpPr>
        <p:spPr>
          <a:xfrm>
            <a:off x="4701526" y="5469863"/>
            <a:ext cx="507138" cy="264994"/>
          </a:xfrm>
          <a:custGeom>
            <a:avLst/>
            <a:gdLst>
              <a:gd name="connsiteX0" fmla="*/ 649 w 507138"/>
              <a:gd name="connsiteY0" fmla="*/ 662 h 264994"/>
              <a:gd name="connsiteX1" fmla="*/ 148287 w 507138"/>
              <a:gd name="connsiteY1" fmla="*/ 84800 h 264994"/>
              <a:gd name="connsiteX2" fmla="*/ 311799 w 507138"/>
              <a:gd name="connsiteY2" fmla="*/ 170525 h 264994"/>
              <a:gd name="connsiteX3" fmla="*/ 465787 w 507138"/>
              <a:gd name="connsiteY3" fmla="*/ 246725 h 264994"/>
              <a:gd name="connsiteX4" fmla="*/ 507062 w 507138"/>
              <a:gd name="connsiteY4" fmla="*/ 264187 h 264994"/>
              <a:gd name="connsiteX5" fmla="*/ 459437 w 507138"/>
              <a:gd name="connsiteY5" fmla="*/ 229262 h 264994"/>
              <a:gd name="connsiteX6" fmla="*/ 386412 w 507138"/>
              <a:gd name="connsiteY6" fmla="*/ 195925 h 264994"/>
              <a:gd name="connsiteX7" fmla="*/ 300687 w 507138"/>
              <a:gd name="connsiteY7" fmla="*/ 135600 h 264994"/>
              <a:gd name="connsiteX8" fmla="*/ 102249 w 507138"/>
              <a:gd name="connsiteY8" fmla="*/ 49875 h 264994"/>
              <a:gd name="connsiteX9" fmla="*/ 649 w 507138"/>
              <a:gd name="connsiteY9" fmla="*/ 662 h 264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7138" h="264994">
                <a:moveTo>
                  <a:pt x="649" y="662"/>
                </a:moveTo>
                <a:cubicBezTo>
                  <a:pt x="8322" y="6483"/>
                  <a:pt x="96429" y="56490"/>
                  <a:pt x="148287" y="84800"/>
                </a:cubicBezTo>
                <a:cubicBezTo>
                  <a:pt x="200145" y="113110"/>
                  <a:pt x="258882" y="143538"/>
                  <a:pt x="311799" y="170525"/>
                </a:cubicBezTo>
                <a:cubicBezTo>
                  <a:pt x="364716" y="197512"/>
                  <a:pt x="433243" y="231115"/>
                  <a:pt x="465787" y="246725"/>
                </a:cubicBezTo>
                <a:cubicBezTo>
                  <a:pt x="498331" y="262335"/>
                  <a:pt x="508120" y="267097"/>
                  <a:pt x="507062" y="264187"/>
                </a:cubicBezTo>
                <a:cubicBezTo>
                  <a:pt x="506004" y="261277"/>
                  <a:pt x="479545" y="240639"/>
                  <a:pt x="459437" y="229262"/>
                </a:cubicBezTo>
                <a:cubicBezTo>
                  <a:pt x="439329" y="217885"/>
                  <a:pt x="412870" y="211535"/>
                  <a:pt x="386412" y="195925"/>
                </a:cubicBezTo>
                <a:cubicBezTo>
                  <a:pt x="359954" y="180315"/>
                  <a:pt x="348047" y="159942"/>
                  <a:pt x="300687" y="135600"/>
                </a:cubicBezTo>
                <a:cubicBezTo>
                  <a:pt x="253327" y="111258"/>
                  <a:pt x="149610" y="71042"/>
                  <a:pt x="102249" y="49875"/>
                </a:cubicBezTo>
                <a:cubicBezTo>
                  <a:pt x="54889" y="28708"/>
                  <a:pt x="-7024" y="-5159"/>
                  <a:pt x="649" y="6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B82E3A98-B055-4A48-83FA-006C8DC8ACD2}"/>
              </a:ext>
            </a:extLst>
          </p:cNvPr>
          <p:cNvSpPr/>
          <p:nvPr/>
        </p:nvSpPr>
        <p:spPr>
          <a:xfrm>
            <a:off x="5451929" y="5465532"/>
            <a:ext cx="199619" cy="249018"/>
          </a:xfrm>
          <a:custGeom>
            <a:avLst/>
            <a:gdLst>
              <a:gd name="connsiteX0" fmla="*/ 199571 w 199619"/>
              <a:gd name="connsiteY0" fmla="*/ 231 h 249018"/>
              <a:gd name="connsiteX1" fmla="*/ 129721 w 199619"/>
              <a:gd name="connsiteY1" fmla="*/ 131993 h 249018"/>
              <a:gd name="connsiteX2" fmla="*/ 2721 w 199619"/>
              <a:gd name="connsiteY2" fmla="*/ 247881 h 249018"/>
              <a:gd name="connsiteX3" fmla="*/ 50346 w 199619"/>
              <a:gd name="connsiteY3" fmla="*/ 185968 h 249018"/>
              <a:gd name="connsiteX4" fmla="*/ 139246 w 199619"/>
              <a:gd name="connsiteY4" fmla="*/ 101831 h 249018"/>
              <a:gd name="connsiteX5" fmla="*/ 199571 w 199619"/>
              <a:gd name="connsiteY5" fmla="*/ 231 h 24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619" h="249018">
                <a:moveTo>
                  <a:pt x="199571" y="231"/>
                </a:moveTo>
                <a:cubicBezTo>
                  <a:pt x="197984" y="5258"/>
                  <a:pt x="162529" y="90718"/>
                  <a:pt x="129721" y="131993"/>
                </a:cubicBezTo>
                <a:cubicBezTo>
                  <a:pt x="96913" y="173268"/>
                  <a:pt x="15950" y="238885"/>
                  <a:pt x="2721" y="247881"/>
                </a:cubicBezTo>
                <a:cubicBezTo>
                  <a:pt x="-10508" y="256877"/>
                  <a:pt x="27592" y="210310"/>
                  <a:pt x="50346" y="185968"/>
                </a:cubicBezTo>
                <a:cubicBezTo>
                  <a:pt x="73100" y="161626"/>
                  <a:pt x="114904" y="130141"/>
                  <a:pt x="139246" y="101831"/>
                </a:cubicBezTo>
                <a:cubicBezTo>
                  <a:pt x="163588" y="73521"/>
                  <a:pt x="201158" y="-4796"/>
                  <a:pt x="199571" y="2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F871EA16-0E2F-480B-A16E-6154F40FB3FE}"/>
              </a:ext>
            </a:extLst>
          </p:cNvPr>
          <p:cNvSpPr/>
          <p:nvPr/>
        </p:nvSpPr>
        <p:spPr>
          <a:xfrm>
            <a:off x="5219624" y="5713074"/>
            <a:ext cx="236887" cy="25909"/>
          </a:xfrm>
          <a:custGeom>
            <a:avLst/>
            <a:gdLst>
              <a:gd name="connsiteX0" fmla="*/ 76 w 236887"/>
              <a:gd name="connsiteY0" fmla="*/ 11451 h 25909"/>
              <a:gd name="connsiteX1" fmla="*/ 149301 w 236887"/>
              <a:gd name="connsiteY1" fmla="*/ 25739 h 25909"/>
              <a:gd name="connsiteX2" fmla="*/ 236614 w 236887"/>
              <a:gd name="connsiteY2" fmla="*/ 339 h 25909"/>
              <a:gd name="connsiteX3" fmla="*/ 169939 w 236887"/>
              <a:gd name="connsiteY3" fmla="*/ 11451 h 25909"/>
              <a:gd name="connsiteX4" fmla="*/ 76 w 236887"/>
              <a:gd name="connsiteY4" fmla="*/ 11451 h 25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887" h="25909">
                <a:moveTo>
                  <a:pt x="76" y="11451"/>
                </a:moveTo>
                <a:cubicBezTo>
                  <a:pt x="-3364" y="13832"/>
                  <a:pt x="109878" y="27591"/>
                  <a:pt x="149301" y="25739"/>
                </a:cubicBezTo>
                <a:cubicBezTo>
                  <a:pt x="188724" y="23887"/>
                  <a:pt x="233174" y="2720"/>
                  <a:pt x="236614" y="339"/>
                </a:cubicBezTo>
                <a:cubicBezTo>
                  <a:pt x="240054" y="-2042"/>
                  <a:pt x="210685" y="8805"/>
                  <a:pt x="169939" y="11451"/>
                </a:cubicBezTo>
                <a:cubicBezTo>
                  <a:pt x="129193" y="14097"/>
                  <a:pt x="3516" y="9070"/>
                  <a:pt x="76" y="114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164B234C-2DC8-4FFA-A5D1-A5E486A50A8C}"/>
              </a:ext>
            </a:extLst>
          </p:cNvPr>
          <p:cNvSpPr/>
          <p:nvPr/>
        </p:nvSpPr>
        <p:spPr>
          <a:xfrm>
            <a:off x="5437129" y="5172007"/>
            <a:ext cx="44314" cy="144417"/>
          </a:xfrm>
          <a:custGeom>
            <a:avLst/>
            <a:gdLst>
              <a:gd name="connsiteX0" fmla="*/ 59 w 44314"/>
              <a:gd name="connsiteY0" fmla="*/ 68 h 144417"/>
              <a:gd name="connsiteX1" fmla="*/ 42921 w 44314"/>
              <a:gd name="connsiteY1" fmla="*/ 66743 h 144417"/>
              <a:gd name="connsiteX2" fmla="*/ 31809 w 44314"/>
              <a:gd name="connsiteY2" fmla="*/ 128656 h 144417"/>
              <a:gd name="connsiteX3" fmla="*/ 11171 w 44314"/>
              <a:gd name="connsiteY3" fmla="*/ 142943 h 144417"/>
              <a:gd name="connsiteX4" fmla="*/ 33396 w 44314"/>
              <a:gd name="connsiteY4" fmla="*/ 101668 h 144417"/>
              <a:gd name="connsiteX5" fmla="*/ 33396 w 44314"/>
              <a:gd name="connsiteY5" fmla="*/ 79443 h 144417"/>
              <a:gd name="connsiteX6" fmla="*/ 59 w 44314"/>
              <a:gd name="connsiteY6" fmla="*/ 68 h 14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314" h="144417">
                <a:moveTo>
                  <a:pt x="59" y="68"/>
                </a:moveTo>
                <a:cubicBezTo>
                  <a:pt x="1647" y="-2049"/>
                  <a:pt x="37629" y="45312"/>
                  <a:pt x="42921" y="66743"/>
                </a:cubicBezTo>
                <a:cubicBezTo>
                  <a:pt x="48213" y="88174"/>
                  <a:pt x="37101" y="115956"/>
                  <a:pt x="31809" y="128656"/>
                </a:cubicBezTo>
                <a:cubicBezTo>
                  <a:pt x="26517" y="141356"/>
                  <a:pt x="10907" y="147441"/>
                  <a:pt x="11171" y="142943"/>
                </a:cubicBezTo>
                <a:cubicBezTo>
                  <a:pt x="11436" y="138445"/>
                  <a:pt x="29692" y="112251"/>
                  <a:pt x="33396" y="101668"/>
                </a:cubicBezTo>
                <a:cubicBezTo>
                  <a:pt x="37100" y="91085"/>
                  <a:pt x="37894" y="95318"/>
                  <a:pt x="33396" y="79443"/>
                </a:cubicBezTo>
                <a:cubicBezTo>
                  <a:pt x="28898" y="63568"/>
                  <a:pt x="-1529" y="2185"/>
                  <a:pt x="59" y="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4A8B6F96-010B-4F20-A795-7A2CE8057515}"/>
              </a:ext>
            </a:extLst>
          </p:cNvPr>
          <p:cNvSpPr/>
          <p:nvPr/>
        </p:nvSpPr>
        <p:spPr>
          <a:xfrm>
            <a:off x="5344703" y="5147342"/>
            <a:ext cx="59762" cy="160521"/>
          </a:xfrm>
          <a:custGeom>
            <a:avLst/>
            <a:gdLst>
              <a:gd name="connsiteX0" fmla="*/ 32160 w 59762"/>
              <a:gd name="connsiteY0" fmla="*/ 921 h 160521"/>
              <a:gd name="connsiteX1" fmla="*/ 410 w 59762"/>
              <a:gd name="connsiteY1" fmla="*/ 96171 h 160521"/>
              <a:gd name="connsiteX2" fmla="*/ 59147 w 59762"/>
              <a:gd name="connsiteY2" fmla="*/ 159671 h 160521"/>
              <a:gd name="connsiteX3" fmla="*/ 30572 w 59762"/>
              <a:gd name="connsiteY3" fmla="*/ 131096 h 160521"/>
              <a:gd name="connsiteX4" fmla="*/ 21047 w 59762"/>
              <a:gd name="connsiteY4" fmla="*/ 107283 h 160521"/>
              <a:gd name="connsiteX5" fmla="*/ 19460 w 59762"/>
              <a:gd name="connsiteY5" fmla="*/ 97758 h 160521"/>
              <a:gd name="connsiteX6" fmla="*/ 14697 w 59762"/>
              <a:gd name="connsiteY6" fmla="*/ 50133 h 160521"/>
              <a:gd name="connsiteX7" fmla="*/ 32160 w 59762"/>
              <a:gd name="connsiteY7" fmla="*/ 921 h 16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762" h="160521">
                <a:moveTo>
                  <a:pt x="32160" y="921"/>
                </a:moveTo>
                <a:cubicBezTo>
                  <a:pt x="29779" y="8594"/>
                  <a:pt x="-4088" y="69713"/>
                  <a:pt x="410" y="96171"/>
                </a:cubicBezTo>
                <a:cubicBezTo>
                  <a:pt x="4908" y="122629"/>
                  <a:pt x="54120" y="153850"/>
                  <a:pt x="59147" y="159671"/>
                </a:cubicBezTo>
                <a:cubicBezTo>
                  <a:pt x="64174" y="165492"/>
                  <a:pt x="36922" y="139827"/>
                  <a:pt x="30572" y="131096"/>
                </a:cubicBezTo>
                <a:cubicBezTo>
                  <a:pt x="24222" y="122365"/>
                  <a:pt x="22899" y="112839"/>
                  <a:pt x="21047" y="107283"/>
                </a:cubicBezTo>
                <a:cubicBezTo>
                  <a:pt x="19195" y="101727"/>
                  <a:pt x="20518" y="107283"/>
                  <a:pt x="19460" y="97758"/>
                </a:cubicBezTo>
                <a:cubicBezTo>
                  <a:pt x="18402" y="88233"/>
                  <a:pt x="12316" y="64685"/>
                  <a:pt x="14697" y="50133"/>
                </a:cubicBezTo>
                <a:cubicBezTo>
                  <a:pt x="17078" y="35581"/>
                  <a:pt x="34541" y="-6752"/>
                  <a:pt x="32160" y="9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E21941A0-65DC-423D-A1FE-22EAE681B33B}"/>
              </a:ext>
            </a:extLst>
          </p:cNvPr>
          <p:cNvSpPr/>
          <p:nvPr/>
        </p:nvSpPr>
        <p:spPr>
          <a:xfrm>
            <a:off x="5468902" y="2170731"/>
            <a:ext cx="754796" cy="1250959"/>
          </a:xfrm>
          <a:custGeom>
            <a:avLst/>
            <a:gdLst>
              <a:gd name="connsiteX0" fmla="*/ 1623 w 754796"/>
              <a:gd name="connsiteY0" fmla="*/ 969 h 1250959"/>
              <a:gd name="connsiteX1" fmla="*/ 341348 w 754796"/>
              <a:gd name="connsiteY1" fmla="*/ 426419 h 1250959"/>
              <a:gd name="connsiteX2" fmla="*/ 576298 w 754796"/>
              <a:gd name="connsiteY2" fmla="*/ 639144 h 1250959"/>
              <a:gd name="connsiteX3" fmla="*/ 668373 w 754796"/>
              <a:gd name="connsiteY3" fmla="*/ 905844 h 1250959"/>
              <a:gd name="connsiteX4" fmla="*/ 754098 w 754796"/>
              <a:gd name="connsiteY4" fmla="*/ 1245569 h 1250959"/>
              <a:gd name="connsiteX5" fmla="*/ 703298 w 754796"/>
              <a:gd name="connsiteY5" fmla="*/ 1089994 h 1250959"/>
              <a:gd name="connsiteX6" fmla="*/ 604873 w 754796"/>
              <a:gd name="connsiteY6" fmla="*/ 769319 h 1250959"/>
              <a:gd name="connsiteX7" fmla="*/ 579473 w 754796"/>
              <a:gd name="connsiteY7" fmla="*/ 686769 h 1250959"/>
              <a:gd name="connsiteX8" fmla="*/ 481048 w 754796"/>
              <a:gd name="connsiteY8" fmla="*/ 607394 h 1250959"/>
              <a:gd name="connsiteX9" fmla="*/ 223873 w 754796"/>
              <a:gd name="connsiteY9" fmla="*/ 318469 h 1250959"/>
              <a:gd name="connsiteX10" fmla="*/ 1623 w 754796"/>
              <a:gd name="connsiteY10" fmla="*/ 969 h 125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4796" h="1250959">
                <a:moveTo>
                  <a:pt x="1623" y="969"/>
                </a:moveTo>
                <a:cubicBezTo>
                  <a:pt x="21202" y="18961"/>
                  <a:pt x="245569" y="320057"/>
                  <a:pt x="341348" y="426419"/>
                </a:cubicBezTo>
                <a:cubicBezTo>
                  <a:pt x="437127" y="532782"/>
                  <a:pt x="521794" y="559240"/>
                  <a:pt x="576298" y="639144"/>
                </a:cubicBezTo>
                <a:cubicBezTo>
                  <a:pt x="630802" y="719048"/>
                  <a:pt x="638740" y="804773"/>
                  <a:pt x="668373" y="905844"/>
                </a:cubicBezTo>
                <a:cubicBezTo>
                  <a:pt x="698006" y="1006915"/>
                  <a:pt x="748277" y="1214877"/>
                  <a:pt x="754098" y="1245569"/>
                </a:cubicBezTo>
                <a:cubicBezTo>
                  <a:pt x="759919" y="1276261"/>
                  <a:pt x="728169" y="1169369"/>
                  <a:pt x="703298" y="1089994"/>
                </a:cubicBezTo>
                <a:cubicBezTo>
                  <a:pt x="678427" y="1010619"/>
                  <a:pt x="625511" y="836523"/>
                  <a:pt x="604873" y="769319"/>
                </a:cubicBezTo>
                <a:cubicBezTo>
                  <a:pt x="584236" y="702115"/>
                  <a:pt x="600111" y="713757"/>
                  <a:pt x="579473" y="686769"/>
                </a:cubicBezTo>
                <a:cubicBezTo>
                  <a:pt x="558835" y="659781"/>
                  <a:pt x="540315" y="668777"/>
                  <a:pt x="481048" y="607394"/>
                </a:cubicBezTo>
                <a:cubicBezTo>
                  <a:pt x="421781" y="546011"/>
                  <a:pt x="303248" y="416894"/>
                  <a:pt x="223873" y="318469"/>
                </a:cubicBezTo>
                <a:cubicBezTo>
                  <a:pt x="144498" y="220044"/>
                  <a:pt x="-17956" y="-17023"/>
                  <a:pt x="1623" y="9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C7135040-8C76-47D3-9C00-332DF1E50549}"/>
              </a:ext>
            </a:extLst>
          </p:cNvPr>
          <p:cNvSpPr/>
          <p:nvPr/>
        </p:nvSpPr>
        <p:spPr>
          <a:xfrm>
            <a:off x="6261100" y="3475372"/>
            <a:ext cx="198398" cy="413770"/>
          </a:xfrm>
          <a:custGeom>
            <a:avLst/>
            <a:gdLst>
              <a:gd name="connsiteX0" fmla="*/ 0 w 198398"/>
              <a:gd name="connsiteY0" fmla="*/ 195 h 413770"/>
              <a:gd name="connsiteX1" fmla="*/ 133350 w 198398"/>
              <a:gd name="connsiteY1" fmla="*/ 139895 h 413770"/>
              <a:gd name="connsiteX2" fmla="*/ 173567 w 198398"/>
              <a:gd name="connsiteY2" fmla="*/ 249961 h 413770"/>
              <a:gd name="connsiteX3" fmla="*/ 127000 w 198398"/>
              <a:gd name="connsiteY3" fmla="*/ 412945 h 413770"/>
              <a:gd name="connsiteX4" fmla="*/ 188383 w 198398"/>
              <a:gd name="connsiteY4" fmla="*/ 311345 h 413770"/>
              <a:gd name="connsiteX5" fmla="*/ 192617 w 198398"/>
              <a:gd name="connsiteY5" fmla="*/ 269011 h 413770"/>
              <a:gd name="connsiteX6" fmla="*/ 131233 w 198398"/>
              <a:gd name="connsiteY6" fmla="*/ 171645 h 413770"/>
              <a:gd name="connsiteX7" fmla="*/ 0 w 198398"/>
              <a:gd name="connsiteY7" fmla="*/ 195 h 413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398" h="413770">
                <a:moveTo>
                  <a:pt x="0" y="195"/>
                </a:moveTo>
                <a:cubicBezTo>
                  <a:pt x="353" y="-5097"/>
                  <a:pt x="104422" y="98267"/>
                  <a:pt x="133350" y="139895"/>
                </a:cubicBezTo>
                <a:cubicBezTo>
                  <a:pt x="162278" y="181523"/>
                  <a:pt x="174625" y="204453"/>
                  <a:pt x="173567" y="249961"/>
                </a:cubicBezTo>
                <a:cubicBezTo>
                  <a:pt x="172509" y="295469"/>
                  <a:pt x="124531" y="402714"/>
                  <a:pt x="127000" y="412945"/>
                </a:cubicBezTo>
                <a:cubicBezTo>
                  <a:pt x="129469" y="423176"/>
                  <a:pt x="177447" y="335334"/>
                  <a:pt x="188383" y="311345"/>
                </a:cubicBezTo>
                <a:cubicBezTo>
                  <a:pt x="199319" y="287356"/>
                  <a:pt x="202142" y="292294"/>
                  <a:pt x="192617" y="269011"/>
                </a:cubicBezTo>
                <a:cubicBezTo>
                  <a:pt x="183092" y="245728"/>
                  <a:pt x="161219" y="213978"/>
                  <a:pt x="131233" y="171645"/>
                </a:cubicBezTo>
                <a:cubicBezTo>
                  <a:pt x="101247" y="129312"/>
                  <a:pt x="-353" y="5487"/>
                  <a:pt x="0" y="1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F61248D9-52A9-4799-B2D5-68ADC77FC0ED}"/>
              </a:ext>
            </a:extLst>
          </p:cNvPr>
          <p:cNvSpPr/>
          <p:nvPr/>
        </p:nvSpPr>
        <p:spPr>
          <a:xfrm>
            <a:off x="6426124" y="3958476"/>
            <a:ext cx="45490" cy="587045"/>
          </a:xfrm>
          <a:custGeom>
            <a:avLst/>
            <a:gdLst>
              <a:gd name="connsiteX0" fmla="*/ 12776 w 45490"/>
              <a:gd name="connsiteY0" fmla="*/ 14507 h 587045"/>
              <a:gd name="connsiteX1" fmla="*/ 29709 w 45490"/>
              <a:gd name="connsiteY1" fmla="*/ 399741 h 587045"/>
              <a:gd name="connsiteX2" fmla="*/ 76 w 45490"/>
              <a:gd name="connsiteY2" fmla="*/ 586007 h 587045"/>
              <a:gd name="connsiteX3" fmla="*/ 40293 w 45490"/>
              <a:gd name="connsiteY3" fmla="*/ 471707 h 587045"/>
              <a:gd name="connsiteX4" fmla="*/ 44526 w 45490"/>
              <a:gd name="connsiteY4" fmla="*/ 399741 h 587045"/>
              <a:gd name="connsiteX5" fmla="*/ 36059 w 45490"/>
              <a:gd name="connsiteY5" fmla="*/ 109757 h 587045"/>
              <a:gd name="connsiteX6" fmla="*/ 12776 w 45490"/>
              <a:gd name="connsiteY6" fmla="*/ 14507 h 587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90" h="587045">
                <a:moveTo>
                  <a:pt x="12776" y="14507"/>
                </a:moveTo>
                <a:cubicBezTo>
                  <a:pt x="11718" y="62838"/>
                  <a:pt x="31826" y="304491"/>
                  <a:pt x="29709" y="399741"/>
                </a:cubicBezTo>
                <a:cubicBezTo>
                  <a:pt x="27592" y="494991"/>
                  <a:pt x="-1688" y="574013"/>
                  <a:pt x="76" y="586007"/>
                </a:cubicBezTo>
                <a:cubicBezTo>
                  <a:pt x="1840" y="598001"/>
                  <a:pt x="32885" y="502751"/>
                  <a:pt x="40293" y="471707"/>
                </a:cubicBezTo>
                <a:cubicBezTo>
                  <a:pt x="47701" y="440663"/>
                  <a:pt x="45232" y="460066"/>
                  <a:pt x="44526" y="399741"/>
                </a:cubicBezTo>
                <a:cubicBezTo>
                  <a:pt x="43820" y="339416"/>
                  <a:pt x="41703" y="170435"/>
                  <a:pt x="36059" y="109757"/>
                </a:cubicBezTo>
                <a:cubicBezTo>
                  <a:pt x="30415" y="49079"/>
                  <a:pt x="13834" y="-33824"/>
                  <a:pt x="12776" y="145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1FE859EE-56A9-4254-8E00-8F4DF1A6E3A6}"/>
              </a:ext>
            </a:extLst>
          </p:cNvPr>
          <p:cNvSpPr/>
          <p:nvPr/>
        </p:nvSpPr>
        <p:spPr>
          <a:xfrm>
            <a:off x="6294444" y="4518621"/>
            <a:ext cx="122768" cy="454045"/>
          </a:xfrm>
          <a:custGeom>
            <a:avLst/>
            <a:gdLst>
              <a:gd name="connsiteX0" fmla="*/ 119056 w 122768"/>
              <a:gd name="connsiteY0" fmla="*/ 462 h 454045"/>
              <a:gd name="connsiteX1" fmla="*/ 110589 w 122768"/>
              <a:gd name="connsiteY1" fmla="*/ 144396 h 454045"/>
              <a:gd name="connsiteX2" fmla="*/ 523 w 122768"/>
              <a:gd name="connsiteY2" fmla="*/ 453429 h 454045"/>
              <a:gd name="connsiteX3" fmla="*/ 70373 w 122768"/>
              <a:gd name="connsiteY3" fmla="*/ 220596 h 454045"/>
              <a:gd name="connsiteX4" fmla="*/ 102123 w 122768"/>
              <a:gd name="connsiteY4" fmla="*/ 102062 h 454045"/>
              <a:gd name="connsiteX5" fmla="*/ 119056 w 122768"/>
              <a:gd name="connsiteY5" fmla="*/ 462 h 454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768" h="454045">
                <a:moveTo>
                  <a:pt x="119056" y="462"/>
                </a:moveTo>
                <a:cubicBezTo>
                  <a:pt x="120467" y="7518"/>
                  <a:pt x="130344" y="68902"/>
                  <a:pt x="110589" y="144396"/>
                </a:cubicBezTo>
                <a:cubicBezTo>
                  <a:pt x="90834" y="219890"/>
                  <a:pt x="7226" y="440729"/>
                  <a:pt x="523" y="453429"/>
                </a:cubicBezTo>
                <a:cubicBezTo>
                  <a:pt x="-6180" y="466129"/>
                  <a:pt x="53440" y="279157"/>
                  <a:pt x="70373" y="220596"/>
                </a:cubicBezTo>
                <a:cubicBezTo>
                  <a:pt x="87306" y="162035"/>
                  <a:pt x="94715" y="135223"/>
                  <a:pt x="102123" y="102062"/>
                </a:cubicBezTo>
                <a:cubicBezTo>
                  <a:pt x="109531" y="68901"/>
                  <a:pt x="117645" y="-6594"/>
                  <a:pt x="119056" y="4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51AEEC3F-9242-488B-B082-0E6BA066ECF5}"/>
              </a:ext>
            </a:extLst>
          </p:cNvPr>
          <p:cNvSpPr/>
          <p:nvPr/>
        </p:nvSpPr>
        <p:spPr>
          <a:xfrm>
            <a:off x="5964234" y="4980324"/>
            <a:ext cx="322421" cy="580763"/>
          </a:xfrm>
          <a:custGeom>
            <a:avLst/>
            <a:gdLst>
              <a:gd name="connsiteX0" fmla="*/ 322266 w 322421"/>
              <a:gd name="connsiteY0" fmla="*/ 1251 h 580763"/>
              <a:gd name="connsiteX1" fmla="*/ 177804 w 322421"/>
              <a:gd name="connsiteY1" fmla="*/ 298114 h 580763"/>
              <a:gd name="connsiteX2" fmla="*/ 84141 w 322421"/>
              <a:gd name="connsiteY2" fmla="*/ 467976 h 580763"/>
              <a:gd name="connsiteX3" fmla="*/ 4 w 322421"/>
              <a:gd name="connsiteY3" fmla="*/ 580689 h 580763"/>
              <a:gd name="connsiteX4" fmla="*/ 80966 w 322421"/>
              <a:gd name="connsiteY4" fmla="*/ 452101 h 580763"/>
              <a:gd name="connsiteX5" fmla="*/ 203204 w 322421"/>
              <a:gd name="connsiteY5" fmla="*/ 201276 h 580763"/>
              <a:gd name="connsiteX6" fmla="*/ 322266 w 322421"/>
              <a:gd name="connsiteY6" fmla="*/ 1251 h 58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421" h="580763">
                <a:moveTo>
                  <a:pt x="322266" y="1251"/>
                </a:moveTo>
                <a:cubicBezTo>
                  <a:pt x="318033" y="17391"/>
                  <a:pt x="217491" y="220327"/>
                  <a:pt x="177804" y="298114"/>
                </a:cubicBezTo>
                <a:cubicBezTo>
                  <a:pt x="138116" y="375902"/>
                  <a:pt x="113774" y="420880"/>
                  <a:pt x="84141" y="467976"/>
                </a:cubicBezTo>
                <a:cubicBezTo>
                  <a:pt x="54508" y="515072"/>
                  <a:pt x="533" y="583335"/>
                  <a:pt x="4" y="580689"/>
                </a:cubicBezTo>
                <a:cubicBezTo>
                  <a:pt x="-525" y="578043"/>
                  <a:pt x="47099" y="515336"/>
                  <a:pt x="80966" y="452101"/>
                </a:cubicBezTo>
                <a:cubicBezTo>
                  <a:pt x="114833" y="388866"/>
                  <a:pt x="163252" y="273507"/>
                  <a:pt x="203204" y="201276"/>
                </a:cubicBezTo>
                <a:cubicBezTo>
                  <a:pt x="243156" y="129045"/>
                  <a:pt x="326499" y="-14889"/>
                  <a:pt x="322266" y="12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CE38CEB7-69B8-4FE2-BF8A-F174141656C5}"/>
              </a:ext>
            </a:extLst>
          </p:cNvPr>
          <p:cNvSpPr/>
          <p:nvPr/>
        </p:nvSpPr>
        <p:spPr>
          <a:xfrm>
            <a:off x="5283065" y="5564421"/>
            <a:ext cx="681516" cy="760181"/>
          </a:xfrm>
          <a:custGeom>
            <a:avLst/>
            <a:gdLst>
              <a:gd name="connsiteX0" fmla="*/ 681173 w 681516"/>
              <a:gd name="connsiteY0" fmla="*/ 1354 h 760181"/>
              <a:gd name="connsiteX1" fmla="*/ 490673 w 681516"/>
              <a:gd name="connsiteY1" fmla="*/ 206142 h 760181"/>
              <a:gd name="connsiteX2" fmla="*/ 362085 w 681516"/>
              <a:gd name="connsiteY2" fmla="*/ 383942 h 760181"/>
              <a:gd name="connsiteX3" fmla="*/ 238260 w 681516"/>
              <a:gd name="connsiteY3" fmla="*/ 561742 h 760181"/>
              <a:gd name="connsiteX4" fmla="*/ 152535 w 681516"/>
              <a:gd name="connsiteY4" fmla="*/ 653817 h 760181"/>
              <a:gd name="connsiteX5" fmla="*/ 135 w 681516"/>
              <a:gd name="connsiteY5" fmla="*/ 760179 h 760181"/>
              <a:gd name="connsiteX6" fmla="*/ 128723 w 681516"/>
              <a:gd name="connsiteY6" fmla="*/ 650642 h 760181"/>
              <a:gd name="connsiteX7" fmla="*/ 292235 w 681516"/>
              <a:gd name="connsiteY7" fmla="*/ 455379 h 760181"/>
              <a:gd name="connsiteX8" fmla="*/ 384310 w 681516"/>
              <a:gd name="connsiteY8" fmla="*/ 314092 h 760181"/>
              <a:gd name="connsiteX9" fmla="*/ 533535 w 681516"/>
              <a:gd name="connsiteY9" fmla="*/ 126767 h 760181"/>
              <a:gd name="connsiteX10" fmla="*/ 681173 w 681516"/>
              <a:gd name="connsiteY10" fmla="*/ 1354 h 76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1516" h="760181">
                <a:moveTo>
                  <a:pt x="681173" y="1354"/>
                </a:moveTo>
                <a:cubicBezTo>
                  <a:pt x="674029" y="14583"/>
                  <a:pt x="543854" y="142377"/>
                  <a:pt x="490673" y="206142"/>
                </a:cubicBezTo>
                <a:cubicBezTo>
                  <a:pt x="437492" y="269907"/>
                  <a:pt x="404154" y="324675"/>
                  <a:pt x="362085" y="383942"/>
                </a:cubicBezTo>
                <a:cubicBezTo>
                  <a:pt x="320016" y="443209"/>
                  <a:pt x="273185" y="516763"/>
                  <a:pt x="238260" y="561742"/>
                </a:cubicBezTo>
                <a:cubicBezTo>
                  <a:pt x="203335" y="606721"/>
                  <a:pt x="192222" y="620744"/>
                  <a:pt x="152535" y="653817"/>
                </a:cubicBezTo>
                <a:cubicBezTo>
                  <a:pt x="112848" y="686890"/>
                  <a:pt x="4104" y="760708"/>
                  <a:pt x="135" y="760179"/>
                </a:cubicBezTo>
                <a:cubicBezTo>
                  <a:pt x="-3834" y="759650"/>
                  <a:pt x="80040" y="701442"/>
                  <a:pt x="128723" y="650642"/>
                </a:cubicBezTo>
                <a:cubicBezTo>
                  <a:pt x="177406" y="599842"/>
                  <a:pt x="249637" y="511471"/>
                  <a:pt x="292235" y="455379"/>
                </a:cubicBezTo>
                <a:cubicBezTo>
                  <a:pt x="334833" y="399287"/>
                  <a:pt x="344093" y="368861"/>
                  <a:pt x="384310" y="314092"/>
                </a:cubicBezTo>
                <a:cubicBezTo>
                  <a:pt x="424527" y="259323"/>
                  <a:pt x="484852" y="178625"/>
                  <a:pt x="533535" y="126767"/>
                </a:cubicBezTo>
                <a:cubicBezTo>
                  <a:pt x="582218" y="74909"/>
                  <a:pt x="688317" y="-11875"/>
                  <a:pt x="681173" y="13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34CF7F04-BF6A-4712-B858-6D0B2C35FE34}"/>
              </a:ext>
            </a:extLst>
          </p:cNvPr>
          <p:cNvSpPr/>
          <p:nvPr/>
        </p:nvSpPr>
        <p:spPr>
          <a:xfrm>
            <a:off x="4238398" y="6054355"/>
            <a:ext cx="1055915" cy="307501"/>
          </a:xfrm>
          <a:custGeom>
            <a:avLst/>
            <a:gdLst>
              <a:gd name="connsiteX0" fmla="*/ 227 w 1055915"/>
              <a:gd name="connsiteY0" fmla="*/ 370 h 307501"/>
              <a:gd name="connsiteX1" fmla="*/ 366940 w 1055915"/>
              <a:gd name="connsiteY1" fmla="*/ 233733 h 307501"/>
              <a:gd name="connsiteX2" fmla="*/ 730477 w 1055915"/>
              <a:gd name="connsiteY2" fmla="*/ 303583 h 307501"/>
              <a:gd name="connsiteX3" fmla="*/ 932090 w 1055915"/>
              <a:gd name="connsiteY3" fmla="*/ 295645 h 307501"/>
              <a:gd name="connsiteX4" fmla="*/ 1055915 w 1055915"/>
              <a:gd name="connsiteY4" fmla="*/ 270245 h 307501"/>
              <a:gd name="connsiteX5" fmla="*/ 933677 w 1055915"/>
              <a:gd name="connsiteY5" fmla="*/ 281358 h 307501"/>
              <a:gd name="connsiteX6" fmla="*/ 760640 w 1055915"/>
              <a:gd name="connsiteY6" fmla="*/ 289295 h 307501"/>
              <a:gd name="connsiteX7" fmla="*/ 495527 w 1055915"/>
              <a:gd name="connsiteY7" fmla="*/ 252783 h 307501"/>
              <a:gd name="connsiteX8" fmla="*/ 314552 w 1055915"/>
              <a:gd name="connsiteY8" fmla="*/ 181345 h 307501"/>
              <a:gd name="connsiteX9" fmla="*/ 227 w 1055915"/>
              <a:gd name="connsiteY9" fmla="*/ 370 h 30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5915" h="307501">
                <a:moveTo>
                  <a:pt x="227" y="370"/>
                </a:moveTo>
                <a:cubicBezTo>
                  <a:pt x="8958" y="9101"/>
                  <a:pt x="245232" y="183197"/>
                  <a:pt x="366940" y="233733"/>
                </a:cubicBezTo>
                <a:cubicBezTo>
                  <a:pt x="488648" y="284269"/>
                  <a:pt x="636285" y="293264"/>
                  <a:pt x="730477" y="303583"/>
                </a:cubicBezTo>
                <a:cubicBezTo>
                  <a:pt x="824669" y="313902"/>
                  <a:pt x="877850" y="301201"/>
                  <a:pt x="932090" y="295645"/>
                </a:cubicBezTo>
                <a:cubicBezTo>
                  <a:pt x="986330" y="290089"/>
                  <a:pt x="1055651" y="272626"/>
                  <a:pt x="1055915" y="270245"/>
                </a:cubicBezTo>
                <a:cubicBezTo>
                  <a:pt x="1056179" y="267864"/>
                  <a:pt x="982889" y="278183"/>
                  <a:pt x="933677" y="281358"/>
                </a:cubicBezTo>
                <a:cubicBezTo>
                  <a:pt x="884465" y="284533"/>
                  <a:pt x="833665" y="294058"/>
                  <a:pt x="760640" y="289295"/>
                </a:cubicBezTo>
                <a:cubicBezTo>
                  <a:pt x="687615" y="284532"/>
                  <a:pt x="569875" y="270775"/>
                  <a:pt x="495527" y="252783"/>
                </a:cubicBezTo>
                <a:cubicBezTo>
                  <a:pt x="421179" y="234791"/>
                  <a:pt x="392075" y="222885"/>
                  <a:pt x="314552" y="181345"/>
                </a:cubicBezTo>
                <a:cubicBezTo>
                  <a:pt x="237029" y="139805"/>
                  <a:pt x="-8504" y="-8361"/>
                  <a:pt x="227" y="3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ADE9540E-29BF-402D-A0FF-37435C1F4EF4}"/>
              </a:ext>
            </a:extLst>
          </p:cNvPr>
          <p:cNvSpPr/>
          <p:nvPr/>
        </p:nvSpPr>
        <p:spPr>
          <a:xfrm>
            <a:off x="3587486" y="5418756"/>
            <a:ext cx="682380" cy="660584"/>
          </a:xfrm>
          <a:custGeom>
            <a:avLst/>
            <a:gdLst>
              <a:gd name="connsiteX0" fmla="*/ 5027 w 682380"/>
              <a:gd name="connsiteY0" fmla="*/ 7319 h 660584"/>
              <a:gd name="connsiteX1" fmla="*/ 368564 w 682380"/>
              <a:gd name="connsiteY1" fmla="*/ 399432 h 660584"/>
              <a:gd name="connsiteX2" fmla="*/ 667014 w 682380"/>
              <a:gd name="connsiteY2" fmla="*/ 650257 h 660584"/>
              <a:gd name="connsiteX3" fmla="*/ 633677 w 682380"/>
              <a:gd name="connsiteY3" fmla="*/ 607394 h 660584"/>
              <a:gd name="connsiteX4" fmla="*/ 584464 w 682380"/>
              <a:gd name="connsiteY4" fmla="*/ 559769 h 660584"/>
              <a:gd name="connsiteX5" fmla="*/ 551127 w 682380"/>
              <a:gd name="connsiteY5" fmla="*/ 520082 h 660584"/>
              <a:gd name="connsiteX6" fmla="*/ 335227 w 682380"/>
              <a:gd name="connsiteY6" fmla="*/ 301007 h 660584"/>
              <a:gd name="connsiteX7" fmla="*/ 166952 w 682380"/>
              <a:gd name="connsiteY7" fmla="*/ 154957 h 660584"/>
              <a:gd name="connsiteX8" fmla="*/ 5027 w 682380"/>
              <a:gd name="connsiteY8" fmla="*/ 7319 h 66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380" h="660584">
                <a:moveTo>
                  <a:pt x="5027" y="7319"/>
                </a:moveTo>
                <a:cubicBezTo>
                  <a:pt x="38629" y="48065"/>
                  <a:pt x="258233" y="292276"/>
                  <a:pt x="368564" y="399432"/>
                </a:cubicBezTo>
                <a:cubicBezTo>
                  <a:pt x="478895" y="506588"/>
                  <a:pt x="622829" y="615597"/>
                  <a:pt x="667014" y="650257"/>
                </a:cubicBezTo>
                <a:cubicBezTo>
                  <a:pt x="711199" y="684917"/>
                  <a:pt x="647435" y="622475"/>
                  <a:pt x="633677" y="607394"/>
                </a:cubicBezTo>
                <a:cubicBezTo>
                  <a:pt x="619919" y="592313"/>
                  <a:pt x="598222" y="574321"/>
                  <a:pt x="584464" y="559769"/>
                </a:cubicBezTo>
                <a:cubicBezTo>
                  <a:pt x="570706" y="545217"/>
                  <a:pt x="592666" y="563209"/>
                  <a:pt x="551127" y="520082"/>
                </a:cubicBezTo>
                <a:cubicBezTo>
                  <a:pt x="509588" y="476955"/>
                  <a:pt x="399256" y="361861"/>
                  <a:pt x="335227" y="301007"/>
                </a:cubicBezTo>
                <a:cubicBezTo>
                  <a:pt x="271198" y="240153"/>
                  <a:pt x="218546" y="202847"/>
                  <a:pt x="166952" y="154957"/>
                </a:cubicBezTo>
                <a:cubicBezTo>
                  <a:pt x="115358" y="107067"/>
                  <a:pt x="-28575" y="-33427"/>
                  <a:pt x="5027" y="73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274FB4A1-B3A6-448C-9C23-D923428FAFF1}"/>
              </a:ext>
            </a:extLst>
          </p:cNvPr>
          <p:cNvSpPr/>
          <p:nvPr/>
        </p:nvSpPr>
        <p:spPr>
          <a:xfrm>
            <a:off x="3248573" y="4777450"/>
            <a:ext cx="350649" cy="655649"/>
          </a:xfrm>
          <a:custGeom>
            <a:avLst/>
            <a:gdLst>
              <a:gd name="connsiteX0" fmla="*/ 1040 w 350649"/>
              <a:gd name="connsiteY0" fmla="*/ 4100 h 655649"/>
              <a:gd name="connsiteX1" fmla="*/ 201065 w 350649"/>
              <a:gd name="connsiteY1" fmla="*/ 421613 h 655649"/>
              <a:gd name="connsiteX2" fmla="*/ 347115 w 350649"/>
              <a:gd name="connsiteY2" fmla="*/ 651800 h 655649"/>
              <a:gd name="connsiteX3" fmla="*/ 296315 w 350649"/>
              <a:gd name="connsiteY3" fmla="*/ 553375 h 655649"/>
              <a:gd name="connsiteX4" fmla="*/ 194715 w 350649"/>
              <a:gd name="connsiteY4" fmla="*/ 393038 h 655649"/>
              <a:gd name="connsiteX5" fmla="*/ 124865 w 350649"/>
              <a:gd name="connsiteY5" fmla="*/ 218413 h 655649"/>
              <a:gd name="connsiteX6" fmla="*/ 1040 w 350649"/>
              <a:gd name="connsiteY6" fmla="*/ 4100 h 655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649" h="655649">
                <a:moveTo>
                  <a:pt x="1040" y="4100"/>
                </a:moveTo>
                <a:cubicBezTo>
                  <a:pt x="13740" y="37967"/>
                  <a:pt x="143386" y="313663"/>
                  <a:pt x="201065" y="421613"/>
                </a:cubicBezTo>
                <a:cubicBezTo>
                  <a:pt x="258744" y="529563"/>
                  <a:pt x="331240" y="629840"/>
                  <a:pt x="347115" y="651800"/>
                </a:cubicBezTo>
                <a:cubicBezTo>
                  <a:pt x="362990" y="673760"/>
                  <a:pt x="321715" y="596502"/>
                  <a:pt x="296315" y="553375"/>
                </a:cubicBezTo>
                <a:cubicBezTo>
                  <a:pt x="270915" y="510248"/>
                  <a:pt x="223290" y="448865"/>
                  <a:pt x="194715" y="393038"/>
                </a:cubicBezTo>
                <a:cubicBezTo>
                  <a:pt x="166140" y="337211"/>
                  <a:pt x="154234" y="281384"/>
                  <a:pt x="124865" y="218413"/>
                </a:cubicBezTo>
                <a:cubicBezTo>
                  <a:pt x="95496" y="155442"/>
                  <a:pt x="-11660" y="-29767"/>
                  <a:pt x="1040" y="41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AE391D1F-81A7-4C18-A6B4-B37A07414E78}"/>
              </a:ext>
            </a:extLst>
          </p:cNvPr>
          <p:cNvSpPr/>
          <p:nvPr/>
        </p:nvSpPr>
        <p:spPr>
          <a:xfrm>
            <a:off x="3382427" y="4190001"/>
            <a:ext cx="57794" cy="798976"/>
          </a:xfrm>
          <a:custGeom>
            <a:avLst/>
            <a:gdLst>
              <a:gd name="connsiteX0" fmla="*/ 33873 w 57794"/>
              <a:gd name="connsiteY0" fmla="*/ 2587 h 798976"/>
              <a:gd name="connsiteX1" fmla="*/ 38636 w 57794"/>
              <a:gd name="connsiteY1" fmla="*/ 483599 h 798976"/>
              <a:gd name="connsiteX2" fmla="*/ 57686 w 57794"/>
              <a:gd name="connsiteY2" fmla="*/ 782049 h 798976"/>
              <a:gd name="connsiteX3" fmla="*/ 44986 w 57794"/>
              <a:gd name="connsiteY3" fmla="*/ 747124 h 798976"/>
              <a:gd name="connsiteX4" fmla="*/ 16411 w 57794"/>
              <a:gd name="connsiteY4" fmla="*/ 623299 h 798976"/>
              <a:gd name="connsiteX5" fmla="*/ 536 w 57794"/>
              <a:gd name="connsiteY5" fmla="*/ 305799 h 798976"/>
              <a:gd name="connsiteX6" fmla="*/ 33873 w 57794"/>
              <a:gd name="connsiteY6" fmla="*/ 2587 h 798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94" h="798976">
                <a:moveTo>
                  <a:pt x="33873" y="2587"/>
                </a:moveTo>
                <a:cubicBezTo>
                  <a:pt x="40223" y="32220"/>
                  <a:pt x="34667" y="353689"/>
                  <a:pt x="38636" y="483599"/>
                </a:cubicBezTo>
                <a:cubicBezTo>
                  <a:pt x="42605" y="613509"/>
                  <a:pt x="56628" y="738128"/>
                  <a:pt x="57686" y="782049"/>
                </a:cubicBezTo>
                <a:cubicBezTo>
                  <a:pt x="58744" y="825970"/>
                  <a:pt x="51865" y="773582"/>
                  <a:pt x="44986" y="747124"/>
                </a:cubicBezTo>
                <a:cubicBezTo>
                  <a:pt x="38107" y="720666"/>
                  <a:pt x="23819" y="696853"/>
                  <a:pt x="16411" y="623299"/>
                </a:cubicBezTo>
                <a:cubicBezTo>
                  <a:pt x="9003" y="549745"/>
                  <a:pt x="-2639" y="406076"/>
                  <a:pt x="536" y="305799"/>
                </a:cubicBezTo>
                <a:cubicBezTo>
                  <a:pt x="3711" y="205522"/>
                  <a:pt x="27523" y="-27046"/>
                  <a:pt x="33873" y="25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9635AAFC-B058-41CB-AF0B-ED126E4610D0}"/>
              </a:ext>
            </a:extLst>
          </p:cNvPr>
          <p:cNvSpPr/>
          <p:nvPr/>
        </p:nvSpPr>
        <p:spPr>
          <a:xfrm>
            <a:off x="3193642" y="4525932"/>
            <a:ext cx="110698" cy="300416"/>
          </a:xfrm>
          <a:custGeom>
            <a:avLst/>
            <a:gdLst>
              <a:gd name="connsiteX0" fmla="*/ 408 w 110698"/>
              <a:gd name="connsiteY0" fmla="*/ 3206 h 300416"/>
              <a:gd name="connsiteX1" fmla="*/ 106771 w 110698"/>
              <a:gd name="connsiteY1" fmla="*/ 295306 h 300416"/>
              <a:gd name="connsiteX2" fmla="*/ 86133 w 110698"/>
              <a:gd name="connsiteY2" fmla="*/ 185768 h 300416"/>
              <a:gd name="connsiteX3" fmla="*/ 70258 w 110698"/>
              <a:gd name="connsiteY3" fmla="*/ 141318 h 300416"/>
              <a:gd name="connsiteX4" fmla="*/ 408 w 110698"/>
              <a:gd name="connsiteY4" fmla="*/ 3206 h 30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698" h="300416">
                <a:moveTo>
                  <a:pt x="408" y="3206"/>
                </a:moveTo>
                <a:cubicBezTo>
                  <a:pt x="6493" y="28870"/>
                  <a:pt x="92484" y="264879"/>
                  <a:pt x="106771" y="295306"/>
                </a:cubicBezTo>
                <a:cubicBezTo>
                  <a:pt x="121059" y="325733"/>
                  <a:pt x="92218" y="211432"/>
                  <a:pt x="86133" y="185768"/>
                </a:cubicBezTo>
                <a:cubicBezTo>
                  <a:pt x="80048" y="160104"/>
                  <a:pt x="82429" y="169099"/>
                  <a:pt x="70258" y="141318"/>
                </a:cubicBezTo>
                <a:cubicBezTo>
                  <a:pt x="58087" y="113537"/>
                  <a:pt x="-5677" y="-22458"/>
                  <a:pt x="408" y="32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291E0B3F-02B8-474F-8C01-62FFC534CFA8}"/>
              </a:ext>
            </a:extLst>
          </p:cNvPr>
          <p:cNvSpPr/>
          <p:nvPr/>
        </p:nvSpPr>
        <p:spPr>
          <a:xfrm>
            <a:off x="2723662" y="3334770"/>
            <a:ext cx="460800" cy="457487"/>
          </a:xfrm>
          <a:custGeom>
            <a:avLst/>
            <a:gdLst>
              <a:gd name="connsiteX0" fmla="*/ 459805 w 460800"/>
              <a:gd name="connsiteY0" fmla="*/ 456180 h 457487"/>
              <a:gd name="connsiteX1" fmla="*/ 231205 w 460800"/>
              <a:gd name="connsiteY1" fmla="*/ 200063 h 457487"/>
              <a:gd name="connsiteX2" fmla="*/ 15305 w 460800"/>
              <a:gd name="connsiteY2" fmla="*/ 13797 h 457487"/>
              <a:gd name="connsiteX3" fmla="*/ 17421 w 460800"/>
              <a:gd name="connsiteY3" fmla="*/ 13797 h 457487"/>
              <a:gd name="connsiteX4" fmla="*/ 138071 w 460800"/>
              <a:gd name="connsiteY4" fmla="*/ 83647 h 457487"/>
              <a:gd name="connsiteX5" fmla="*/ 459805 w 460800"/>
              <a:gd name="connsiteY5" fmla="*/ 456180 h 457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800" h="457487">
                <a:moveTo>
                  <a:pt x="459805" y="456180"/>
                </a:moveTo>
                <a:cubicBezTo>
                  <a:pt x="475327" y="475583"/>
                  <a:pt x="305288" y="273793"/>
                  <a:pt x="231205" y="200063"/>
                </a:cubicBezTo>
                <a:cubicBezTo>
                  <a:pt x="157122" y="126333"/>
                  <a:pt x="50936" y="44841"/>
                  <a:pt x="15305" y="13797"/>
                </a:cubicBezTo>
                <a:cubicBezTo>
                  <a:pt x="-20326" y="-17247"/>
                  <a:pt x="17421" y="13797"/>
                  <a:pt x="17421" y="13797"/>
                </a:cubicBezTo>
                <a:cubicBezTo>
                  <a:pt x="37882" y="25439"/>
                  <a:pt x="65399" y="13092"/>
                  <a:pt x="138071" y="83647"/>
                </a:cubicBezTo>
                <a:cubicBezTo>
                  <a:pt x="210743" y="154202"/>
                  <a:pt x="444283" y="436777"/>
                  <a:pt x="459805" y="4561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273D3313-8E1F-4346-951F-E9FAC01E2C6C}"/>
              </a:ext>
            </a:extLst>
          </p:cNvPr>
          <p:cNvSpPr/>
          <p:nvPr/>
        </p:nvSpPr>
        <p:spPr>
          <a:xfrm>
            <a:off x="2422718" y="3231708"/>
            <a:ext cx="401070" cy="349080"/>
          </a:xfrm>
          <a:custGeom>
            <a:avLst/>
            <a:gdLst>
              <a:gd name="connsiteX0" fmla="*/ 400915 w 401070"/>
              <a:gd name="connsiteY0" fmla="*/ 118975 h 349080"/>
              <a:gd name="connsiteX1" fmla="*/ 373399 w 401070"/>
              <a:gd name="connsiteY1" fmla="*/ 59709 h 349080"/>
              <a:gd name="connsiteX2" fmla="*/ 276032 w 401070"/>
              <a:gd name="connsiteY2" fmla="*/ 15259 h 349080"/>
              <a:gd name="connsiteX3" fmla="*/ 193482 w 401070"/>
              <a:gd name="connsiteY3" fmla="*/ 19492 h 349080"/>
              <a:gd name="connsiteX4" fmla="*/ 68599 w 401070"/>
              <a:gd name="connsiteY4" fmla="*/ 138025 h 349080"/>
              <a:gd name="connsiteX5" fmla="*/ 2982 w 401070"/>
              <a:gd name="connsiteY5" fmla="*/ 345459 h 349080"/>
              <a:gd name="connsiteX6" fmla="*/ 15682 w 401070"/>
              <a:gd name="connsiteY6" fmla="*/ 258675 h 349080"/>
              <a:gd name="connsiteX7" fmla="*/ 55899 w 401070"/>
              <a:gd name="connsiteY7" fmla="*/ 114742 h 349080"/>
              <a:gd name="connsiteX8" fmla="*/ 106699 w 401070"/>
              <a:gd name="connsiteY8" fmla="*/ 44892 h 349080"/>
              <a:gd name="connsiteX9" fmla="*/ 197715 w 401070"/>
              <a:gd name="connsiteY9" fmla="*/ 442 h 349080"/>
              <a:gd name="connsiteX10" fmla="*/ 364932 w 401070"/>
              <a:gd name="connsiteY10" fmla="*/ 25842 h 349080"/>
              <a:gd name="connsiteX11" fmla="*/ 400915 w 401070"/>
              <a:gd name="connsiteY11" fmla="*/ 118975 h 34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1070" h="349080">
                <a:moveTo>
                  <a:pt x="400915" y="118975"/>
                </a:moveTo>
                <a:cubicBezTo>
                  <a:pt x="402326" y="124620"/>
                  <a:pt x="394213" y="76995"/>
                  <a:pt x="373399" y="59709"/>
                </a:cubicBezTo>
                <a:cubicBezTo>
                  <a:pt x="352585" y="42423"/>
                  <a:pt x="306018" y="21962"/>
                  <a:pt x="276032" y="15259"/>
                </a:cubicBezTo>
                <a:cubicBezTo>
                  <a:pt x="246046" y="8556"/>
                  <a:pt x="228054" y="-969"/>
                  <a:pt x="193482" y="19492"/>
                </a:cubicBezTo>
                <a:cubicBezTo>
                  <a:pt x="158910" y="39953"/>
                  <a:pt x="100349" y="83697"/>
                  <a:pt x="68599" y="138025"/>
                </a:cubicBezTo>
                <a:cubicBezTo>
                  <a:pt x="36849" y="192353"/>
                  <a:pt x="11801" y="325351"/>
                  <a:pt x="2982" y="345459"/>
                </a:cubicBezTo>
                <a:cubicBezTo>
                  <a:pt x="-5838" y="365567"/>
                  <a:pt x="6863" y="297128"/>
                  <a:pt x="15682" y="258675"/>
                </a:cubicBezTo>
                <a:cubicBezTo>
                  <a:pt x="24501" y="220222"/>
                  <a:pt x="40730" y="150372"/>
                  <a:pt x="55899" y="114742"/>
                </a:cubicBezTo>
                <a:cubicBezTo>
                  <a:pt x="71068" y="79112"/>
                  <a:pt x="83063" y="63942"/>
                  <a:pt x="106699" y="44892"/>
                </a:cubicBezTo>
                <a:cubicBezTo>
                  <a:pt x="130335" y="25842"/>
                  <a:pt x="154676" y="3617"/>
                  <a:pt x="197715" y="442"/>
                </a:cubicBezTo>
                <a:cubicBezTo>
                  <a:pt x="240754" y="-2733"/>
                  <a:pt x="331418" y="11731"/>
                  <a:pt x="364932" y="25842"/>
                </a:cubicBezTo>
                <a:cubicBezTo>
                  <a:pt x="398446" y="39953"/>
                  <a:pt x="399504" y="113330"/>
                  <a:pt x="400915" y="1189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3271F17D-CA44-4642-ACC2-103ED50A882C}"/>
              </a:ext>
            </a:extLst>
          </p:cNvPr>
          <p:cNvSpPr/>
          <p:nvPr/>
        </p:nvSpPr>
        <p:spPr>
          <a:xfrm>
            <a:off x="2425656" y="3596041"/>
            <a:ext cx="776217" cy="930319"/>
          </a:xfrm>
          <a:custGeom>
            <a:avLst/>
            <a:gdLst>
              <a:gd name="connsiteX0" fmla="*/ 44 w 776217"/>
              <a:gd name="connsiteY0" fmla="*/ 176 h 930319"/>
              <a:gd name="connsiteX1" fmla="*/ 103761 w 776217"/>
              <a:gd name="connsiteY1" fmla="*/ 338842 h 930319"/>
              <a:gd name="connsiteX2" fmla="*/ 190544 w 776217"/>
              <a:gd name="connsiteY2" fmla="*/ 503942 h 930319"/>
              <a:gd name="connsiteX3" fmla="*/ 338711 w 776217"/>
              <a:gd name="connsiteY3" fmla="*/ 669042 h 930319"/>
              <a:gd name="connsiteX4" fmla="*/ 647744 w 776217"/>
              <a:gd name="connsiteY4" fmla="*/ 887059 h 930319"/>
              <a:gd name="connsiteX5" fmla="*/ 772627 w 776217"/>
              <a:gd name="connsiteY5" fmla="*/ 927276 h 930319"/>
              <a:gd name="connsiteX6" fmla="*/ 522861 w 776217"/>
              <a:gd name="connsiteY6" fmla="*/ 840492 h 930319"/>
              <a:gd name="connsiteX7" fmla="*/ 292144 w 776217"/>
              <a:gd name="connsiteY7" fmla="*/ 624592 h 930319"/>
              <a:gd name="connsiteX8" fmla="*/ 171494 w 776217"/>
              <a:gd name="connsiteY8" fmla="*/ 451026 h 930319"/>
              <a:gd name="connsiteX9" fmla="*/ 116461 w 776217"/>
              <a:gd name="connsiteY9" fmla="*/ 294392 h 930319"/>
              <a:gd name="connsiteX10" fmla="*/ 44 w 776217"/>
              <a:gd name="connsiteY10" fmla="*/ 176 h 930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6217" h="930319">
                <a:moveTo>
                  <a:pt x="44" y="176"/>
                </a:moveTo>
                <a:cubicBezTo>
                  <a:pt x="-2073" y="7584"/>
                  <a:pt x="72011" y="254881"/>
                  <a:pt x="103761" y="338842"/>
                </a:cubicBezTo>
                <a:cubicBezTo>
                  <a:pt x="135511" y="422803"/>
                  <a:pt x="151386" y="448909"/>
                  <a:pt x="190544" y="503942"/>
                </a:cubicBezTo>
                <a:cubicBezTo>
                  <a:pt x="229702" y="558975"/>
                  <a:pt x="262511" y="605189"/>
                  <a:pt x="338711" y="669042"/>
                </a:cubicBezTo>
                <a:cubicBezTo>
                  <a:pt x="414911" y="732895"/>
                  <a:pt x="575425" y="844020"/>
                  <a:pt x="647744" y="887059"/>
                </a:cubicBezTo>
                <a:cubicBezTo>
                  <a:pt x="720063" y="930098"/>
                  <a:pt x="793441" y="935037"/>
                  <a:pt x="772627" y="927276"/>
                </a:cubicBezTo>
                <a:cubicBezTo>
                  <a:pt x="751813" y="919515"/>
                  <a:pt x="602942" y="890939"/>
                  <a:pt x="522861" y="840492"/>
                </a:cubicBezTo>
                <a:cubicBezTo>
                  <a:pt x="442781" y="790045"/>
                  <a:pt x="350705" y="689503"/>
                  <a:pt x="292144" y="624592"/>
                </a:cubicBezTo>
                <a:cubicBezTo>
                  <a:pt x="233583" y="559681"/>
                  <a:pt x="200774" y="506059"/>
                  <a:pt x="171494" y="451026"/>
                </a:cubicBezTo>
                <a:cubicBezTo>
                  <a:pt x="142214" y="395993"/>
                  <a:pt x="143625" y="368475"/>
                  <a:pt x="116461" y="294392"/>
                </a:cubicBezTo>
                <a:cubicBezTo>
                  <a:pt x="89297" y="220309"/>
                  <a:pt x="2161" y="-7232"/>
                  <a:pt x="44" y="17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F8765BDF-9659-45F3-8EB6-99E0B338E4BC}"/>
              </a:ext>
            </a:extLst>
          </p:cNvPr>
          <p:cNvSpPr/>
          <p:nvPr/>
        </p:nvSpPr>
        <p:spPr>
          <a:xfrm>
            <a:off x="2498563" y="3380082"/>
            <a:ext cx="210257" cy="260154"/>
          </a:xfrm>
          <a:custGeom>
            <a:avLst/>
            <a:gdLst>
              <a:gd name="connsiteX0" fmla="*/ 206537 w 210257"/>
              <a:gd name="connsiteY0" fmla="*/ 6585 h 260154"/>
              <a:gd name="connsiteX1" fmla="*/ 26620 w 210257"/>
              <a:gd name="connsiteY1" fmla="*/ 230951 h 260154"/>
              <a:gd name="connsiteX2" fmla="*/ 7570 w 210257"/>
              <a:gd name="connsiteY2" fmla="*/ 245768 h 260154"/>
              <a:gd name="connsiteX3" fmla="*/ 92237 w 210257"/>
              <a:gd name="connsiteY3" fmla="*/ 123001 h 260154"/>
              <a:gd name="connsiteX4" fmla="*/ 145154 w 210257"/>
              <a:gd name="connsiteY4" fmla="*/ 65851 h 260154"/>
              <a:gd name="connsiteX5" fmla="*/ 206537 w 210257"/>
              <a:gd name="connsiteY5" fmla="*/ 6585 h 26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257" h="260154">
                <a:moveTo>
                  <a:pt x="206537" y="6585"/>
                </a:moveTo>
                <a:cubicBezTo>
                  <a:pt x="186781" y="34102"/>
                  <a:pt x="59781" y="191087"/>
                  <a:pt x="26620" y="230951"/>
                </a:cubicBezTo>
                <a:cubicBezTo>
                  <a:pt x="-6541" y="270815"/>
                  <a:pt x="-3366" y="263760"/>
                  <a:pt x="7570" y="245768"/>
                </a:cubicBezTo>
                <a:cubicBezTo>
                  <a:pt x="18506" y="227776"/>
                  <a:pt x="69306" y="152987"/>
                  <a:pt x="92237" y="123001"/>
                </a:cubicBezTo>
                <a:cubicBezTo>
                  <a:pt x="115168" y="93015"/>
                  <a:pt x="128574" y="86312"/>
                  <a:pt x="145154" y="65851"/>
                </a:cubicBezTo>
                <a:cubicBezTo>
                  <a:pt x="161734" y="45390"/>
                  <a:pt x="226293" y="-20932"/>
                  <a:pt x="206537" y="65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A9370CB1-9477-44F5-AD61-DD8EB282A326}"/>
              </a:ext>
            </a:extLst>
          </p:cNvPr>
          <p:cNvSpPr/>
          <p:nvPr/>
        </p:nvSpPr>
        <p:spPr>
          <a:xfrm>
            <a:off x="2522946" y="3655385"/>
            <a:ext cx="279628" cy="546198"/>
          </a:xfrm>
          <a:custGeom>
            <a:avLst/>
            <a:gdLst>
              <a:gd name="connsiteX0" fmla="*/ 121 w 279628"/>
              <a:gd name="connsiteY0" fmla="*/ 98 h 546198"/>
              <a:gd name="connsiteX1" fmla="*/ 69971 w 279628"/>
              <a:gd name="connsiteY1" fmla="*/ 296432 h 546198"/>
              <a:gd name="connsiteX2" fmla="*/ 146171 w 279628"/>
              <a:gd name="connsiteY2" fmla="*/ 389565 h 546198"/>
              <a:gd name="connsiteX3" fmla="*/ 279521 w 279628"/>
              <a:gd name="connsiteY3" fmla="*/ 546198 h 546198"/>
              <a:gd name="connsiteX4" fmla="*/ 122887 w 279628"/>
              <a:gd name="connsiteY4" fmla="*/ 387448 h 546198"/>
              <a:gd name="connsiteX5" fmla="*/ 55154 w 279628"/>
              <a:gd name="connsiteY5" fmla="*/ 264682 h 546198"/>
              <a:gd name="connsiteX6" fmla="*/ 121 w 279628"/>
              <a:gd name="connsiteY6" fmla="*/ 98 h 54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628" h="546198">
                <a:moveTo>
                  <a:pt x="121" y="98"/>
                </a:moveTo>
                <a:cubicBezTo>
                  <a:pt x="2591" y="5390"/>
                  <a:pt x="45629" y="231521"/>
                  <a:pt x="69971" y="296432"/>
                </a:cubicBezTo>
                <a:cubicBezTo>
                  <a:pt x="94313" y="361343"/>
                  <a:pt x="111246" y="347937"/>
                  <a:pt x="146171" y="389565"/>
                </a:cubicBezTo>
                <a:cubicBezTo>
                  <a:pt x="181096" y="431193"/>
                  <a:pt x="283402" y="546551"/>
                  <a:pt x="279521" y="546198"/>
                </a:cubicBezTo>
                <a:cubicBezTo>
                  <a:pt x="275640" y="545845"/>
                  <a:pt x="160282" y="434367"/>
                  <a:pt x="122887" y="387448"/>
                </a:cubicBezTo>
                <a:cubicBezTo>
                  <a:pt x="85492" y="340529"/>
                  <a:pt x="77026" y="325713"/>
                  <a:pt x="55154" y="264682"/>
                </a:cubicBezTo>
                <a:cubicBezTo>
                  <a:pt x="33282" y="203651"/>
                  <a:pt x="-2349" y="-5194"/>
                  <a:pt x="121" y="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8A5530E4-684D-4638-8654-0D9D3DEC5DC1}"/>
              </a:ext>
            </a:extLst>
          </p:cNvPr>
          <p:cNvSpPr/>
          <p:nvPr/>
        </p:nvSpPr>
        <p:spPr>
          <a:xfrm>
            <a:off x="3396035" y="3067584"/>
            <a:ext cx="523568" cy="1199616"/>
          </a:xfrm>
          <a:custGeom>
            <a:avLst/>
            <a:gdLst>
              <a:gd name="connsiteX0" fmla="*/ 521915 w 523568"/>
              <a:gd name="connsiteY0" fmla="*/ 2641 h 1199616"/>
              <a:gd name="connsiteX1" fmla="*/ 198065 w 523568"/>
              <a:gd name="connsiteY1" fmla="*/ 224891 h 1199616"/>
              <a:gd name="connsiteX2" fmla="*/ 48840 w 523568"/>
              <a:gd name="connsiteY2" fmla="*/ 701141 h 1199616"/>
              <a:gd name="connsiteX3" fmla="*/ 17090 w 523568"/>
              <a:gd name="connsiteY3" fmla="*/ 1199616 h 1199616"/>
              <a:gd name="connsiteX4" fmla="*/ 1215 w 523568"/>
              <a:gd name="connsiteY4" fmla="*/ 704316 h 1199616"/>
              <a:gd name="connsiteX5" fmla="*/ 48840 w 523568"/>
              <a:gd name="connsiteY5" fmla="*/ 415391 h 1199616"/>
              <a:gd name="connsiteX6" fmla="*/ 312365 w 523568"/>
              <a:gd name="connsiteY6" fmla="*/ 120116 h 1199616"/>
              <a:gd name="connsiteX7" fmla="*/ 521915 w 523568"/>
              <a:gd name="connsiteY7" fmla="*/ 2641 h 119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568" h="1199616">
                <a:moveTo>
                  <a:pt x="521915" y="2641"/>
                </a:moveTo>
                <a:cubicBezTo>
                  <a:pt x="502865" y="20103"/>
                  <a:pt x="276911" y="108474"/>
                  <a:pt x="198065" y="224891"/>
                </a:cubicBezTo>
                <a:cubicBezTo>
                  <a:pt x="119219" y="341308"/>
                  <a:pt x="79002" y="538687"/>
                  <a:pt x="48840" y="701141"/>
                </a:cubicBezTo>
                <a:cubicBezTo>
                  <a:pt x="18677" y="863595"/>
                  <a:pt x="25027" y="1199087"/>
                  <a:pt x="17090" y="1199616"/>
                </a:cubicBezTo>
                <a:cubicBezTo>
                  <a:pt x="9152" y="1200145"/>
                  <a:pt x="-4077" y="835020"/>
                  <a:pt x="1215" y="704316"/>
                </a:cubicBezTo>
                <a:cubicBezTo>
                  <a:pt x="6507" y="573612"/>
                  <a:pt x="-3018" y="512758"/>
                  <a:pt x="48840" y="415391"/>
                </a:cubicBezTo>
                <a:cubicBezTo>
                  <a:pt x="100698" y="318024"/>
                  <a:pt x="234048" y="182558"/>
                  <a:pt x="312365" y="120116"/>
                </a:cubicBezTo>
                <a:cubicBezTo>
                  <a:pt x="390682" y="57674"/>
                  <a:pt x="540965" y="-14821"/>
                  <a:pt x="521915" y="26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8D934A79-93CE-41AC-A946-7BB338B69E84}"/>
              </a:ext>
            </a:extLst>
          </p:cNvPr>
          <p:cNvSpPr/>
          <p:nvPr/>
        </p:nvSpPr>
        <p:spPr>
          <a:xfrm>
            <a:off x="4589416" y="2203273"/>
            <a:ext cx="811533" cy="568725"/>
          </a:xfrm>
          <a:custGeom>
            <a:avLst/>
            <a:gdLst>
              <a:gd name="connsiteX0" fmla="*/ 808084 w 811533"/>
              <a:gd name="connsiteY0" fmla="*/ 177 h 568725"/>
              <a:gd name="connsiteX1" fmla="*/ 569959 w 811533"/>
              <a:gd name="connsiteY1" fmla="*/ 282752 h 568725"/>
              <a:gd name="connsiteX2" fmla="*/ 1634 w 811533"/>
              <a:gd name="connsiteY2" fmla="*/ 568502 h 568725"/>
              <a:gd name="connsiteX3" fmla="*/ 411209 w 811533"/>
              <a:gd name="connsiteY3" fmla="*/ 324027 h 568725"/>
              <a:gd name="connsiteX4" fmla="*/ 808084 w 811533"/>
              <a:gd name="connsiteY4" fmla="*/ 177 h 56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3" h="568725">
                <a:moveTo>
                  <a:pt x="808084" y="177"/>
                </a:moveTo>
                <a:cubicBezTo>
                  <a:pt x="834542" y="-6702"/>
                  <a:pt x="704367" y="188031"/>
                  <a:pt x="569959" y="282752"/>
                </a:cubicBezTo>
                <a:cubicBezTo>
                  <a:pt x="435551" y="377473"/>
                  <a:pt x="28092" y="561623"/>
                  <a:pt x="1634" y="568502"/>
                </a:cubicBezTo>
                <a:cubicBezTo>
                  <a:pt x="-24824" y="575381"/>
                  <a:pt x="276801" y="421923"/>
                  <a:pt x="411209" y="324027"/>
                </a:cubicBezTo>
                <a:cubicBezTo>
                  <a:pt x="545617" y="226131"/>
                  <a:pt x="781626" y="7056"/>
                  <a:pt x="808084" y="1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C8F08330-3620-4248-BF21-358D495712E2}"/>
              </a:ext>
            </a:extLst>
          </p:cNvPr>
          <p:cNvSpPr/>
          <p:nvPr/>
        </p:nvSpPr>
        <p:spPr>
          <a:xfrm>
            <a:off x="4072989" y="2540987"/>
            <a:ext cx="616523" cy="653108"/>
          </a:xfrm>
          <a:custGeom>
            <a:avLst/>
            <a:gdLst>
              <a:gd name="connsiteX0" fmla="*/ 616486 w 616523"/>
              <a:gd name="connsiteY0" fmla="*/ 2188 h 653108"/>
              <a:gd name="connsiteX1" fmla="*/ 419636 w 616523"/>
              <a:gd name="connsiteY1" fmla="*/ 335563 h 653108"/>
              <a:gd name="connsiteX2" fmla="*/ 536 w 616523"/>
              <a:gd name="connsiteY2" fmla="*/ 653063 h 653108"/>
              <a:gd name="connsiteX3" fmla="*/ 333911 w 616523"/>
              <a:gd name="connsiteY3" fmla="*/ 357788 h 653108"/>
              <a:gd name="connsiteX4" fmla="*/ 435511 w 616523"/>
              <a:gd name="connsiteY4" fmla="*/ 199038 h 653108"/>
              <a:gd name="connsiteX5" fmla="*/ 616486 w 616523"/>
              <a:gd name="connsiteY5" fmla="*/ 2188 h 653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6523" h="653108">
                <a:moveTo>
                  <a:pt x="616486" y="2188"/>
                </a:moveTo>
                <a:cubicBezTo>
                  <a:pt x="613840" y="24942"/>
                  <a:pt x="522294" y="227084"/>
                  <a:pt x="419636" y="335563"/>
                </a:cubicBezTo>
                <a:cubicBezTo>
                  <a:pt x="316978" y="444042"/>
                  <a:pt x="14823" y="649359"/>
                  <a:pt x="536" y="653063"/>
                </a:cubicBezTo>
                <a:cubicBezTo>
                  <a:pt x="-13751" y="656767"/>
                  <a:pt x="261415" y="433459"/>
                  <a:pt x="333911" y="357788"/>
                </a:cubicBezTo>
                <a:cubicBezTo>
                  <a:pt x="406407" y="282117"/>
                  <a:pt x="391590" y="257775"/>
                  <a:pt x="435511" y="199038"/>
                </a:cubicBezTo>
                <a:cubicBezTo>
                  <a:pt x="479432" y="140301"/>
                  <a:pt x="619132" y="-20566"/>
                  <a:pt x="616486" y="21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B90110FD-9507-4804-80F6-FDE45DAB3687}"/>
              </a:ext>
            </a:extLst>
          </p:cNvPr>
          <p:cNvSpPr/>
          <p:nvPr/>
        </p:nvSpPr>
        <p:spPr>
          <a:xfrm>
            <a:off x="3654179" y="2541126"/>
            <a:ext cx="784366" cy="840249"/>
          </a:xfrm>
          <a:custGeom>
            <a:avLst/>
            <a:gdLst>
              <a:gd name="connsiteX0" fmla="*/ 781296 w 784366"/>
              <a:gd name="connsiteY0" fmla="*/ 5224 h 840249"/>
              <a:gd name="connsiteX1" fmla="*/ 451096 w 784366"/>
              <a:gd name="connsiteY1" fmla="*/ 481474 h 840249"/>
              <a:gd name="connsiteX2" fmla="*/ 246 w 784366"/>
              <a:gd name="connsiteY2" fmla="*/ 840249 h 840249"/>
              <a:gd name="connsiteX3" fmla="*/ 390771 w 784366"/>
              <a:gd name="connsiteY3" fmla="*/ 484649 h 840249"/>
              <a:gd name="connsiteX4" fmla="*/ 603496 w 784366"/>
              <a:gd name="connsiteY4" fmla="*/ 243349 h 840249"/>
              <a:gd name="connsiteX5" fmla="*/ 781296 w 784366"/>
              <a:gd name="connsiteY5" fmla="*/ 5224 h 84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4366" h="840249">
                <a:moveTo>
                  <a:pt x="781296" y="5224"/>
                </a:moveTo>
                <a:cubicBezTo>
                  <a:pt x="755896" y="44912"/>
                  <a:pt x="581271" y="342303"/>
                  <a:pt x="451096" y="481474"/>
                </a:cubicBezTo>
                <a:cubicBezTo>
                  <a:pt x="320921" y="620645"/>
                  <a:pt x="10300" y="839720"/>
                  <a:pt x="246" y="840249"/>
                </a:cubicBezTo>
                <a:cubicBezTo>
                  <a:pt x="-9808" y="840778"/>
                  <a:pt x="290229" y="584132"/>
                  <a:pt x="390771" y="484649"/>
                </a:cubicBezTo>
                <a:cubicBezTo>
                  <a:pt x="491313" y="385166"/>
                  <a:pt x="538938" y="324311"/>
                  <a:pt x="603496" y="243349"/>
                </a:cubicBezTo>
                <a:cubicBezTo>
                  <a:pt x="668054" y="162387"/>
                  <a:pt x="806696" y="-34464"/>
                  <a:pt x="781296" y="52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68DFBF03-0085-40B9-9BC3-E69F7D762907}"/>
              </a:ext>
            </a:extLst>
          </p:cNvPr>
          <p:cNvSpPr/>
          <p:nvPr/>
        </p:nvSpPr>
        <p:spPr>
          <a:xfrm>
            <a:off x="3181468" y="300288"/>
            <a:ext cx="1432143" cy="576751"/>
          </a:xfrm>
          <a:custGeom>
            <a:avLst/>
            <a:gdLst>
              <a:gd name="connsiteX0" fmla="*/ 1409582 w 1432143"/>
              <a:gd name="connsiteY0" fmla="*/ 61662 h 576751"/>
              <a:gd name="connsiteX1" fmla="*/ 1155582 w 1432143"/>
              <a:gd name="connsiteY1" fmla="*/ 4512 h 576751"/>
              <a:gd name="connsiteX2" fmla="*/ 418982 w 1432143"/>
              <a:gd name="connsiteY2" fmla="*/ 201362 h 576751"/>
              <a:gd name="connsiteX3" fmla="*/ 6232 w 1432143"/>
              <a:gd name="connsiteY3" fmla="*/ 576012 h 576751"/>
              <a:gd name="connsiteX4" fmla="*/ 203082 w 1432143"/>
              <a:gd name="connsiteY4" fmla="*/ 290262 h 576751"/>
              <a:gd name="connsiteX5" fmla="*/ 641232 w 1432143"/>
              <a:gd name="connsiteY5" fmla="*/ 42612 h 576751"/>
              <a:gd name="connsiteX6" fmla="*/ 1409582 w 1432143"/>
              <a:gd name="connsiteY6" fmla="*/ 61662 h 57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2143" h="576751">
                <a:moveTo>
                  <a:pt x="1409582" y="61662"/>
                </a:moveTo>
                <a:cubicBezTo>
                  <a:pt x="1495307" y="55312"/>
                  <a:pt x="1320682" y="-18771"/>
                  <a:pt x="1155582" y="4512"/>
                </a:cubicBezTo>
                <a:cubicBezTo>
                  <a:pt x="990482" y="27795"/>
                  <a:pt x="610540" y="106112"/>
                  <a:pt x="418982" y="201362"/>
                </a:cubicBezTo>
                <a:cubicBezTo>
                  <a:pt x="227424" y="296612"/>
                  <a:pt x="42215" y="561195"/>
                  <a:pt x="6232" y="576012"/>
                </a:cubicBezTo>
                <a:cubicBezTo>
                  <a:pt x="-29751" y="590829"/>
                  <a:pt x="97249" y="379162"/>
                  <a:pt x="203082" y="290262"/>
                </a:cubicBezTo>
                <a:cubicBezTo>
                  <a:pt x="308915" y="201362"/>
                  <a:pt x="434857" y="83887"/>
                  <a:pt x="641232" y="42612"/>
                </a:cubicBezTo>
                <a:cubicBezTo>
                  <a:pt x="847607" y="1337"/>
                  <a:pt x="1323857" y="68012"/>
                  <a:pt x="1409582" y="616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2674B87A-BCD4-4D7F-9EDD-B34249297292}"/>
              </a:ext>
            </a:extLst>
          </p:cNvPr>
          <p:cNvSpPr/>
          <p:nvPr/>
        </p:nvSpPr>
        <p:spPr>
          <a:xfrm>
            <a:off x="4785764" y="289611"/>
            <a:ext cx="997420" cy="506585"/>
          </a:xfrm>
          <a:custGeom>
            <a:avLst/>
            <a:gdLst>
              <a:gd name="connsiteX0" fmla="*/ 2136 w 997420"/>
              <a:gd name="connsiteY0" fmla="*/ 72339 h 506585"/>
              <a:gd name="connsiteX1" fmla="*/ 325986 w 997420"/>
              <a:gd name="connsiteY1" fmla="*/ 40589 h 506585"/>
              <a:gd name="connsiteX2" fmla="*/ 960986 w 997420"/>
              <a:gd name="connsiteY2" fmla="*/ 491439 h 506585"/>
              <a:gd name="connsiteX3" fmla="*/ 872086 w 997420"/>
              <a:gd name="connsiteY3" fmla="*/ 364439 h 506585"/>
              <a:gd name="connsiteX4" fmla="*/ 472036 w 997420"/>
              <a:gd name="connsiteY4" fmla="*/ 15189 h 506585"/>
              <a:gd name="connsiteX5" fmla="*/ 2136 w 997420"/>
              <a:gd name="connsiteY5" fmla="*/ 72339 h 506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7420" h="506585">
                <a:moveTo>
                  <a:pt x="2136" y="72339"/>
                </a:moveTo>
                <a:cubicBezTo>
                  <a:pt x="-22206" y="76572"/>
                  <a:pt x="166178" y="-29261"/>
                  <a:pt x="325986" y="40589"/>
                </a:cubicBezTo>
                <a:cubicBezTo>
                  <a:pt x="485794" y="110439"/>
                  <a:pt x="869970" y="437464"/>
                  <a:pt x="960986" y="491439"/>
                </a:cubicBezTo>
                <a:cubicBezTo>
                  <a:pt x="1052002" y="545414"/>
                  <a:pt x="953578" y="443814"/>
                  <a:pt x="872086" y="364439"/>
                </a:cubicBezTo>
                <a:cubicBezTo>
                  <a:pt x="790594" y="285064"/>
                  <a:pt x="611736" y="69164"/>
                  <a:pt x="472036" y="15189"/>
                </a:cubicBezTo>
                <a:cubicBezTo>
                  <a:pt x="332336" y="-38786"/>
                  <a:pt x="26478" y="68106"/>
                  <a:pt x="2136" y="723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D489C73D-E06E-4320-8E90-27A081202E30}"/>
              </a:ext>
            </a:extLst>
          </p:cNvPr>
          <p:cNvSpPr/>
          <p:nvPr/>
        </p:nvSpPr>
        <p:spPr>
          <a:xfrm>
            <a:off x="2531332" y="863437"/>
            <a:ext cx="657527" cy="1251223"/>
          </a:xfrm>
          <a:custGeom>
            <a:avLst/>
            <a:gdLst>
              <a:gd name="connsiteX0" fmla="*/ 656368 w 657527"/>
              <a:gd name="connsiteY0" fmla="*/ 163 h 1251223"/>
              <a:gd name="connsiteX1" fmla="*/ 205518 w 657527"/>
              <a:gd name="connsiteY1" fmla="*/ 571663 h 1251223"/>
              <a:gd name="connsiteX2" fmla="*/ 2318 w 657527"/>
              <a:gd name="connsiteY2" fmla="*/ 1251113 h 1251223"/>
              <a:gd name="connsiteX3" fmla="*/ 326168 w 657527"/>
              <a:gd name="connsiteY3" fmla="*/ 520863 h 1251223"/>
              <a:gd name="connsiteX4" fmla="*/ 656368 w 657527"/>
              <a:gd name="connsiteY4" fmla="*/ 163 h 1251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527" h="1251223">
                <a:moveTo>
                  <a:pt x="656368" y="163"/>
                </a:moveTo>
                <a:cubicBezTo>
                  <a:pt x="636260" y="8630"/>
                  <a:pt x="314526" y="363171"/>
                  <a:pt x="205518" y="571663"/>
                </a:cubicBezTo>
                <a:cubicBezTo>
                  <a:pt x="96510" y="780155"/>
                  <a:pt x="-17790" y="1259580"/>
                  <a:pt x="2318" y="1251113"/>
                </a:cubicBezTo>
                <a:cubicBezTo>
                  <a:pt x="22426" y="1242646"/>
                  <a:pt x="222451" y="727238"/>
                  <a:pt x="326168" y="520863"/>
                </a:cubicBezTo>
                <a:cubicBezTo>
                  <a:pt x="429885" y="314488"/>
                  <a:pt x="676476" y="-8304"/>
                  <a:pt x="656368" y="1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9B049877-11DE-4735-B088-2B711667F62B}"/>
              </a:ext>
            </a:extLst>
          </p:cNvPr>
          <p:cNvSpPr/>
          <p:nvPr/>
        </p:nvSpPr>
        <p:spPr>
          <a:xfrm>
            <a:off x="2132395" y="2133527"/>
            <a:ext cx="409936" cy="1901561"/>
          </a:xfrm>
          <a:custGeom>
            <a:avLst/>
            <a:gdLst>
              <a:gd name="connsiteX0" fmla="*/ 407605 w 409936"/>
              <a:gd name="connsiteY0" fmla="*/ 73 h 1901561"/>
              <a:gd name="connsiteX1" fmla="*/ 255205 w 409936"/>
              <a:gd name="connsiteY1" fmla="*/ 487753 h 1901561"/>
              <a:gd name="connsiteX2" fmla="*/ 77405 w 409936"/>
              <a:gd name="connsiteY2" fmla="*/ 848433 h 1901561"/>
              <a:gd name="connsiteX3" fmla="*/ 57085 w 409936"/>
              <a:gd name="connsiteY3" fmla="*/ 1859353 h 1901561"/>
              <a:gd name="connsiteX4" fmla="*/ 67245 w 409936"/>
              <a:gd name="connsiteY4" fmla="*/ 1656153 h 1901561"/>
              <a:gd name="connsiteX5" fmla="*/ 1205 w 409936"/>
              <a:gd name="connsiteY5" fmla="*/ 1153233 h 1901561"/>
              <a:gd name="connsiteX6" fmla="*/ 133285 w 409936"/>
              <a:gd name="connsiteY6" fmla="*/ 523313 h 1901561"/>
              <a:gd name="connsiteX7" fmla="*/ 407605 w 409936"/>
              <a:gd name="connsiteY7" fmla="*/ 73 h 190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936" h="1901561">
                <a:moveTo>
                  <a:pt x="407605" y="73"/>
                </a:moveTo>
                <a:cubicBezTo>
                  <a:pt x="427925" y="-5854"/>
                  <a:pt x="310238" y="346360"/>
                  <a:pt x="255205" y="487753"/>
                </a:cubicBezTo>
                <a:cubicBezTo>
                  <a:pt x="200172" y="629146"/>
                  <a:pt x="110425" y="619833"/>
                  <a:pt x="77405" y="848433"/>
                </a:cubicBezTo>
                <a:cubicBezTo>
                  <a:pt x="44385" y="1077033"/>
                  <a:pt x="58778" y="1724733"/>
                  <a:pt x="57085" y="1859353"/>
                </a:cubicBezTo>
                <a:cubicBezTo>
                  <a:pt x="55392" y="1993973"/>
                  <a:pt x="76558" y="1773840"/>
                  <a:pt x="67245" y="1656153"/>
                </a:cubicBezTo>
                <a:cubicBezTo>
                  <a:pt x="57932" y="1538466"/>
                  <a:pt x="-9802" y="1342040"/>
                  <a:pt x="1205" y="1153233"/>
                </a:cubicBezTo>
                <a:cubicBezTo>
                  <a:pt x="12212" y="964426"/>
                  <a:pt x="61318" y="717200"/>
                  <a:pt x="133285" y="523313"/>
                </a:cubicBezTo>
                <a:cubicBezTo>
                  <a:pt x="205252" y="329426"/>
                  <a:pt x="387285" y="6000"/>
                  <a:pt x="407605" y="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6AB7AB58-A545-4C76-B816-F1F3A0D97B4F}"/>
              </a:ext>
            </a:extLst>
          </p:cNvPr>
          <p:cNvSpPr/>
          <p:nvPr/>
        </p:nvSpPr>
        <p:spPr>
          <a:xfrm>
            <a:off x="2042948" y="3816125"/>
            <a:ext cx="195022" cy="2135481"/>
          </a:xfrm>
          <a:custGeom>
            <a:avLst/>
            <a:gdLst>
              <a:gd name="connsiteX0" fmla="*/ 100812 w 195022"/>
              <a:gd name="connsiteY0" fmla="*/ 4035 h 2135481"/>
              <a:gd name="connsiteX1" fmla="*/ 4292 w 195022"/>
              <a:gd name="connsiteY1" fmla="*/ 674595 h 2135481"/>
              <a:gd name="connsiteX2" fmla="*/ 34772 w 195022"/>
              <a:gd name="connsiteY2" fmla="*/ 1517875 h 2135481"/>
              <a:gd name="connsiteX3" fmla="*/ 192252 w 195022"/>
              <a:gd name="connsiteY3" fmla="*/ 2122395 h 2135481"/>
              <a:gd name="connsiteX4" fmla="*/ 131292 w 195022"/>
              <a:gd name="connsiteY4" fmla="*/ 1873475 h 2135481"/>
              <a:gd name="connsiteX5" fmla="*/ 80492 w 195022"/>
              <a:gd name="connsiteY5" fmla="*/ 1187675 h 2135481"/>
              <a:gd name="connsiteX6" fmla="*/ 75412 w 195022"/>
              <a:gd name="connsiteY6" fmla="*/ 430755 h 2135481"/>
              <a:gd name="connsiteX7" fmla="*/ 100812 w 195022"/>
              <a:gd name="connsiteY7" fmla="*/ 4035 h 213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022" h="2135481">
                <a:moveTo>
                  <a:pt x="100812" y="4035"/>
                </a:moveTo>
                <a:cubicBezTo>
                  <a:pt x="88959" y="44675"/>
                  <a:pt x="15299" y="422288"/>
                  <a:pt x="4292" y="674595"/>
                </a:cubicBezTo>
                <a:cubicBezTo>
                  <a:pt x="-6715" y="926902"/>
                  <a:pt x="3445" y="1276575"/>
                  <a:pt x="34772" y="1517875"/>
                </a:cubicBezTo>
                <a:cubicBezTo>
                  <a:pt x="66099" y="1759175"/>
                  <a:pt x="176165" y="2063128"/>
                  <a:pt x="192252" y="2122395"/>
                </a:cubicBezTo>
                <a:cubicBezTo>
                  <a:pt x="208339" y="2181662"/>
                  <a:pt x="149919" y="2029262"/>
                  <a:pt x="131292" y="1873475"/>
                </a:cubicBezTo>
                <a:cubicBezTo>
                  <a:pt x="112665" y="1717688"/>
                  <a:pt x="89805" y="1428128"/>
                  <a:pt x="80492" y="1187675"/>
                </a:cubicBezTo>
                <a:cubicBezTo>
                  <a:pt x="71179" y="947222"/>
                  <a:pt x="70332" y="622948"/>
                  <a:pt x="75412" y="430755"/>
                </a:cubicBezTo>
                <a:cubicBezTo>
                  <a:pt x="80492" y="238562"/>
                  <a:pt x="112665" y="-36605"/>
                  <a:pt x="100812" y="40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B94142CD-6304-4D8A-B339-8330C6706167}"/>
              </a:ext>
            </a:extLst>
          </p:cNvPr>
          <p:cNvSpPr/>
          <p:nvPr/>
        </p:nvSpPr>
        <p:spPr>
          <a:xfrm>
            <a:off x="5546981" y="2209800"/>
            <a:ext cx="799967" cy="1179035"/>
          </a:xfrm>
          <a:custGeom>
            <a:avLst/>
            <a:gdLst>
              <a:gd name="connsiteX0" fmla="*/ 379 w 799967"/>
              <a:gd name="connsiteY0" fmla="*/ 137160 h 1179035"/>
              <a:gd name="connsiteX1" fmla="*/ 457579 w 799967"/>
              <a:gd name="connsiteY1" fmla="*/ 182880 h 1179035"/>
              <a:gd name="connsiteX2" fmla="*/ 782699 w 799967"/>
              <a:gd name="connsiteY2" fmla="*/ 1143000 h 1179035"/>
              <a:gd name="connsiteX3" fmla="*/ 752219 w 799967"/>
              <a:gd name="connsiteY3" fmla="*/ 919480 h 1179035"/>
              <a:gd name="connsiteX4" fmla="*/ 726819 w 799967"/>
              <a:gd name="connsiteY4" fmla="*/ 386080 h 1179035"/>
              <a:gd name="connsiteX5" fmla="*/ 533779 w 799967"/>
              <a:gd name="connsiteY5" fmla="*/ 106680 h 1179035"/>
              <a:gd name="connsiteX6" fmla="*/ 381379 w 799967"/>
              <a:gd name="connsiteY6" fmla="*/ 0 h 1179035"/>
              <a:gd name="connsiteX7" fmla="*/ 379 w 799967"/>
              <a:gd name="connsiteY7" fmla="*/ 137160 h 1179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9967" h="1179035">
                <a:moveTo>
                  <a:pt x="379" y="137160"/>
                </a:moveTo>
                <a:cubicBezTo>
                  <a:pt x="13079" y="167640"/>
                  <a:pt x="327192" y="15240"/>
                  <a:pt x="457579" y="182880"/>
                </a:cubicBezTo>
                <a:cubicBezTo>
                  <a:pt x="587966" y="350520"/>
                  <a:pt x="733592" y="1020233"/>
                  <a:pt x="782699" y="1143000"/>
                </a:cubicBezTo>
                <a:cubicBezTo>
                  <a:pt x="831806" y="1265767"/>
                  <a:pt x="761532" y="1045633"/>
                  <a:pt x="752219" y="919480"/>
                </a:cubicBezTo>
                <a:cubicBezTo>
                  <a:pt x="742906" y="793327"/>
                  <a:pt x="763226" y="521547"/>
                  <a:pt x="726819" y="386080"/>
                </a:cubicBezTo>
                <a:cubicBezTo>
                  <a:pt x="690412" y="250613"/>
                  <a:pt x="591352" y="171027"/>
                  <a:pt x="533779" y="106680"/>
                </a:cubicBezTo>
                <a:cubicBezTo>
                  <a:pt x="476206" y="42333"/>
                  <a:pt x="465199" y="0"/>
                  <a:pt x="381379" y="0"/>
                </a:cubicBezTo>
                <a:cubicBezTo>
                  <a:pt x="297559" y="0"/>
                  <a:pt x="-12321" y="106680"/>
                  <a:pt x="379" y="1371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F39EBAD4-945E-44B3-82D5-EC1800DF4ACC}"/>
              </a:ext>
            </a:extLst>
          </p:cNvPr>
          <p:cNvSpPr/>
          <p:nvPr/>
        </p:nvSpPr>
        <p:spPr>
          <a:xfrm>
            <a:off x="5898405" y="926332"/>
            <a:ext cx="940012" cy="1419609"/>
          </a:xfrm>
          <a:custGeom>
            <a:avLst/>
            <a:gdLst>
              <a:gd name="connsiteX0" fmla="*/ 4555 w 940012"/>
              <a:gd name="connsiteY0" fmla="*/ 3308 h 1419609"/>
              <a:gd name="connsiteX1" fmla="*/ 421115 w 940012"/>
              <a:gd name="connsiteY1" fmla="*/ 430028 h 1419609"/>
              <a:gd name="connsiteX2" fmla="*/ 918955 w 940012"/>
              <a:gd name="connsiteY2" fmla="*/ 1374908 h 1419609"/>
              <a:gd name="connsiteX3" fmla="*/ 832595 w 940012"/>
              <a:gd name="connsiteY3" fmla="*/ 1202188 h 1419609"/>
              <a:gd name="connsiteX4" fmla="*/ 695435 w 940012"/>
              <a:gd name="connsiteY4" fmla="*/ 633228 h 1419609"/>
              <a:gd name="connsiteX5" fmla="*/ 4555 w 940012"/>
              <a:gd name="connsiteY5" fmla="*/ 3308 h 1419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0012" h="1419609">
                <a:moveTo>
                  <a:pt x="4555" y="3308"/>
                </a:moveTo>
                <a:cubicBezTo>
                  <a:pt x="-41165" y="-30559"/>
                  <a:pt x="268715" y="201428"/>
                  <a:pt x="421115" y="430028"/>
                </a:cubicBezTo>
                <a:cubicBezTo>
                  <a:pt x="573515" y="658628"/>
                  <a:pt x="850375" y="1246215"/>
                  <a:pt x="918955" y="1374908"/>
                </a:cubicBezTo>
                <a:cubicBezTo>
                  <a:pt x="987535" y="1503601"/>
                  <a:pt x="869848" y="1325801"/>
                  <a:pt x="832595" y="1202188"/>
                </a:cubicBezTo>
                <a:cubicBezTo>
                  <a:pt x="795342" y="1078575"/>
                  <a:pt x="832595" y="832195"/>
                  <a:pt x="695435" y="633228"/>
                </a:cubicBezTo>
                <a:cubicBezTo>
                  <a:pt x="558275" y="434261"/>
                  <a:pt x="50275" y="37175"/>
                  <a:pt x="4555" y="33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960A07A0-3C31-497A-91BE-22F879FE8B21}"/>
              </a:ext>
            </a:extLst>
          </p:cNvPr>
          <p:cNvSpPr/>
          <p:nvPr/>
        </p:nvSpPr>
        <p:spPr>
          <a:xfrm>
            <a:off x="6802858" y="2442497"/>
            <a:ext cx="534214" cy="1717740"/>
          </a:xfrm>
          <a:custGeom>
            <a:avLst/>
            <a:gdLst>
              <a:gd name="connsiteX0" fmla="*/ 19582 w 534214"/>
              <a:gd name="connsiteY0" fmla="*/ 983 h 1717740"/>
              <a:gd name="connsiteX1" fmla="*/ 141502 w 534214"/>
              <a:gd name="connsiteY1" fmla="*/ 625823 h 1717740"/>
              <a:gd name="connsiteX2" fmla="*/ 304062 w 534214"/>
              <a:gd name="connsiteY2" fmla="*/ 1098263 h 1717740"/>
              <a:gd name="connsiteX3" fmla="*/ 532662 w 534214"/>
              <a:gd name="connsiteY3" fmla="*/ 1707863 h 1717740"/>
              <a:gd name="connsiteX4" fmla="*/ 395502 w 534214"/>
              <a:gd name="connsiteY4" fmla="*/ 1438623 h 1717740"/>
              <a:gd name="connsiteX5" fmla="*/ 222782 w 534214"/>
              <a:gd name="connsiteY5" fmla="*/ 956023 h 1717740"/>
              <a:gd name="connsiteX6" fmla="*/ 19582 w 534214"/>
              <a:gd name="connsiteY6" fmla="*/ 493743 h 1717740"/>
              <a:gd name="connsiteX7" fmla="*/ 19582 w 534214"/>
              <a:gd name="connsiteY7" fmla="*/ 983 h 171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4214" h="1717740">
                <a:moveTo>
                  <a:pt x="19582" y="983"/>
                </a:moveTo>
                <a:cubicBezTo>
                  <a:pt x="39902" y="22996"/>
                  <a:pt x="94089" y="442943"/>
                  <a:pt x="141502" y="625823"/>
                </a:cubicBezTo>
                <a:cubicBezTo>
                  <a:pt x="188915" y="808703"/>
                  <a:pt x="238869" y="917923"/>
                  <a:pt x="304062" y="1098263"/>
                </a:cubicBezTo>
                <a:cubicBezTo>
                  <a:pt x="369255" y="1278603"/>
                  <a:pt x="517422" y="1651136"/>
                  <a:pt x="532662" y="1707863"/>
                </a:cubicBezTo>
                <a:cubicBezTo>
                  <a:pt x="547902" y="1764590"/>
                  <a:pt x="447149" y="1563930"/>
                  <a:pt x="395502" y="1438623"/>
                </a:cubicBezTo>
                <a:cubicBezTo>
                  <a:pt x="343855" y="1313316"/>
                  <a:pt x="285435" y="1113503"/>
                  <a:pt x="222782" y="956023"/>
                </a:cubicBezTo>
                <a:cubicBezTo>
                  <a:pt x="160129" y="798543"/>
                  <a:pt x="50909" y="655456"/>
                  <a:pt x="19582" y="493743"/>
                </a:cubicBezTo>
                <a:cubicBezTo>
                  <a:pt x="-11745" y="332030"/>
                  <a:pt x="-738" y="-21030"/>
                  <a:pt x="19582" y="9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6C4F4FD2-4831-44BD-B71C-DE89F74EB36A}"/>
              </a:ext>
            </a:extLst>
          </p:cNvPr>
          <p:cNvSpPr/>
          <p:nvPr/>
        </p:nvSpPr>
        <p:spPr>
          <a:xfrm>
            <a:off x="6447843" y="3340909"/>
            <a:ext cx="527766" cy="1835686"/>
          </a:xfrm>
          <a:custGeom>
            <a:avLst/>
            <a:gdLst>
              <a:gd name="connsiteX0" fmla="*/ 3757 w 527766"/>
              <a:gd name="connsiteY0" fmla="*/ 1731 h 1835686"/>
              <a:gd name="connsiteX1" fmla="*/ 186637 w 527766"/>
              <a:gd name="connsiteY1" fmla="*/ 900891 h 1835686"/>
              <a:gd name="connsiteX2" fmla="*/ 410157 w 527766"/>
              <a:gd name="connsiteY2" fmla="*/ 1525731 h 1835686"/>
              <a:gd name="connsiteX3" fmla="*/ 526997 w 527766"/>
              <a:gd name="connsiteY3" fmla="*/ 1835611 h 1835686"/>
              <a:gd name="connsiteX4" fmla="*/ 455877 w 527766"/>
              <a:gd name="connsiteY4" fmla="*/ 1551131 h 1835686"/>
              <a:gd name="connsiteX5" fmla="*/ 359357 w 527766"/>
              <a:gd name="connsiteY5" fmla="*/ 1144731 h 1835686"/>
              <a:gd name="connsiteX6" fmla="*/ 3757 w 527766"/>
              <a:gd name="connsiteY6" fmla="*/ 1731 h 183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66" h="1835686">
                <a:moveTo>
                  <a:pt x="3757" y="1731"/>
                </a:moveTo>
                <a:cubicBezTo>
                  <a:pt x="-25030" y="-38909"/>
                  <a:pt x="118904" y="646891"/>
                  <a:pt x="186637" y="900891"/>
                </a:cubicBezTo>
                <a:cubicBezTo>
                  <a:pt x="254370" y="1154891"/>
                  <a:pt x="410157" y="1525731"/>
                  <a:pt x="410157" y="1525731"/>
                </a:cubicBezTo>
                <a:cubicBezTo>
                  <a:pt x="466884" y="1681518"/>
                  <a:pt x="519377" y="1831378"/>
                  <a:pt x="526997" y="1835611"/>
                </a:cubicBezTo>
                <a:cubicBezTo>
                  <a:pt x="534617" y="1839844"/>
                  <a:pt x="483817" y="1666278"/>
                  <a:pt x="455877" y="1551131"/>
                </a:cubicBezTo>
                <a:cubicBezTo>
                  <a:pt x="427937" y="1435984"/>
                  <a:pt x="433017" y="1398731"/>
                  <a:pt x="359357" y="1144731"/>
                </a:cubicBezTo>
                <a:cubicBezTo>
                  <a:pt x="285697" y="890731"/>
                  <a:pt x="32544" y="42371"/>
                  <a:pt x="3757" y="17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AC89A1DE-E3E7-49E7-A670-3373BF2CB457}"/>
              </a:ext>
            </a:extLst>
          </p:cNvPr>
          <p:cNvSpPr/>
          <p:nvPr/>
        </p:nvSpPr>
        <p:spPr>
          <a:xfrm>
            <a:off x="6948915" y="3494977"/>
            <a:ext cx="395699" cy="1978149"/>
          </a:xfrm>
          <a:custGeom>
            <a:avLst/>
            <a:gdLst>
              <a:gd name="connsiteX0" fmla="*/ 525 w 395699"/>
              <a:gd name="connsiteY0" fmla="*/ 63 h 1978149"/>
              <a:gd name="connsiteX1" fmla="*/ 142765 w 395699"/>
              <a:gd name="connsiteY1" fmla="*/ 848423 h 1978149"/>
              <a:gd name="connsiteX2" fmla="*/ 386605 w 395699"/>
              <a:gd name="connsiteY2" fmla="*/ 1930463 h 1978149"/>
              <a:gd name="connsiteX3" fmla="*/ 320565 w 395699"/>
              <a:gd name="connsiteY3" fmla="*/ 1696783 h 1978149"/>
              <a:gd name="connsiteX4" fmla="*/ 102125 w 395699"/>
              <a:gd name="connsiteY4" fmla="*/ 889063 h 1978149"/>
              <a:gd name="connsiteX5" fmla="*/ 525 w 395699"/>
              <a:gd name="connsiteY5" fmla="*/ 63 h 1978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699" h="1978149">
                <a:moveTo>
                  <a:pt x="525" y="63"/>
                </a:moveTo>
                <a:cubicBezTo>
                  <a:pt x="7298" y="-6710"/>
                  <a:pt x="78418" y="526690"/>
                  <a:pt x="142765" y="848423"/>
                </a:cubicBezTo>
                <a:cubicBezTo>
                  <a:pt x="207112" y="1170156"/>
                  <a:pt x="356972" y="1789070"/>
                  <a:pt x="386605" y="1930463"/>
                </a:cubicBezTo>
                <a:cubicBezTo>
                  <a:pt x="416238" y="2071856"/>
                  <a:pt x="367978" y="1870350"/>
                  <a:pt x="320565" y="1696783"/>
                </a:cubicBezTo>
                <a:cubicBezTo>
                  <a:pt x="273152" y="1523216"/>
                  <a:pt x="150385" y="1172696"/>
                  <a:pt x="102125" y="889063"/>
                </a:cubicBezTo>
                <a:cubicBezTo>
                  <a:pt x="53865" y="605430"/>
                  <a:pt x="-6248" y="6836"/>
                  <a:pt x="525" y="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88CD3AF6-6D25-4B24-B9BB-274EBD5819F7}"/>
              </a:ext>
            </a:extLst>
          </p:cNvPr>
          <p:cNvSpPr/>
          <p:nvPr/>
        </p:nvSpPr>
        <p:spPr>
          <a:xfrm>
            <a:off x="7147546" y="4003148"/>
            <a:ext cx="258766" cy="1959599"/>
          </a:xfrm>
          <a:custGeom>
            <a:avLst/>
            <a:gdLst>
              <a:gd name="connsiteX0" fmla="*/ 14 w 258766"/>
              <a:gd name="connsiteY0" fmla="*/ 4972 h 1959599"/>
              <a:gd name="connsiteX1" fmla="*/ 203214 w 258766"/>
              <a:gd name="connsiteY1" fmla="*/ 934612 h 1959599"/>
              <a:gd name="connsiteX2" fmla="*/ 55894 w 258766"/>
              <a:gd name="connsiteY2" fmla="*/ 1884572 h 1959599"/>
              <a:gd name="connsiteX3" fmla="*/ 86374 w 258766"/>
              <a:gd name="connsiteY3" fmla="*/ 1849012 h 1959599"/>
              <a:gd name="connsiteX4" fmla="*/ 254014 w 258766"/>
              <a:gd name="connsiteY4" fmla="*/ 1447692 h 1959599"/>
              <a:gd name="connsiteX5" fmla="*/ 193054 w 258766"/>
              <a:gd name="connsiteY5" fmla="*/ 604412 h 1959599"/>
              <a:gd name="connsiteX6" fmla="*/ 14 w 258766"/>
              <a:gd name="connsiteY6" fmla="*/ 4972 h 195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766" h="1959599">
                <a:moveTo>
                  <a:pt x="14" y="4972"/>
                </a:moveTo>
                <a:cubicBezTo>
                  <a:pt x="1707" y="60005"/>
                  <a:pt x="193901" y="621345"/>
                  <a:pt x="203214" y="934612"/>
                </a:cubicBezTo>
                <a:cubicBezTo>
                  <a:pt x="212527" y="1247879"/>
                  <a:pt x="75367" y="1732172"/>
                  <a:pt x="55894" y="1884572"/>
                </a:cubicBezTo>
                <a:cubicBezTo>
                  <a:pt x="36421" y="2036972"/>
                  <a:pt x="53354" y="1921825"/>
                  <a:pt x="86374" y="1849012"/>
                </a:cubicBezTo>
                <a:cubicBezTo>
                  <a:pt x="119394" y="1776199"/>
                  <a:pt x="236234" y="1655125"/>
                  <a:pt x="254014" y="1447692"/>
                </a:cubicBezTo>
                <a:cubicBezTo>
                  <a:pt x="271794" y="1240259"/>
                  <a:pt x="237081" y="844019"/>
                  <a:pt x="193054" y="604412"/>
                </a:cubicBezTo>
                <a:cubicBezTo>
                  <a:pt x="149027" y="364805"/>
                  <a:pt x="-1679" y="-50061"/>
                  <a:pt x="14" y="49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A192E6D2-2841-4415-A800-F3F0E211BEAF}"/>
              </a:ext>
            </a:extLst>
          </p:cNvPr>
          <p:cNvSpPr/>
          <p:nvPr/>
        </p:nvSpPr>
        <p:spPr>
          <a:xfrm>
            <a:off x="3232175" y="5801912"/>
            <a:ext cx="688867" cy="1534970"/>
          </a:xfrm>
          <a:custGeom>
            <a:avLst/>
            <a:gdLst>
              <a:gd name="connsiteX0" fmla="*/ 684505 w 688867"/>
              <a:gd name="connsiteY0" fmla="*/ 19768 h 1534970"/>
              <a:gd name="connsiteX1" fmla="*/ 298425 w 688867"/>
              <a:gd name="connsiteY1" fmla="*/ 390608 h 1534970"/>
              <a:gd name="connsiteX2" fmla="*/ 125705 w 688867"/>
              <a:gd name="connsiteY2" fmla="*/ 995128 h 1534970"/>
              <a:gd name="connsiteX3" fmla="*/ 212065 w 688867"/>
              <a:gd name="connsiteY3" fmla="*/ 1523448 h 1534970"/>
              <a:gd name="connsiteX4" fmla="*/ 181585 w 688867"/>
              <a:gd name="connsiteY4" fmla="*/ 1330408 h 1534970"/>
              <a:gd name="connsiteX5" fmla="*/ 19025 w 688867"/>
              <a:gd name="connsiteY5" fmla="*/ 995128 h 1534970"/>
              <a:gd name="connsiteX6" fmla="*/ 684505 w 688867"/>
              <a:gd name="connsiteY6" fmla="*/ 19768 h 153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8867" h="1534970">
                <a:moveTo>
                  <a:pt x="684505" y="19768"/>
                </a:moveTo>
                <a:cubicBezTo>
                  <a:pt x="731072" y="-80985"/>
                  <a:pt x="391558" y="228048"/>
                  <a:pt x="298425" y="390608"/>
                </a:cubicBezTo>
                <a:cubicBezTo>
                  <a:pt x="205292" y="553168"/>
                  <a:pt x="140098" y="806321"/>
                  <a:pt x="125705" y="995128"/>
                </a:cubicBezTo>
                <a:cubicBezTo>
                  <a:pt x="111312" y="1183935"/>
                  <a:pt x="202752" y="1467568"/>
                  <a:pt x="212065" y="1523448"/>
                </a:cubicBezTo>
                <a:cubicBezTo>
                  <a:pt x="221378" y="1579328"/>
                  <a:pt x="213758" y="1418461"/>
                  <a:pt x="181585" y="1330408"/>
                </a:cubicBezTo>
                <a:cubicBezTo>
                  <a:pt x="149412" y="1242355"/>
                  <a:pt x="-63948" y="1216108"/>
                  <a:pt x="19025" y="995128"/>
                </a:cubicBezTo>
                <a:cubicBezTo>
                  <a:pt x="101998" y="774148"/>
                  <a:pt x="637938" y="120521"/>
                  <a:pt x="684505" y="197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793BA2E4-4EA6-48E1-AB78-E531575B66A8}"/>
              </a:ext>
            </a:extLst>
          </p:cNvPr>
          <p:cNvSpPr/>
          <p:nvPr/>
        </p:nvSpPr>
        <p:spPr>
          <a:xfrm>
            <a:off x="2305517" y="5968032"/>
            <a:ext cx="1049280" cy="1743800"/>
          </a:xfrm>
          <a:custGeom>
            <a:avLst/>
            <a:gdLst>
              <a:gd name="connsiteX0" fmla="*/ 803 w 1049280"/>
              <a:gd name="connsiteY0" fmla="*/ 968 h 1743800"/>
              <a:gd name="connsiteX1" fmla="*/ 452923 w 1049280"/>
              <a:gd name="connsiteY1" fmla="*/ 976328 h 1743800"/>
              <a:gd name="connsiteX2" fmla="*/ 966003 w 1049280"/>
              <a:gd name="connsiteY2" fmla="*/ 1631648 h 1743800"/>
              <a:gd name="connsiteX3" fmla="*/ 1032043 w 1049280"/>
              <a:gd name="connsiteY3" fmla="*/ 1728168 h 1743800"/>
              <a:gd name="connsiteX4" fmla="*/ 793283 w 1049280"/>
              <a:gd name="connsiteY4" fmla="*/ 1458928 h 1743800"/>
              <a:gd name="connsiteX5" fmla="*/ 798363 w 1049280"/>
              <a:gd name="connsiteY5" fmla="*/ 1255728 h 1743800"/>
              <a:gd name="connsiteX6" fmla="*/ 564683 w 1049280"/>
              <a:gd name="connsiteY6" fmla="*/ 803608 h 1743800"/>
              <a:gd name="connsiteX7" fmla="*/ 803 w 1049280"/>
              <a:gd name="connsiteY7" fmla="*/ 968 h 174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9280" h="1743800">
                <a:moveTo>
                  <a:pt x="803" y="968"/>
                </a:moveTo>
                <a:cubicBezTo>
                  <a:pt x="-17824" y="29755"/>
                  <a:pt x="292056" y="704548"/>
                  <a:pt x="452923" y="976328"/>
                </a:cubicBezTo>
                <a:cubicBezTo>
                  <a:pt x="613790" y="1248108"/>
                  <a:pt x="869483" y="1506341"/>
                  <a:pt x="966003" y="1631648"/>
                </a:cubicBezTo>
                <a:cubicBezTo>
                  <a:pt x="1062523" y="1756955"/>
                  <a:pt x="1060830" y="1756955"/>
                  <a:pt x="1032043" y="1728168"/>
                </a:cubicBezTo>
                <a:cubicBezTo>
                  <a:pt x="1003256" y="1699381"/>
                  <a:pt x="832230" y="1537668"/>
                  <a:pt x="793283" y="1458928"/>
                </a:cubicBezTo>
                <a:cubicBezTo>
                  <a:pt x="754336" y="1380188"/>
                  <a:pt x="836463" y="1364948"/>
                  <a:pt x="798363" y="1255728"/>
                </a:cubicBezTo>
                <a:cubicBezTo>
                  <a:pt x="760263" y="1146508"/>
                  <a:pt x="698456" y="1014428"/>
                  <a:pt x="564683" y="803608"/>
                </a:cubicBezTo>
                <a:cubicBezTo>
                  <a:pt x="430910" y="592788"/>
                  <a:pt x="19430" y="-27819"/>
                  <a:pt x="803" y="96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4D2398FC-FC34-42D8-B235-0AF831A94CD1}"/>
              </a:ext>
            </a:extLst>
          </p:cNvPr>
          <p:cNvSpPr/>
          <p:nvPr/>
        </p:nvSpPr>
        <p:spPr>
          <a:xfrm>
            <a:off x="7405803" y="5613384"/>
            <a:ext cx="549269" cy="1894272"/>
          </a:xfrm>
          <a:custGeom>
            <a:avLst/>
            <a:gdLst>
              <a:gd name="connsiteX0" fmla="*/ 2530 w 549269"/>
              <a:gd name="connsiteY0" fmla="*/ 16 h 1894272"/>
              <a:gd name="connsiteX1" fmla="*/ 273464 w 549269"/>
              <a:gd name="connsiteY1" fmla="*/ 1117616 h 1894272"/>
              <a:gd name="connsiteX2" fmla="*/ 544397 w 549269"/>
              <a:gd name="connsiteY2" fmla="*/ 1871149 h 1894272"/>
              <a:gd name="connsiteX3" fmla="*/ 425864 w 549269"/>
              <a:gd name="connsiteY3" fmla="*/ 1651016 h 1894272"/>
              <a:gd name="connsiteX4" fmla="*/ 154930 w 549269"/>
              <a:gd name="connsiteY4" fmla="*/ 1143016 h 1894272"/>
              <a:gd name="connsiteX5" fmla="*/ 2530 w 549269"/>
              <a:gd name="connsiteY5" fmla="*/ 16 h 1894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9269" h="1894272">
                <a:moveTo>
                  <a:pt x="2530" y="16"/>
                </a:moveTo>
                <a:cubicBezTo>
                  <a:pt x="22286" y="-4217"/>
                  <a:pt x="183153" y="805761"/>
                  <a:pt x="273464" y="1117616"/>
                </a:cubicBezTo>
                <a:cubicBezTo>
                  <a:pt x="363775" y="1429472"/>
                  <a:pt x="518997" y="1782249"/>
                  <a:pt x="544397" y="1871149"/>
                </a:cubicBezTo>
                <a:cubicBezTo>
                  <a:pt x="569797" y="1960049"/>
                  <a:pt x="490775" y="1772371"/>
                  <a:pt x="425864" y="1651016"/>
                </a:cubicBezTo>
                <a:cubicBezTo>
                  <a:pt x="360953" y="1529661"/>
                  <a:pt x="226897" y="1415360"/>
                  <a:pt x="154930" y="1143016"/>
                </a:cubicBezTo>
                <a:cubicBezTo>
                  <a:pt x="82963" y="870672"/>
                  <a:pt x="-17226" y="4249"/>
                  <a:pt x="2530" y="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EB001183-74FD-441B-88BF-5D79727AF311}"/>
              </a:ext>
            </a:extLst>
          </p:cNvPr>
          <p:cNvSpPr/>
          <p:nvPr/>
        </p:nvSpPr>
        <p:spPr>
          <a:xfrm>
            <a:off x="1193588" y="5187815"/>
            <a:ext cx="867247" cy="1852336"/>
          </a:xfrm>
          <a:custGeom>
            <a:avLst/>
            <a:gdLst>
              <a:gd name="connsiteX0" fmla="*/ 863812 w 867247"/>
              <a:gd name="connsiteY0" fmla="*/ 2252 h 1852336"/>
              <a:gd name="connsiteX1" fmla="*/ 542079 w 867247"/>
              <a:gd name="connsiteY1" fmla="*/ 789652 h 1852336"/>
              <a:gd name="connsiteX2" fmla="*/ 17145 w 867247"/>
              <a:gd name="connsiteY2" fmla="*/ 1814118 h 1852336"/>
              <a:gd name="connsiteX3" fmla="*/ 178012 w 867247"/>
              <a:gd name="connsiteY3" fmla="*/ 1577052 h 1852336"/>
              <a:gd name="connsiteX4" fmla="*/ 677545 w 867247"/>
              <a:gd name="connsiteY4" fmla="*/ 1035185 h 1852336"/>
              <a:gd name="connsiteX5" fmla="*/ 863812 w 867247"/>
              <a:gd name="connsiteY5" fmla="*/ 2252 h 185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7247" h="1852336">
                <a:moveTo>
                  <a:pt x="863812" y="2252"/>
                </a:moveTo>
                <a:cubicBezTo>
                  <a:pt x="841234" y="-38670"/>
                  <a:pt x="683190" y="487674"/>
                  <a:pt x="542079" y="789652"/>
                </a:cubicBezTo>
                <a:cubicBezTo>
                  <a:pt x="400968" y="1091630"/>
                  <a:pt x="77823" y="1682885"/>
                  <a:pt x="17145" y="1814118"/>
                </a:cubicBezTo>
                <a:cubicBezTo>
                  <a:pt x="-43533" y="1945351"/>
                  <a:pt x="67945" y="1706874"/>
                  <a:pt x="178012" y="1577052"/>
                </a:cubicBezTo>
                <a:cubicBezTo>
                  <a:pt x="288079" y="1447230"/>
                  <a:pt x="560423" y="1297652"/>
                  <a:pt x="677545" y="1035185"/>
                </a:cubicBezTo>
                <a:cubicBezTo>
                  <a:pt x="794667" y="772718"/>
                  <a:pt x="886390" y="43174"/>
                  <a:pt x="863812" y="22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975C3A4E-3961-49A5-8CF9-97CCC4B0F21B}"/>
              </a:ext>
            </a:extLst>
          </p:cNvPr>
          <p:cNvSpPr/>
          <p:nvPr/>
        </p:nvSpPr>
        <p:spPr>
          <a:xfrm>
            <a:off x="3885637" y="6197272"/>
            <a:ext cx="1261867" cy="2878010"/>
          </a:xfrm>
          <a:custGeom>
            <a:avLst/>
            <a:gdLst>
              <a:gd name="connsiteX0" fmla="*/ 563 w 1261867"/>
              <a:gd name="connsiteY0" fmla="*/ 328 h 2878010"/>
              <a:gd name="connsiteX1" fmla="*/ 440830 w 1261867"/>
              <a:gd name="connsiteY1" fmla="*/ 1354995 h 2878010"/>
              <a:gd name="connsiteX2" fmla="*/ 1202830 w 1261867"/>
              <a:gd name="connsiteY2" fmla="*/ 2718128 h 2878010"/>
              <a:gd name="connsiteX3" fmla="*/ 1202830 w 1261867"/>
              <a:gd name="connsiteY3" fmla="*/ 2845128 h 2878010"/>
              <a:gd name="connsiteX4" fmla="*/ 1135096 w 1261867"/>
              <a:gd name="connsiteY4" fmla="*/ 2667328 h 2878010"/>
              <a:gd name="connsiteX5" fmla="*/ 1118163 w 1261867"/>
              <a:gd name="connsiteY5" fmla="*/ 2243995 h 2878010"/>
              <a:gd name="connsiteX6" fmla="*/ 525496 w 1261867"/>
              <a:gd name="connsiteY6" fmla="*/ 1236461 h 2878010"/>
              <a:gd name="connsiteX7" fmla="*/ 563 w 1261867"/>
              <a:gd name="connsiteY7" fmla="*/ 328 h 2878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1867" h="2878010">
                <a:moveTo>
                  <a:pt x="563" y="328"/>
                </a:moveTo>
                <a:cubicBezTo>
                  <a:pt x="-13548" y="20084"/>
                  <a:pt x="240452" y="902028"/>
                  <a:pt x="440830" y="1354995"/>
                </a:cubicBezTo>
                <a:cubicBezTo>
                  <a:pt x="641208" y="1807962"/>
                  <a:pt x="1075830" y="2469773"/>
                  <a:pt x="1202830" y="2718128"/>
                </a:cubicBezTo>
                <a:cubicBezTo>
                  <a:pt x="1329830" y="2966484"/>
                  <a:pt x="1214119" y="2853595"/>
                  <a:pt x="1202830" y="2845128"/>
                </a:cubicBezTo>
                <a:cubicBezTo>
                  <a:pt x="1191541" y="2836661"/>
                  <a:pt x="1149207" y="2767517"/>
                  <a:pt x="1135096" y="2667328"/>
                </a:cubicBezTo>
                <a:cubicBezTo>
                  <a:pt x="1120985" y="2567139"/>
                  <a:pt x="1219763" y="2482473"/>
                  <a:pt x="1118163" y="2243995"/>
                </a:cubicBezTo>
                <a:cubicBezTo>
                  <a:pt x="1016563" y="2005517"/>
                  <a:pt x="717407" y="1614639"/>
                  <a:pt x="525496" y="1236461"/>
                </a:cubicBezTo>
                <a:cubicBezTo>
                  <a:pt x="333585" y="858283"/>
                  <a:pt x="14674" y="-19428"/>
                  <a:pt x="563" y="3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186333DA-D3B4-427B-8EA3-625C2E0E5D47}"/>
              </a:ext>
            </a:extLst>
          </p:cNvPr>
          <p:cNvSpPr/>
          <p:nvPr/>
        </p:nvSpPr>
        <p:spPr>
          <a:xfrm>
            <a:off x="3352648" y="7779863"/>
            <a:ext cx="2110582" cy="1394602"/>
          </a:xfrm>
          <a:custGeom>
            <a:avLst/>
            <a:gdLst>
              <a:gd name="connsiteX0" fmla="*/ 152 w 2110582"/>
              <a:gd name="connsiteY0" fmla="*/ 1004 h 1394602"/>
              <a:gd name="connsiteX1" fmla="*/ 474285 w 2110582"/>
              <a:gd name="connsiteY1" fmla="*/ 712204 h 1394602"/>
              <a:gd name="connsiteX2" fmla="*/ 812952 w 2110582"/>
              <a:gd name="connsiteY2" fmla="*/ 991604 h 1394602"/>
              <a:gd name="connsiteX3" fmla="*/ 2108352 w 2110582"/>
              <a:gd name="connsiteY3" fmla="*/ 1389537 h 1394602"/>
              <a:gd name="connsiteX4" fmla="*/ 1109285 w 2110582"/>
              <a:gd name="connsiteY4" fmla="*/ 1194804 h 1394602"/>
              <a:gd name="connsiteX5" fmla="*/ 525085 w 2110582"/>
              <a:gd name="connsiteY5" fmla="*/ 881537 h 1394602"/>
              <a:gd name="connsiteX6" fmla="*/ 152 w 2110582"/>
              <a:gd name="connsiteY6" fmla="*/ 1004 h 139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0582" h="1394602">
                <a:moveTo>
                  <a:pt x="152" y="1004"/>
                </a:moveTo>
                <a:cubicBezTo>
                  <a:pt x="-8315" y="-27218"/>
                  <a:pt x="338818" y="547104"/>
                  <a:pt x="474285" y="712204"/>
                </a:cubicBezTo>
                <a:cubicBezTo>
                  <a:pt x="609752" y="877304"/>
                  <a:pt x="540607" y="878715"/>
                  <a:pt x="812952" y="991604"/>
                </a:cubicBezTo>
                <a:cubicBezTo>
                  <a:pt x="1085297" y="1104493"/>
                  <a:pt x="2058963" y="1355670"/>
                  <a:pt x="2108352" y="1389537"/>
                </a:cubicBezTo>
                <a:cubicBezTo>
                  <a:pt x="2157741" y="1423404"/>
                  <a:pt x="1373163" y="1279471"/>
                  <a:pt x="1109285" y="1194804"/>
                </a:cubicBezTo>
                <a:cubicBezTo>
                  <a:pt x="845407" y="1110137"/>
                  <a:pt x="708529" y="1077682"/>
                  <a:pt x="525085" y="881537"/>
                </a:cubicBezTo>
                <a:cubicBezTo>
                  <a:pt x="341641" y="685393"/>
                  <a:pt x="8619" y="29226"/>
                  <a:pt x="152" y="10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233FEA63-E8BA-453D-BE81-9F00D19D4A76}"/>
              </a:ext>
            </a:extLst>
          </p:cNvPr>
          <p:cNvSpPr/>
          <p:nvPr/>
        </p:nvSpPr>
        <p:spPr>
          <a:xfrm>
            <a:off x="7319719" y="7682350"/>
            <a:ext cx="1043862" cy="2889114"/>
          </a:xfrm>
          <a:custGeom>
            <a:avLst/>
            <a:gdLst>
              <a:gd name="connsiteX0" fmla="*/ 689748 w 1043862"/>
              <a:gd name="connsiteY0" fmla="*/ 5383 h 2889114"/>
              <a:gd name="connsiteX1" fmla="*/ 1036881 w 1043862"/>
              <a:gd name="connsiteY1" fmla="*/ 911317 h 2889114"/>
              <a:gd name="connsiteX2" fmla="*/ 850614 w 1043862"/>
              <a:gd name="connsiteY2" fmla="*/ 1647917 h 2889114"/>
              <a:gd name="connsiteX3" fmla="*/ 46281 w 1043862"/>
              <a:gd name="connsiteY3" fmla="*/ 2807850 h 2889114"/>
              <a:gd name="connsiteX4" fmla="*/ 190214 w 1043862"/>
              <a:gd name="connsiteY4" fmla="*/ 2613117 h 2889114"/>
              <a:gd name="connsiteX5" fmla="*/ 960681 w 1043862"/>
              <a:gd name="connsiteY5" fmla="*/ 1182250 h 2889114"/>
              <a:gd name="connsiteX6" fmla="*/ 909881 w 1043862"/>
              <a:gd name="connsiteY6" fmla="*/ 564183 h 2889114"/>
              <a:gd name="connsiteX7" fmla="*/ 689748 w 1043862"/>
              <a:gd name="connsiteY7" fmla="*/ 5383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3862" h="2889114">
                <a:moveTo>
                  <a:pt x="689748" y="5383"/>
                </a:moveTo>
                <a:cubicBezTo>
                  <a:pt x="710915" y="63239"/>
                  <a:pt x="1010070" y="637561"/>
                  <a:pt x="1036881" y="911317"/>
                </a:cubicBezTo>
                <a:cubicBezTo>
                  <a:pt x="1063692" y="1185073"/>
                  <a:pt x="1015714" y="1331828"/>
                  <a:pt x="850614" y="1647917"/>
                </a:cubicBezTo>
                <a:cubicBezTo>
                  <a:pt x="685514" y="1964006"/>
                  <a:pt x="156348" y="2646983"/>
                  <a:pt x="46281" y="2807850"/>
                </a:cubicBezTo>
                <a:cubicBezTo>
                  <a:pt x="-63786" y="2968717"/>
                  <a:pt x="37814" y="2884050"/>
                  <a:pt x="190214" y="2613117"/>
                </a:cubicBezTo>
                <a:cubicBezTo>
                  <a:pt x="342614" y="2342184"/>
                  <a:pt x="840737" y="1523739"/>
                  <a:pt x="960681" y="1182250"/>
                </a:cubicBezTo>
                <a:cubicBezTo>
                  <a:pt x="1080625" y="840761"/>
                  <a:pt x="949392" y="757505"/>
                  <a:pt x="909881" y="564183"/>
                </a:cubicBezTo>
                <a:cubicBezTo>
                  <a:pt x="870370" y="370861"/>
                  <a:pt x="668581" y="-52473"/>
                  <a:pt x="689748" y="53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C9C56DD7-BA8B-439E-B033-D152871EA120}"/>
              </a:ext>
            </a:extLst>
          </p:cNvPr>
          <p:cNvSpPr/>
          <p:nvPr/>
        </p:nvSpPr>
        <p:spPr>
          <a:xfrm>
            <a:off x="4160838" y="3908425"/>
            <a:ext cx="172756" cy="60510"/>
          </a:xfrm>
          <a:custGeom>
            <a:avLst/>
            <a:gdLst>
              <a:gd name="connsiteX0" fmla="*/ 0 w 172756"/>
              <a:gd name="connsiteY0" fmla="*/ 0 h 60510"/>
              <a:gd name="connsiteX1" fmla="*/ 155575 w 172756"/>
              <a:gd name="connsiteY1" fmla="*/ 31750 h 60510"/>
              <a:gd name="connsiteX2" fmla="*/ 166687 w 172756"/>
              <a:gd name="connsiteY2" fmla="*/ 60325 h 60510"/>
              <a:gd name="connsiteX3" fmla="*/ 136525 w 172756"/>
              <a:gd name="connsiteY3" fmla="*/ 42863 h 60510"/>
              <a:gd name="connsiteX4" fmla="*/ 82550 w 172756"/>
              <a:gd name="connsiteY4" fmla="*/ 19050 h 60510"/>
              <a:gd name="connsiteX5" fmla="*/ 0 w 172756"/>
              <a:gd name="connsiteY5" fmla="*/ 0 h 6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756" h="60510">
                <a:moveTo>
                  <a:pt x="0" y="0"/>
                </a:moveTo>
                <a:cubicBezTo>
                  <a:pt x="63897" y="10848"/>
                  <a:pt x="127794" y="21696"/>
                  <a:pt x="155575" y="31750"/>
                </a:cubicBezTo>
                <a:cubicBezTo>
                  <a:pt x="183356" y="41804"/>
                  <a:pt x="169862" y="58473"/>
                  <a:pt x="166687" y="60325"/>
                </a:cubicBezTo>
                <a:cubicBezTo>
                  <a:pt x="163512" y="62177"/>
                  <a:pt x="150548" y="49742"/>
                  <a:pt x="136525" y="42863"/>
                </a:cubicBezTo>
                <a:cubicBezTo>
                  <a:pt x="122502" y="35984"/>
                  <a:pt x="82550" y="19050"/>
                  <a:pt x="82550" y="1905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12664C40-15D7-4692-965E-A98D9474F60D}"/>
              </a:ext>
            </a:extLst>
          </p:cNvPr>
          <p:cNvSpPr/>
          <p:nvPr/>
        </p:nvSpPr>
        <p:spPr>
          <a:xfrm>
            <a:off x="4173263" y="3814762"/>
            <a:ext cx="118157" cy="68265"/>
          </a:xfrm>
          <a:custGeom>
            <a:avLst/>
            <a:gdLst>
              <a:gd name="connsiteX0" fmla="*/ 117750 w 118157"/>
              <a:gd name="connsiteY0" fmla="*/ 1 h 68265"/>
              <a:gd name="connsiteX1" fmla="*/ 55837 w 118157"/>
              <a:gd name="connsiteY1" fmla="*/ 44451 h 68265"/>
              <a:gd name="connsiteX2" fmla="*/ 275 w 118157"/>
              <a:gd name="connsiteY2" fmla="*/ 68263 h 68265"/>
              <a:gd name="connsiteX3" fmla="*/ 79650 w 118157"/>
              <a:gd name="connsiteY3" fmla="*/ 46038 h 68265"/>
              <a:gd name="connsiteX4" fmla="*/ 117750 w 118157"/>
              <a:gd name="connsiteY4" fmla="*/ 1 h 6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157" h="68265">
                <a:moveTo>
                  <a:pt x="117750" y="1"/>
                </a:moveTo>
                <a:cubicBezTo>
                  <a:pt x="113781" y="-263"/>
                  <a:pt x="75416" y="33074"/>
                  <a:pt x="55837" y="44451"/>
                </a:cubicBezTo>
                <a:cubicBezTo>
                  <a:pt x="36258" y="55828"/>
                  <a:pt x="-3694" y="67999"/>
                  <a:pt x="275" y="68263"/>
                </a:cubicBezTo>
                <a:cubicBezTo>
                  <a:pt x="4244" y="68527"/>
                  <a:pt x="63510" y="50801"/>
                  <a:pt x="79650" y="46038"/>
                </a:cubicBezTo>
                <a:cubicBezTo>
                  <a:pt x="95789" y="41276"/>
                  <a:pt x="121719" y="265"/>
                  <a:pt x="117750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39EFB587-8C9C-416F-A4BE-C2FF064AB704}"/>
              </a:ext>
            </a:extLst>
          </p:cNvPr>
          <p:cNvSpPr/>
          <p:nvPr/>
        </p:nvSpPr>
        <p:spPr>
          <a:xfrm>
            <a:off x="4359224" y="3998795"/>
            <a:ext cx="464037" cy="124408"/>
          </a:xfrm>
          <a:custGeom>
            <a:avLst/>
            <a:gdLst>
              <a:gd name="connsiteX0" fmla="*/ 51 w 464037"/>
              <a:gd name="connsiteY0" fmla="*/ 118 h 124408"/>
              <a:gd name="connsiteX1" fmla="*/ 217539 w 464037"/>
              <a:gd name="connsiteY1" fmla="*/ 87430 h 124408"/>
              <a:gd name="connsiteX2" fmla="*/ 308026 w 464037"/>
              <a:gd name="connsiteY2" fmla="*/ 108068 h 124408"/>
              <a:gd name="connsiteX3" fmla="*/ 463601 w 464037"/>
              <a:gd name="connsiteY3" fmla="*/ 104893 h 124408"/>
              <a:gd name="connsiteX4" fmla="*/ 350889 w 464037"/>
              <a:gd name="connsiteY4" fmla="*/ 123943 h 124408"/>
              <a:gd name="connsiteX5" fmla="*/ 238176 w 464037"/>
              <a:gd name="connsiteY5" fmla="*/ 108068 h 124408"/>
              <a:gd name="connsiteX6" fmla="*/ 51 w 464037"/>
              <a:gd name="connsiteY6" fmla="*/ 118 h 124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4037" h="124408">
                <a:moveTo>
                  <a:pt x="51" y="118"/>
                </a:moveTo>
                <a:cubicBezTo>
                  <a:pt x="-3388" y="-3322"/>
                  <a:pt x="166210" y="69438"/>
                  <a:pt x="217539" y="87430"/>
                </a:cubicBezTo>
                <a:cubicBezTo>
                  <a:pt x="268868" y="105422"/>
                  <a:pt x="267016" y="105158"/>
                  <a:pt x="308026" y="108068"/>
                </a:cubicBezTo>
                <a:cubicBezTo>
                  <a:pt x="349036" y="110978"/>
                  <a:pt x="456457" y="102247"/>
                  <a:pt x="463601" y="104893"/>
                </a:cubicBezTo>
                <a:cubicBezTo>
                  <a:pt x="470745" y="107539"/>
                  <a:pt x="388460" y="123414"/>
                  <a:pt x="350889" y="123943"/>
                </a:cubicBezTo>
                <a:cubicBezTo>
                  <a:pt x="313318" y="124472"/>
                  <a:pt x="292945" y="127383"/>
                  <a:pt x="238176" y="108068"/>
                </a:cubicBezTo>
                <a:cubicBezTo>
                  <a:pt x="183407" y="88753"/>
                  <a:pt x="3490" y="3558"/>
                  <a:pt x="51" y="11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DA32B41B-246F-4047-8566-CACBCF905B57}"/>
              </a:ext>
            </a:extLst>
          </p:cNvPr>
          <p:cNvSpPr/>
          <p:nvPr/>
        </p:nvSpPr>
        <p:spPr>
          <a:xfrm>
            <a:off x="4357667" y="4024283"/>
            <a:ext cx="492376" cy="131847"/>
          </a:xfrm>
          <a:custGeom>
            <a:avLst/>
            <a:gdLst>
              <a:gd name="connsiteX0" fmla="*/ 21 w 492376"/>
              <a:gd name="connsiteY0" fmla="*/ 30 h 131847"/>
              <a:gd name="connsiteX1" fmla="*/ 198458 w 492376"/>
              <a:gd name="connsiteY1" fmla="*/ 112742 h 131847"/>
              <a:gd name="connsiteX2" fmla="*/ 274658 w 492376"/>
              <a:gd name="connsiteY2" fmla="*/ 127030 h 131847"/>
              <a:gd name="connsiteX3" fmla="*/ 492146 w 492376"/>
              <a:gd name="connsiteY3" fmla="*/ 109567 h 131847"/>
              <a:gd name="connsiteX4" fmla="*/ 314346 w 492376"/>
              <a:gd name="connsiteY4" fmla="*/ 131792 h 131847"/>
              <a:gd name="connsiteX5" fmla="*/ 211158 w 492376"/>
              <a:gd name="connsiteY5" fmla="*/ 101630 h 131847"/>
              <a:gd name="connsiteX6" fmla="*/ 21 w 492376"/>
              <a:gd name="connsiteY6" fmla="*/ 30 h 131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376" h="131847">
                <a:moveTo>
                  <a:pt x="21" y="30"/>
                </a:moveTo>
                <a:cubicBezTo>
                  <a:pt x="-2096" y="1882"/>
                  <a:pt x="152685" y="91575"/>
                  <a:pt x="198458" y="112742"/>
                </a:cubicBezTo>
                <a:cubicBezTo>
                  <a:pt x="244231" y="133909"/>
                  <a:pt x="225710" y="127559"/>
                  <a:pt x="274658" y="127030"/>
                </a:cubicBezTo>
                <a:cubicBezTo>
                  <a:pt x="323606" y="126501"/>
                  <a:pt x="492146" y="109567"/>
                  <a:pt x="492146" y="109567"/>
                </a:cubicBezTo>
                <a:cubicBezTo>
                  <a:pt x="498761" y="110361"/>
                  <a:pt x="361177" y="133115"/>
                  <a:pt x="314346" y="131792"/>
                </a:cubicBezTo>
                <a:cubicBezTo>
                  <a:pt x="267515" y="130469"/>
                  <a:pt x="260900" y="122003"/>
                  <a:pt x="211158" y="101630"/>
                </a:cubicBezTo>
                <a:cubicBezTo>
                  <a:pt x="161416" y="81257"/>
                  <a:pt x="2138" y="-1822"/>
                  <a:pt x="21" y="3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F741332F-F166-420B-88C8-3470A50116D3}"/>
              </a:ext>
            </a:extLst>
          </p:cNvPr>
          <p:cNvSpPr/>
          <p:nvPr/>
        </p:nvSpPr>
        <p:spPr>
          <a:xfrm>
            <a:off x="4725917" y="4047524"/>
            <a:ext cx="281327" cy="35635"/>
          </a:xfrm>
          <a:custGeom>
            <a:avLst/>
            <a:gdLst>
              <a:gd name="connsiteX0" fmla="*/ 71 w 281327"/>
              <a:gd name="connsiteY0" fmla="*/ 35526 h 35635"/>
              <a:gd name="connsiteX1" fmla="*/ 184221 w 281327"/>
              <a:gd name="connsiteY1" fmla="*/ 601 h 35635"/>
              <a:gd name="connsiteX2" fmla="*/ 281058 w 281327"/>
              <a:gd name="connsiteY2" fmla="*/ 13301 h 35635"/>
              <a:gd name="connsiteX3" fmla="*/ 206446 w 281327"/>
              <a:gd name="connsiteY3" fmla="*/ 11714 h 35635"/>
              <a:gd name="connsiteX4" fmla="*/ 71 w 281327"/>
              <a:gd name="connsiteY4" fmla="*/ 35526 h 35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27" h="35635">
                <a:moveTo>
                  <a:pt x="71" y="35526"/>
                </a:moveTo>
                <a:cubicBezTo>
                  <a:pt x="-3633" y="33674"/>
                  <a:pt x="137390" y="4305"/>
                  <a:pt x="184221" y="601"/>
                </a:cubicBezTo>
                <a:cubicBezTo>
                  <a:pt x="231052" y="-3103"/>
                  <a:pt x="277354" y="11449"/>
                  <a:pt x="281058" y="13301"/>
                </a:cubicBezTo>
                <a:cubicBezTo>
                  <a:pt x="284762" y="15153"/>
                  <a:pt x="249838" y="8274"/>
                  <a:pt x="206446" y="11714"/>
                </a:cubicBezTo>
                <a:cubicBezTo>
                  <a:pt x="163054" y="15154"/>
                  <a:pt x="3775" y="37378"/>
                  <a:pt x="71" y="355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0996DF23-211B-4574-B0BA-1D9A8287B95D}"/>
              </a:ext>
            </a:extLst>
          </p:cNvPr>
          <p:cNvSpPr/>
          <p:nvPr/>
        </p:nvSpPr>
        <p:spPr>
          <a:xfrm>
            <a:off x="4508487" y="4187169"/>
            <a:ext cx="326572" cy="32717"/>
          </a:xfrm>
          <a:custGeom>
            <a:avLst/>
            <a:gdLst>
              <a:gd name="connsiteX0" fmla="*/ 13 w 326572"/>
              <a:gd name="connsiteY0" fmla="*/ 27644 h 32717"/>
              <a:gd name="connsiteX1" fmla="*/ 188926 w 326572"/>
              <a:gd name="connsiteY1" fmla="*/ 30819 h 32717"/>
              <a:gd name="connsiteX2" fmla="*/ 325451 w 326572"/>
              <a:gd name="connsiteY2" fmla="*/ 656 h 32717"/>
              <a:gd name="connsiteX3" fmla="*/ 250838 w 326572"/>
              <a:gd name="connsiteY3" fmla="*/ 10181 h 32717"/>
              <a:gd name="connsiteX4" fmla="*/ 198451 w 326572"/>
              <a:gd name="connsiteY4" fmla="*/ 11769 h 32717"/>
              <a:gd name="connsiteX5" fmla="*/ 13 w 326572"/>
              <a:gd name="connsiteY5" fmla="*/ 27644 h 32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572" h="32717">
                <a:moveTo>
                  <a:pt x="13" y="27644"/>
                </a:moveTo>
                <a:cubicBezTo>
                  <a:pt x="-1574" y="30819"/>
                  <a:pt x="134686" y="35317"/>
                  <a:pt x="188926" y="30819"/>
                </a:cubicBezTo>
                <a:cubicBezTo>
                  <a:pt x="243166" y="26321"/>
                  <a:pt x="315132" y="4096"/>
                  <a:pt x="325451" y="656"/>
                </a:cubicBezTo>
                <a:cubicBezTo>
                  <a:pt x="335770" y="-2784"/>
                  <a:pt x="272005" y="8329"/>
                  <a:pt x="250838" y="10181"/>
                </a:cubicBezTo>
                <a:cubicBezTo>
                  <a:pt x="229671" y="12033"/>
                  <a:pt x="240255" y="7271"/>
                  <a:pt x="198451" y="11769"/>
                </a:cubicBezTo>
                <a:cubicBezTo>
                  <a:pt x="156647" y="16267"/>
                  <a:pt x="1600" y="24469"/>
                  <a:pt x="13" y="27644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10E146E4-7A8B-4C37-AEF6-0E5A9668B09A}"/>
              </a:ext>
            </a:extLst>
          </p:cNvPr>
          <p:cNvSpPr/>
          <p:nvPr/>
        </p:nvSpPr>
        <p:spPr>
          <a:xfrm>
            <a:off x="4893873" y="3757682"/>
            <a:ext cx="201414" cy="264305"/>
          </a:xfrm>
          <a:custGeom>
            <a:avLst/>
            <a:gdLst>
              <a:gd name="connsiteX0" fmla="*/ 390 w 201414"/>
              <a:gd name="connsiteY0" fmla="*/ 1518 h 264305"/>
              <a:gd name="connsiteX1" fmla="*/ 148027 w 201414"/>
              <a:gd name="connsiteY1" fmla="*/ 158681 h 264305"/>
              <a:gd name="connsiteX2" fmla="*/ 200415 w 201414"/>
              <a:gd name="connsiteY2" fmla="*/ 263456 h 264305"/>
              <a:gd name="connsiteX3" fmla="*/ 176602 w 201414"/>
              <a:gd name="connsiteY3" fmla="*/ 201543 h 264305"/>
              <a:gd name="connsiteX4" fmla="*/ 106752 w 201414"/>
              <a:gd name="connsiteY4" fmla="*/ 85656 h 264305"/>
              <a:gd name="connsiteX5" fmla="*/ 390 w 201414"/>
              <a:gd name="connsiteY5" fmla="*/ 1518 h 26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414" h="264305">
                <a:moveTo>
                  <a:pt x="390" y="1518"/>
                </a:moveTo>
                <a:cubicBezTo>
                  <a:pt x="7269" y="13689"/>
                  <a:pt x="114690" y="115025"/>
                  <a:pt x="148027" y="158681"/>
                </a:cubicBezTo>
                <a:cubicBezTo>
                  <a:pt x="181364" y="202337"/>
                  <a:pt x="195653" y="256312"/>
                  <a:pt x="200415" y="263456"/>
                </a:cubicBezTo>
                <a:cubicBezTo>
                  <a:pt x="205177" y="270600"/>
                  <a:pt x="192213" y="231176"/>
                  <a:pt x="176602" y="201543"/>
                </a:cubicBezTo>
                <a:cubicBezTo>
                  <a:pt x="160992" y="171910"/>
                  <a:pt x="134004" y="117935"/>
                  <a:pt x="106752" y="85656"/>
                </a:cubicBezTo>
                <a:cubicBezTo>
                  <a:pt x="79500" y="53377"/>
                  <a:pt x="-6489" y="-10653"/>
                  <a:pt x="390" y="15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6A089493-C407-4A63-9E17-A542A6508A47}"/>
              </a:ext>
            </a:extLst>
          </p:cNvPr>
          <p:cNvSpPr/>
          <p:nvPr/>
        </p:nvSpPr>
        <p:spPr>
          <a:xfrm>
            <a:off x="6049715" y="4017882"/>
            <a:ext cx="268536" cy="108336"/>
          </a:xfrm>
          <a:custGeom>
            <a:avLst/>
            <a:gdLst>
              <a:gd name="connsiteX0" fmla="*/ 268535 w 268536"/>
              <a:gd name="connsiteY0" fmla="*/ 81 h 108336"/>
              <a:gd name="connsiteX1" fmla="*/ 216148 w 268536"/>
              <a:gd name="connsiteY1" fmla="*/ 88981 h 108336"/>
              <a:gd name="connsiteX2" fmla="*/ 146298 w 268536"/>
              <a:gd name="connsiteY2" fmla="*/ 108031 h 108336"/>
              <a:gd name="connsiteX3" fmla="*/ 41523 w 268536"/>
              <a:gd name="connsiteY3" fmla="*/ 81043 h 108336"/>
              <a:gd name="connsiteX4" fmla="*/ 6598 w 268536"/>
              <a:gd name="connsiteY4" fmla="*/ 66756 h 108336"/>
              <a:gd name="connsiteX5" fmla="*/ 165348 w 268536"/>
              <a:gd name="connsiteY5" fmla="*/ 95331 h 108336"/>
              <a:gd name="connsiteX6" fmla="*/ 217735 w 268536"/>
              <a:gd name="connsiteY6" fmla="*/ 73106 h 108336"/>
              <a:gd name="connsiteX7" fmla="*/ 268535 w 268536"/>
              <a:gd name="connsiteY7" fmla="*/ 81 h 108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536" h="108336">
                <a:moveTo>
                  <a:pt x="268535" y="81"/>
                </a:moveTo>
                <a:cubicBezTo>
                  <a:pt x="268271" y="2727"/>
                  <a:pt x="236521" y="70989"/>
                  <a:pt x="216148" y="88981"/>
                </a:cubicBezTo>
                <a:cubicBezTo>
                  <a:pt x="195775" y="106973"/>
                  <a:pt x="175402" y="109354"/>
                  <a:pt x="146298" y="108031"/>
                </a:cubicBezTo>
                <a:cubicBezTo>
                  <a:pt x="117194" y="106708"/>
                  <a:pt x="64806" y="87922"/>
                  <a:pt x="41523" y="81043"/>
                </a:cubicBezTo>
                <a:cubicBezTo>
                  <a:pt x="18240" y="74164"/>
                  <a:pt x="-14039" y="64375"/>
                  <a:pt x="6598" y="66756"/>
                </a:cubicBezTo>
                <a:cubicBezTo>
                  <a:pt x="27235" y="69137"/>
                  <a:pt x="130159" y="94273"/>
                  <a:pt x="165348" y="95331"/>
                </a:cubicBezTo>
                <a:cubicBezTo>
                  <a:pt x="200537" y="96389"/>
                  <a:pt x="202918" y="86071"/>
                  <a:pt x="217735" y="73106"/>
                </a:cubicBezTo>
                <a:cubicBezTo>
                  <a:pt x="232552" y="60141"/>
                  <a:pt x="268799" y="-2565"/>
                  <a:pt x="268535" y="8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14E418D8-BDCE-4B3B-9A94-FC64C38D973E}"/>
              </a:ext>
            </a:extLst>
          </p:cNvPr>
          <p:cNvSpPr/>
          <p:nvPr/>
        </p:nvSpPr>
        <p:spPr>
          <a:xfrm>
            <a:off x="5722655" y="4044703"/>
            <a:ext cx="462103" cy="252308"/>
          </a:xfrm>
          <a:custGeom>
            <a:avLst/>
            <a:gdLst>
              <a:gd name="connsiteX0" fmla="*/ 1870 w 462103"/>
              <a:gd name="connsiteY0" fmla="*/ 247 h 252308"/>
              <a:gd name="connsiteX1" fmla="*/ 74895 w 462103"/>
              <a:gd name="connsiteY1" fmla="*/ 112960 h 252308"/>
              <a:gd name="connsiteX2" fmla="*/ 171733 w 462103"/>
              <a:gd name="connsiteY2" fmla="*/ 173285 h 252308"/>
              <a:gd name="connsiteX3" fmla="*/ 452720 w 462103"/>
              <a:gd name="connsiteY3" fmla="*/ 251072 h 252308"/>
              <a:gd name="connsiteX4" fmla="*/ 384458 w 462103"/>
              <a:gd name="connsiteY4" fmla="*/ 219322 h 252308"/>
              <a:gd name="connsiteX5" fmla="*/ 276508 w 462103"/>
              <a:gd name="connsiteY5" fmla="*/ 195510 h 252308"/>
              <a:gd name="connsiteX6" fmla="*/ 152683 w 462103"/>
              <a:gd name="connsiteY6" fmla="*/ 146297 h 252308"/>
              <a:gd name="connsiteX7" fmla="*/ 1870 w 462103"/>
              <a:gd name="connsiteY7" fmla="*/ 247 h 25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2103" h="252308">
                <a:moveTo>
                  <a:pt x="1870" y="247"/>
                </a:moveTo>
                <a:cubicBezTo>
                  <a:pt x="-11095" y="-5309"/>
                  <a:pt x="46585" y="84120"/>
                  <a:pt x="74895" y="112960"/>
                </a:cubicBezTo>
                <a:cubicBezTo>
                  <a:pt x="103205" y="141800"/>
                  <a:pt x="108762" y="150266"/>
                  <a:pt x="171733" y="173285"/>
                </a:cubicBezTo>
                <a:cubicBezTo>
                  <a:pt x="234704" y="196304"/>
                  <a:pt x="417266" y="243399"/>
                  <a:pt x="452720" y="251072"/>
                </a:cubicBezTo>
                <a:cubicBezTo>
                  <a:pt x="488174" y="258745"/>
                  <a:pt x="413827" y="228582"/>
                  <a:pt x="384458" y="219322"/>
                </a:cubicBezTo>
                <a:cubicBezTo>
                  <a:pt x="355089" y="210062"/>
                  <a:pt x="315137" y="207681"/>
                  <a:pt x="276508" y="195510"/>
                </a:cubicBezTo>
                <a:cubicBezTo>
                  <a:pt x="237879" y="183339"/>
                  <a:pt x="194752" y="176989"/>
                  <a:pt x="152683" y="146297"/>
                </a:cubicBezTo>
                <a:cubicBezTo>
                  <a:pt x="110614" y="115605"/>
                  <a:pt x="14835" y="5803"/>
                  <a:pt x="1870" y="24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3113E2D4-29A2-4914-97AF-1A3808CD6E4F}"/>
              </a:ext>
            </a:extLst>
          </p:cNvPr>
          <p:cNvSpPr/>
          <p:nvPr/>
        </p:nvSpPr>
        <p:spPr>
          <a:xfrm>
            <a:off x="5849961" y="4112574"/>
            <a:ext cx="415441" cy="104085"/>
          </a:xfrm>
          <a:custGeom>
            <a:avLst/>
            <a:gdLst>
              <a:gd name="connsiteX0" fmla="*/ 4739 w 415441"/>
              <a:gd name="connsiteY0" fmla="*/ 3814 h 104085"/>
              <a:gd name="connsiteX1" fmla="*/ 250802 w 415441"/>
              <a:gd name="connsiteY1" fmla="*/ 103826 h 104085"/>
              <a:gd name="connsiteX2" fmla="*/ 414314 w 415441"/>
              <a:gd name="connsiteY2" fmla="*/ 33976 h 104085"/>
              <a:gd name="connsiteX3" fmla="*/ 319064 w 415441"/>
              <a:gd name="connsiteY3" fmla="*/ 72076 h 104085"/>
              <a:gd name="connsiteX4" fmla="*/ 241277 w 415441"/>
              <a:gd name="connsiteY4" fmla="*/ 83189 h 104085"/>
              <a:gd name="connsiteX5" fmla="*/ 195239 w 415441"/>
              <a:gd name="connsiteY5" fmla="*/ 78426 h 104085"/>
              <a:gd name="connsiteX6" fmla="*/ 95227 w 415441"/>
              <a:gd name="connsiteY6" fmla="*/ 26039 h 104085"/>
              <a:gd name="connsiteX7" fmla="*/ 4739 w 415441"/>
              <a:gd name="connsiteY7" fmla="*/ 3814 h 10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5441" h="104085">
                <a:moveTo>
                  <a:pt x="4739" y="3814"/>
                </a:moveTo>
                <a:cubicBezTo>
                  <a:pt x="30668" y="16779"/>
                  <a:pt x="182540" y="98799"/>
                  <a:pt x="250802" y="103826"/>
                </a:cubicBezTo>
                <a:cubicBezTo>
                  <a:pt x="319064" y="108853"/>
                  <a:pt x="402937" y="39268"/>
                  <a:pt x="414314" y="33976"/>
                </a:cubicBezTo>
                <a:cubicBezTo>
                  <a:pt x="425691" y="28684"/>
                  <a:pt x="347904" y="63874"/>
                  <a:pt x="319064" y="72076"/>
                </a:cubicBezTo>
                <a:cubicBezTo>
                  <a:pt x="290225" y="80278"/>
                  <a:pt x="261914" y="82131"/>
                  <a:pt x="241277" y="83189"/>
                </a:cubicBezTo>
                <a:cubicBezTo>
                  <a:pt x="220640" y="84247"/>
                  <a:pt x="219581" y="87951"/>
                  <a:pt x="195239" y="78426"/>
                </a:cubicBezTo>
                <a:cubicBezTo>
                  <a:pt x="170897" y="68901"/>
                  <a:pt x="124067" y="37945"/>
                  <a:pt x="95227" y="26039"/>
                </a:cubicBezTo>
                <a:cubicBezTo>
                  <a:pt x="66388" y="14133"/>
                  <a:pt x="-21190" y="-9151"/>
                  <a:pt x="4739" y="3814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909FADE-8F16-459F-A366-1791111DD2FA}"/>
              </a:ext>
            </a:extLst>
          </p:cNvPr>
          <p:cNvSpPr/>
          <p:nvPr/>
        </p:nvSpPr>
        <p:spPr>
          <a:xfrm>
            <a:off x="5863723" y="4077321"/>
            <a:ext cx="301249" cy="78402"/>
          </a:xfrm>
          <a:custGeom>
            <a:avLst/>
            <a:gdLst>
              <a:gd name="connsiteX0" fmla="*/ 502 w 301249"/>
              <a:gd name="connsiteY0" fmla="*/ 8904 h 78402"/>
              <a:gd name="connsiteX1" fmla="*/ 110040 w 301249"/>
              <a:gd name="connsiteY1" fmla="*/ 4142 h 78402"/>
              <a:gd name="connsiteX2" fmla="*/ 297365 w 301249"/>
              <a:gd name="connsiteY2" fmla="*/ 77167 h 78402"/>
              <a:gd name="connsiteX3" fmla="*/ 224340 w 301249"/>
              <a:gd name="connsiteY3" fmla="*/ 47004 h 78402"/>
              <a:gd name="connsiteX4" fmla="*/ 76702 w 301249"/>
              <a:gd name="connsiteY4" fmla="*/ 7317 h 78402"/>
              <a:gd name="connsiteX5" fmla="*/ 502 w 301249"/>
              <a:gd name="connsiteY5" fmla="*/ 8904 h 7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249" h="78402">
                <a:moveTo>
                  <a:pt x="502" y="8904"/>
                </a:moveTo>
                <a:cubicBezTo>
                  <a:pt x="6058" y="8375"/>
                  <a:pt x="60563" y="-7235"/>
                  <a:pt x="110040" y="4142"/>
                </a:cubicBezTo>
                <a:cubicBezTo>
                  <a:pt x="159517" y="15519"/>
                  <a:pt x="278315" y="70023"/>
                  <a:pt x="297365" y="77167"/>
                </a:cubicBezTo>
                <a:cubicBezTo>
                  <a:pt x="316415" y="84311"/>
                  <a:pt x="261117" y="58646"/>
                  <a:pt x="224340" y="47004"/>
                </a:cubicBezTo>
                <a:cubicBezTo>
                  <a:pt x="187563" y="35362"/>
                  <a:pt x="116919" y="13402"/>
                  <a:pt x="76702" y="7317"/>
                </a:cubicBezTo>
                <a:cubicBezTo>
                  <a:pt x="36485" y="1232"/>
                  <a:pt x="-5054" y="9433"/>
                  <a:pt x="502" y="89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4A2AB908-73D4-41D0-9B0E-C22C85E551DC}"/>
              </a:ext>
            </a:extLst>
          </p:cNvPr>
          <p:cNvSpPr/>
          <p:nvPr/>
        </p:nvSpPr>
        <p:spPr>
          <a:xfrm>
            <a:off x="5763517" y="4017890"/>
            <a:ext cx="137678" cy="60443"/>
          </a:xfrm>
          <a:custGeom>
            <a:avLst/>
            <a:gdLst>
              <a:gd name="connsiteX0" fmla="*/ 696 w 137678"/>
              <a:gd name="connsiteY0" fmla="*/ 73 h 60443"/>
              <a:gd name="connsiteX1" fmla="*/ 29271 w 137678"/>
              <a:gd name="connsiteY1" fmla="*/ 58810 h 60443"/>
              <a:gd name="connsiteX2" fmla="*/ 137221 w 137678"/>
              <a:gd name="connsiteY2" fmla="*/ 44523 h 60443"/>
              <a:gd name="connsiteX3" fmla="*/ 67371 w 137678"/>
              <a:gd name="connsiteY3" fmla="*/ 49285 h 60443"/>
              <a:gd name="connsiteX4" fmla="*/ 49908 w 137678"/>
              <a:gd name="connsiteY4" fmla="*/ 46110 h 60443"/>
              <a:gd name="connsiteX5" fmla="*/ 696 w 137678"/>
              <a:gd name="connsiteY5" fmla="*/ 73 h 6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678" h="60443">
                <a:moveTo>
                  <a:pt x="696" y="73"/>
                </a:moveTo>
                <a:cubicBezTo>
                  <a:pt x="-2744" y="2190"/>
                  <a:pt x="6517" y="51402"/>
                  <a:pt x="29271" y="58810"/>
                </a:cubicBezTo>
                <a:cubicBezTo>
                  <a:pt x="52025" y="66218"/>
                  <a:pt x="130871" y="46111"/>
                  <a:pt x="137221" y="44523"/>
                </a:cubicBezTo>
                <a:cubicBezTo>
                  <a:pt x="143571" y="42936"/>
                  <a:pt x="81923" y="49021"/>
                  <a:pt x="67371" y="49285"/>
                </a:cubicBezTo>
                <a:cubicBezTo>
                  <a:pt x="52819" y="49549"/>
                  <a:pt x="59433" y="50079"/>
                  <a:pt x="49908" y="46110"/>
                </a:cubicBezTo>
                <a:cubicBezTo>
                  <a:pt x="40383" y="42141"/>
                  <a:pt x="4136" y="-2044"/>
                  <a:pt x="696" y="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83DF68E-16E4-4028-B0A1-CC2B25324712}"/>
              </a:ext>
            </a:extLst>
          </p:cNvPr>
          <p:cNvSpPr/>
          <p:nvPr/>
        </p:nvSpPr>
        <p:spPr>
          <a:xfrm>
            <a:off x="5257798" y="3801101"/>
            <a:ext cx="98155" cy="388429"/>
          </a:xfrm>
          <a:custGeom>
            <a:avLst/>
            <a:gdLst>
              <a:gd name="connsiteX0" fmla="*/ 10585 w 98155"/>
              <a:gd name="connsiteY0" fmla="*/ 432 h 388429"/>
              <a:gd name="connsiteX1" fmla="*/ 95252 w 98155"/>
              <a:gd name="connsiteY1" fmla="*/ 205749 h 388429"/>
              <a:gd name="connsiteX2" fmla="*/ 78319 w 98155"/>
              <a:gd name="connsiteY2" fmla="*/ 387782 h 388429"/>
              <a:gd name="connsiteX3" fmla="*/ 76202 w 98155"/>
              <a:gd name="connsiteY3" fmla="*/ 262899 h 388429"/>
              <a:gd name="connsiteX4" fmla="*/ 35985 w 98155"/>
              <a:gd name="connsiteY4" fmla="*/ 169766 h 388429"/>
              <a:gd name="connsiteX5" fmla="*/ 2 w 98155"/>
              <a:gd name="connsiteY5" fmla="*/ 290416 h 388429"/>
              <a:gd name="connsiteX6" fmla="*/ 33869 w 98155"/>
              <a:gd name="connsiteY6" fmla="*/ 154949 h 388429"/>
              <a:gd name="connsiteX7" fmla="*/ 10585 w 98155"/>
              <a:gd name="connsiteY7" fmla="*/ 432 h 38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155" h="388429">
                <a:moveTo>
                  <a:pt x="10585" y="432"/>
                </a:moveTo>
                <a:cubicBezTo>
                  <a:pt x="20815" y="8899"/>
                  <a:pt x="83963" y="141191"/>
                  <a:pt x="95252" y="205749"/>
                </a:cubicBezTo>
                <a:cubicBezTo>
                  <a:pt x="106541" y="270307"/>
                  <a:pt x="81494" y="378257"/>
                  <a:pt x="78319" y="387782"/>
                </a:cubicBezTo>
                <a:cubicBezTo>
                  <a:pt x="75144" y="397307"/>
                  <a:pt x="83258" y="299235"/>
                  <a:pt x="76202" y="262899"/>
                </a:cubicBezTo>
                <a:cubicBezTo>
                  <a:pt x="69146" y="226563"/>
                  <a:pt x="48685" y="165180"/>
                  <a:pt x="35985" y="169766"/>
                </a:cubicBezTo>
                <a:cubicBezTo>
                  <a:pt x="23285" y="174352"/>
                  <a:pt x="355" y="292885"/>
                  <a:pt x="2" y="290416"/>
                </a:cubicBezTo>
                <a:cubicBezTo>
                  <a:pt x="-351" y="287947"/>
                  <a:pt x="34222" y="199752"/>
                  <a:pt x="33869" y="154949"/>
                </a:cubicBezTo>
                <a:cubicBezTo>
                  <a:pt x="33516" y="110146"/>
                  <a:pt x="355" y="-8035"/>
                  <a:pt x="10585" y="432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0DA90220-8E02-4301-A05C-8157BB9F4B9F}"/>
              </a:ext>
            </a:extLst>
          </p:cNvPr>
          <p:cNvSpPr/>
          <p:nvPr/>
        </p:nvSpPr>
        <p:spPr>
          <a:xfrm>
            <a:off x="5728970" y="3619277"/>
            <a:ext cx="246042" cy="320329"/>
          </a:xfrm>
          <a:custGeom>
            <a:avLst/>
            <a:gdLst>
              <a:gd name="connsiteX0" fmla="*/ 244263 w 246042"/>
              <a:gd name="connsiteY0" fmla="*/ 6573 h 320329"/>
              <a:gd name="connsiteX1" fmla="*/ 45297 w 246042"/>
              <a:gd name="connsiteY1" fmla="*/ 190723 h 320329"/>
              <a:gd name="connsiteX2" fmla="*/ 19897 w 246042"/>
              <a:gd name="connsiteY2" fmla="*/ 319840 h 320329"/>
              <a:gd name="connsiteX3" fmla="*/ 26247 w 246042"/>
              <a:gd name="connsiteY3" fmla="*/ 230940 h 320329"/>
              <a:gd name="connsiteX4" fmla="*/ 5080 w 246042"/>
              <a:gd name="connsiteY4" fmla="*/ 129340 h 320329"/>
              <a:gd name="connsiteX5" fmla="*/ 136313 w 246042"/>
              <a:gd name="connsiteY5" fmla="*/ 48906 h 320329"/>
              <a:gd name="connsiteX6" fmla="*/ 244263 w 246042"/>
              <a:gd name="connsiteY6" fmla="*/ 6573 h 32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042" h="320329">
                <a:moveTo>
                  <a:pt x="244263" y="6573"/>
                </a:moveTo>
                <a:cubicBezTo>
                  <a:pt x="229094" y="30209"/>
                  <a:pt x="82691" y="138512"/>
                  <a:pt x="45297" y="190723"/>
                </a:cubicBezTo>
                <a:cubicBezTo>
                  <a:pt x="7903" y="242934"/>
                  <a:pt x="23072" y="313137"/>
                  <a:pt x="19897" y="319840"/>
                </a:cubicBezTo>
                <a:cubicBezTo>
                  <a:pt x="16722" y="326543"/>
                  <a:pt x="28716" y="262690"/>
                  <a:pt x="26247" y="230940"/>
                </a:cubicBezTo>
                <a:cubicBezTo>
                  <a:pt x="23777" y="199190"/>
                  <a:pt x="-13264" y="159679"/>
                  <a:pt x="5080" y="129340"/>
                </a:cubicBezTo>
                <a:cubicBezTo>
                  <a:pt x="23424" y="99001"/>
                  <a:pt x="98919" y="68662"/>
                  <a:pt x="136313" y="48906"/>
                </a:cubicBezTo>
                <a:cubicBezTo>
                  <a:pt x="173707" y="29150"/>
                  <a:pt x="259432" y="-17063"/>
                  <a:pt x="244263" y="657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24D110BC-E91A-4F4C-9CAC-5F8DE77A250B}"/>
              </a:ext>
            </a:extLst>
          </p:cNvPr>
          <p:cNvSpPr/>
          <p:nvPr/>
        </p:nvSpPr>
        <p:spPr>
          <a:xfrm>
            <a:off x="4815362" y="3514485"/>
            <a:ext cx="436991" cy="257209"/>
          </a:xfrm>
          <a:custGeom>
            <a:avLst/>
            <a:gdLst>
              <a:gd name="connsiteX0" fmla="*/ 55 w 436991"/>
              <a:gd name="connsiteY0" fmla="*/ 3415 h 257209"/>
              <a:gd name="connsiteX1" fmla="*/ 281571 w 436991"/>
              <a:gd name="connsiteY1" fmla="*/ 71148 h 257209"/>
              <a:gd name="connsiteX2" fmla="*/ 429738 w 436991"/>
              <a:gd name="connsiteY2" fmla="*/ 251065 h 257209"/>
              <a:gd name="connsiteX3" fmla="*/ 397988 w 436991"/>
              <a:gd name="connsiteY3" fmla="*/ 210848 h 257209"/>
              <a:gd name="connsiteX4" fmla="*/ 258288 w 436991"/>
              <a:gd name="connsiteY4" fmla="*/ 166398 h 257209"/>
              <a:gd name="connsiteX5" fmla="*/ 55 w 436991"/>
              <a:gd name="connsiteY5" fmla="*/ 3415 h 25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991" h="257209">
                <a:moveTo>
                  <a:pt x="55" y="3415"/>
                </a:moveTo>
                <a:cubicBezTo>
                  <a:pt x="3936" y="-12460"/>
                  <a:pt x="209957" y="29873"/>
                  <a:pt x="281571" y="71148"/>
                </a:cubicBezTo>
                <a:cubicBezTo>
                  <a:pt x="353185" y="112423"/>
                  <a:pt x="410335" y="227782"/>
                  <a:pt x="429738" y="251065"/>
                </a:cubicBezTo>
                <a:cubicBezTo>
                  <a:pt x="449141" y="274348"/>
                  <a:pt x="426563" y="224959"/>
                  <a:pt x="397988" y="210848"/>
                </a:cubicBezTo>
                <a:cubicBezTo>
                  <a:pt x="369413" y="196737"/>
                  <a:pt x="319318" y="200617"/>
                  <a:pt x="258288" y="166398"/>
                </a:cubicBezTo>
                <a:cubicBezTo>
                  <a:pt x="197258" y="132179"/>
                  <a:pt x="-3826" y="19290"/>
                  <a:pt x="55" y="3415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F134CCA0-A9D4-4E7B-AEA0-502F2BCFDF79}"/>
              </a:ext>
            </a:extLst>
          </p:cNvPr>
          <p:cNvSpPr/>
          <p:nvPr/>
        </p:nvSpPr>
        <p:spPr>
          <a:xfrm>
            <a:off x="4949825" y="3679825"/>
            <a:ext cx="146050" cy="238245"/>
          </a:xfrm>
          <a:custGeom>
            <a:avLst/>
            <a:gdLst>
              <a:gd name="connsiteX0" fmla="*/ 0 w 146050"/>
              <a:gd name="connsiteY0" fmla="*/ 0 h 238245"/>
              <a:gd name="connsiteX1" fmla="*/ 107950 w 146050"/>
              <a:gd name="connsiteY1" fmla="*/ 93663 h 238245"/>
              <a:gd name="connsiteX2" fmla="*/ 146050 w 146050"/>
              <a:gd name="connsiteY2" fmla="*/ 238125 h 238245"/>
              <a:gd name="connsiteX3" fmla="*/ 107950 w 146050"/>
              <a:gd name="connsiteY3" fmla="*/ 117475 h 238245"/>
              <a:gd name="connsiteX4" fmla="*/ 46038 w 146050"/>
              <a:gd name="connsiteY4" fmla="*/ 63500 h 238245"/>
              <a:gd name="connsiteX5" fmla="*/ 0 w 146050"/>
              <a:gd name="connsiteY5" fmla="*/ 0 h 238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050" h="238245">
                <a:moveTo>
                  <a:pt x="0" y="0"/>
                </a:moveTo>
                <a:cubicBezTo>
                  <a:pt x="41804" y="26988"/>
                  <a:pt x="83608" y="53976"/>
                  <a:pt x="107950" y="93663"/>
                </a:cubicBezTo>
                <a:cubicBezTo>
                  <a:pt x="132292" y="133351"/>
                  <a:pt x="146050" y="234156"/>
                  <a:pt x="146050" y="238125"/>
                </a:cubicBezTo>
                <a:cubicBezTo>
                  <a:pt x="146050" y="242094"/>
                  <a:pt x="124619" y="146579"/>
                  <a:pt x="107950" y="117475"/>
                </a:cubicBezTo>
                <a:cubicBezTo>
                  <a:pt x="91281" y="88371"/>
                  <a:pt x="62971" y="78317"/>
                  <a:pt x="46038" y="6350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7717EA90-0486-4397-B922-403B582C923C}"/>
              </a:ext>
            </a:extLst>
          </p:cNvPr>
          <p:cNvSpPr/>
          <p:nvPr/>
        </p:nvSpPr>
        <p:spPr>
          <a:xfrm>
            <a:off x="4245588" y="3657474"/>
            <a:ext cx="237638" cy="146563"/>
          </a:xfrm>
          <a:custGeom>
            <a:avLst/>
            <a:gdLst>
              <a:gd name="connsiteX0" fmla="*/ 237512 w 237638"/>
              <a:gd name="connsiteY0" fmla="*/ 126 h 146563"/>
              <a:gd name="connsiteX1" fmla="*/ 123212 w 237638"/>
              <a:gd name="connsiteY1" fmla="*/ 58864 h 146563"/>
              <a:gd name="connsiteX2" fmla="*/ 975 w 237638"/>
              <a:gd name="connsiteY2" fmla="*/ 146176 h 146563"/>
              <a:gd name="connsiteX3" fmla="*/ 67650 w 237638"/>
              <a:gd name="connsiteY3" fmla="*/ 89026 h 146563"/>
              <a:gd name="connsiteX4" fmla="*/ 100987 w 237638"/>
              <a:gd name="connsiteY4" fmla="*/ 44576 h 146563"/>
              <a:gd name="connsiteX5" fmla="*/ 237512 w 237638"/>
              <a:gd name="connsiteY5" fmla="*/ 126 h 14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638" h="146563">
                <a:moveTo>
                  <a:pt x="237512" y="126"/>
                </a:moveTo>
                <a:cubicBezTo>
                  <a:pt x="241216" y="2507"/>
                  <a:pt x="162635" y="34522"/>
                  <a:pt x="123212" y="58864"/>
                </a:cubicBezTo>
                <a:cubicBezTo>
                  <a:pt x="83789" y="83206"/>
                  <a:pt x="10235" y="141149"/>
                  <a:pt x="975" y="146176"/>
                </a:cubicBezTo>
                <a:cubicBezTo>
                  <a:pt x="-8285" y="151203"/>
                  <a:pt x="50981" y="105959"/>
                  <a:pt x="67650" y="89026"/>
                </a:cubicBezTo>
                <a:cubicBezTo>
                  <a:pt x="84319" y="72093"/>
                  <a:pt x="74264" y="59657"/>
                  <a:pt x="100987" y="44576"/>
                </a:cubicBezTo>
                <a:cubicBezTo>
                  <a:pt x="127710" y="29495"/>
                  <a:pt x="233808" y="-2255"/>
                  <a:pt x="237512" y="126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AFDD70E2-8B4F-43FB-8E65-762DBC501209}"/>
              </a:ext>
            </a:extLst>
          </p:cNvPr>
          <p:cNvSpPr/>
          <p:nvPr/>
        </p:nvSpPr>
        <p:spPr>
          <a:xfrm>
            <a:off x="4950261" y="4793079"/>
            <a:ext cx="541928" cy="356881"/>
          </a:xfrm>
          <a:custGeom>
            <a:avLst/>
            <a:gdLst>
              <a:gd name="connsiteX0" fmla="*/ 78939 w 541928"/>
              <a:gd name="connsiteY0" fmla="*/ 1171 h 356881"/>
              <a:gd name="connsiteX1" fmla="*/ 28139 w 541928"/>
              <a:gd name="connsiteY1" fmla="*/ 69434 h 356881"/>
              <a:gd name="connsiteX2" fmla="*/ 24964 w 541928"/>
              <a:gd name="connsiteY2" fmla="*/ 212309 h 356881"/>
              <a:gd name="connsiteX3" fmla="*/ 348814 w 541928"/>
              <a:gd name="connsiteY3" fmla="*/ 352009 h 356881"/>
              <a:gd name="connsiteX4" fmla="*/ 377389 w 541928"/>
              <a:gd name="connsiteY4" fmla="*/ 325021 h 356881"/>
              <a:gd name="connsiteX5" fmla="*/ 540902 w 541928"/>
              <a:gd name="connsiteY5" fmla="*/ 325021 h 356881"/>
              <a:gd name="connsiteX6" fmla="*/ 445652 w 541928"/>
              <a:gd name="connsiteY6" fmla="*/ 277396 h 356881"/>
              <a:gd name="connsiteX7" fmla="*/ 420252 w 541928"/>
              <a:gd name="connsiteY7" fmla="*/ 250409 h 356881"/>
              <a:gd name="connsiteX8" fmla="*/ 351989 w 541928"/>
              <a:gd name="connsiteY8" fmla="*/ 204371 h 356881"/>
              <a:gd name="connsiteX9" fmla="*/ 247214 w 541928"/>
              <a:gd name="connsiteY9" fmla="*/ 225009 h 356881"/>
              <a:gd name="connsiteX10" fmla="*/ 182127 w 541928"/>
              <a:gd name="connsiteY10" fmla="*/ 240884 h 356881"/>
              <a:gd name="connsiteX11" fmla="*/ 134502 w 541928"/>
              <a:gd name="connsiteY11" fmla="*/ 225009 h 356881"/>
              <a:gd name="connsiteX12" fmla="*/ 96402 w 541928"/>
              <a:gd name="connsiteY12" fmla="*/ 121821 h 356881"/>
              <a:gd name="connsiteX13" fmla="*/ 78939 w 541928"/>
              <a:gd name="connsiteY13" fmla="*/ 1171 h 35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1928" h="356881">
                <a:moveTo>
                  <a:pt x="78939" y="1171"/>
                </a:moveTo>
                <a:cubicBezTo>
                  <a:pt x="67562" y="-7560"/>
                  <a:pt x="37135" y="34245"/>
                  <a:pt x="28139" y="69434"/>
                </a:cubicBezTo>
                <a:cubicBezTo>
                  <a:pt x="19143" y="104623"/>
                  <a:pt x="-28482" y="165213"/>
                  <a:pt x="24964" y="212309"/>
                </a:cubicBezTo>
                <a:cubicBezTo>
                  <a:pt x="78410" y="259405"/>
                  <a:pt x="290076" y="333224"/>
                  <a:pt x="348814" y="352009"/>
                </a:cubicBezTo>
                <a:cubicBezTo>
                  <a:pt x="407552" y="370794"/>
                  <a:pt x="345374" y="329519"/>
                  <a:pt x="377389" y="325021"/>
                </a:cubicBezTo>
                <a:cubicBezTo>
                  <a:pt x="409404" y="320523"/>
                  <a:pt x="529525" y="332958"/>
                  <a:pt x="540902" y="325021"/>
                </a:cubicBezTo>
                <a:cubicBezTo>
                  <a:pt x="552279" y="317084"/>
                  <a:pt x="465760" y="289831"/>
                  <a:pt x="445652" y="277396"/>
                </a:cubicBezTo>
                <a:cubicBezTo>
                  <a:pt x="425544" y="264961"/>
                  <a:pt x="435863" y="262580"/>
                  <a:pt x="420252" y="250409"/>
                </a:cubicBezTo>
                <a:cubicBezTo>
                  <a:pt x="404642" y="238238"/>
                  <a:pt x="380829" y="208604"/>
                  <a:pt x="351989" y="204371"/>
                </a:cubicBezTo>
                <a:cubicBezTo>
                  <a:pt x="323149" y="200138"/>
                  <a:pt x="275524" y="218924"/>
                  <a:pt x="247214" y="225009"/>
                </a:cubicBezTo>
                <a:cubicBezTo>
                  <a:pt x="218904" y="231094"/>
                  <a:pt x="200912" y="240884"/>
                  <a:pt x="182127" y="240884"/>
                </a:cubicBezTo>
                <a:cubicBezTo>
                  <a:pt x="163342" y="240884"/>
                  <a:pt x="148789" y="244853"/>
                  <a:pt x="134502" y="225009"/>
                </a:cubicBezTo>
                <a:cubicBezTo>
                  <a:pt x="120215" y="205165"/>
                  <a:pt x="108838" y="154629"/>
                  <a:pt x="96402" y="121821"/>
                </a:cubicBezTo>
                <a:cubicBezTo>
                  <a:pt x="83966" y="89013"/>
                  <a:pt x="90316" y="9902"/>
                  <a:pt x="78939" y="117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6C738BFB-5D23-47C2-86C4-A22193217E17}"/>
              </a:ext>
            </a:extLst>
          </p:cNvPr>
          <p:cNvSpPr/>
          <p:nvPr/>
        </p:nvSpPr>
        <p:spPr>
          <a:xfrm>
            <a:off x="5462176" y="4997642"/>
            <a:ext cx="310499" cy="92812"/>
          </a:xfrm>
          <a:custGeom>
            <a:avLst/>
            <a:gdLst>
              <a:gd name="connsiteX0" fmla="*/ 1999 w 310499"/>
              <a:gd name="connsiteY0" fmla="*/ 83946 h 92812"/>
              <a:gd name="connsiteX1" fmla="*/ 198849 w 310499"/>
              <a:gd name="connsiteY1" fmla="*/ 14096 h 92812"/>
              <a:gd name="connsiteX2" fmla="*/ 273462 w 310499"/>
              <a:gd name="connsiteY2" fmla="*/ 1396 h 92812"/>
              <a:gd name="connsiteX3" fmla="*/ 309974 w 310499"/>
              <a:gd name="connsiteY3" fmla="*/ 1396 h 92812"/>
              <a:gd name="connsiteX4" fmla="*/ 284574 w 310499"/>
              <a:gd name="connsiteY4" fmla="*/ 10921 h 92812"/>
              <a:gd name="connsiteX5" fmla="*/ 157574 w 310499"/>
              <a:gd name="connsiteY5" fmla="*/ 74421 h 92812"/>
              <a:gd name="connsiteX6" fmla="*/ 100424 w 310499"/>
              <a:gd name="connsiteY6" fmla="*/ 90296 h 92812"/>
              <a:gd name="connsiteX7" fmla="*/ 1999 w 310499"/>
              <a:gd name="connsiteY7" fmla="*/ 83946 h 9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499" h="92812">
                <a:moveTo>
                  <a:pt x="1999" y="83946"/>
                </a:moveTo>
                <a:cubicBezTo>
                  <a:pt x="18403" y="71246"/>
                  <a:pt x="153605" y="27854"/>
                  <a:pt x="198849" y="14096"/>
                </a:cubicBezTo>
                <a:cubicBezTo>
                  <a:pt x="244093" y="338"/>
                  <a:pt x="254941" y="3513"/>
                  <a:pt x="273462" y="1396"/>
                </a:cubicBezTo>
                <a:cubicBezTo>
                  <a:pt x="291983" y="-721"/>
                  <a:pt x="308122" y="-191"/>
                  <a:pt x="309974" y="1396"/>
                </a:cubicBezTo>
                <a:cubicBezTo>
                  <a:pt x="311826" y="2983"/>
                  <a:pt x="309974" y="-1250"/>
                  <a:pt x="284574" y="10921"/>
                </a:cubicBezTo>
                <a:cubicBezTo>
                  <a:pt x="259174" y="23092"/>
                  <a:pt x="188266" y="61192"/>
                  <a:pt x="157574" y="74421"/>
                </a:cubicBezTo>
                <a:cubicBezTo>
                  <a:pt x="126882" y="87650"/>
                  <a:pt x="126089" y="87915"/>
                  <a:pt x="100424" y="90296"/>
                </a:cubicBezTo>
                <a:cubicBezTo>
                  <a:pt x="74760" y="92677"/>
                  <a:pt x="-14405" y="96646"/>
                  <a:pt x="1999" y="83946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528AA9D9-5569-4197-89CF-FBD6FA9495F7}"/>
              </a:ext>
            </a:extLst>
          </p:cNvPr>
          <p:cNvSpPr/>
          <p:nvPr/>
        </p:nvSpPr>
        <p:spPr>
          <a:xfrm>
            <a:off x="5338079" y="3575046"/>
            <a:ext cx="58564" cy="160896"/>
          </a:xfrm>
          <a:custGeom>
            <a:avLst/>
            <a:gdLst>
              <a:gd name="connsiteX0" fmla="*/ 57304 w 58564"/>
              <a:gd name="connsiteY0" fmla="*/ 4 h 160896"/>
              <a:gd name="connsiteX1" fmla="*/ 154 w 58564"/>
              <a:gd name="connsiteY1" fmla="*/ 120654 h 160896"/>
              <a:gd name="connsiteX2" fmla="*/ 40371 w 58564"/>
              <a:gd name="connsiteY2" fmla="*/ 160871 h 160896"/>
              <a:gd name="connsiteX3" fmla="*/ 38254 w 58564"/>
              <a:gd name="connsiteY3" fmla="*/ 116421 h 160896"/>
              <a:gd name="connsiteX4" fmla="*/ 57304 w 58564"/>
              <a:gd name="connsiteY4" fmla="*/ 4 h 16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564" h="160896">
                <a:moveTo>
                  <a:pt x="57304" y="4"/>
                </a:moveTo>
                <a:cubicBezTo>
                  <a:pt x="50954" y="709"/>
                  <a:pt x="2976" y="93843"/>
                  <a:pt x="154" y="120654"/>
                </a:cubicBezTo>
                <a:cubicBezTo>
                  <a:pt x="-2668" y="147465"/>
                  <a:pt x="34021" y="161576"/>
                  <a:pt x="40371" y="160871"/>
                </a:cubicBezTo>
                <a:cubicBezTo>
                  <a:pt x="46721" y="160166"/>
                  <a:pt x="32257" y="142174"/>
                  <a:pt x="38254" y="116421"/>
                </a:cubicBezTo>
                <a:cubicBezTo>
                  <a:pt x="44251" y="90668"/>
                  <a:pt x="63654" y="-701"/>
                  <a:pt x="57304" y="4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6EEA220E-C25A-41E0-94C6-C2D9681284F0}"/>
              </a:ext>
            </a:extLst>
          </p:cNvPr>
          <p:cNvSpPr/>
          <p:nvPr/>
        </p:nvSpPr>
        <p:spPr>
          <a:xfrm>
            <a:off x="5581208" y="3575049"/>
            <a:ext cx="112881" cy="179919"/>
          </a:xfrm>
          <a:custGeom>
            <a:avLst/>
            <a:gdLst>
              <a:gd name="connsiteX0" fmla="*/ 112625 w 112881"/>
              <a:gd name="connsiteY0" fmla="*/ 1 h 179919"/>
              <a:gd name="connsiteX1" fmla="*/ 34309 w 112881"/>
              <a:gd name="connsiteY1" fmla="*/ 99484 h 179919"/>
              <a:gd name="connsiteX2" fmla="*/ 19492 w 112881"/>
              <a:gd name="connsiteY2" fmla="*/ 179918 h 179919"/>
              <a:gd name="connsiteX3" fmla="*/ 4675 w 112881"/>
              <a:gd name="connsiteY3" fmla="*/ 97368 h 179919"/>
              <a:gd name="connsiteX4" fmla="*/ 112625 w 112881"/>
              <a:gd name="connsiteY4" fmla="*/ 1 h 17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81" h="179919">
                <a:moveTo>
                  <a:pt x="112625" y="1"/>
                </a:moveTo>
                <a:cubicBezTo>
                  <a:pt x="117564" y="354"/>
                  <a:pt x="49831" y="69498"/>
                  <a:pt x="34309" y="99484"/>
                </a:cubicBezTo>
                <a:cubicBezTo>
                  <a:pt x="18787" y="129470"/>
                  <a:pt x="24431" y="180271"/>
                  <a:pt x="19492" y="179918"/>
                </a:cubicBezTo>
                <a:cubicBezTo>
                  <a:pt x="14553" y="179565"/>
                  <a:pt x="-10142" y="125590"/>
                  <a:pt x="4675" y="97368"/>
                </a:cubicBezTo>
                <a:cubicBezTo>
                  <a:pt x="19492" y="69146"/>
                  <a:pt x="107686" y="-352"/>
                  <a:pt x="112625" y="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73FFEDDE-772F-40B4-A7E4-04C930A357DB}"/>
              </a:ext>
            </a:extLst>
          </p:cNvPr>
          <p:cNvSpPr/>
          <p:nvPr/>
        </p:nvSpPr>
        <p:spPr>
          <a:xfrm>
            <a:off x="4536803" y="5329230"/>
            <a:ext cx="194095" cy="158760"/>
          </a:xfrm>
          <a:custGeom>
            <a:avLst/>
            <a:gdLst>
              <a:gd name="connsiteX0" fmla="*/ 193947 w 194095"/>
              <a:gd name="connsiteY0" fmla="*/ 8 h 158760"/>
              <a:gd name="connsiteX1" fmla="*/ 89172 w 194095"/>
              <a:gd name="connsiteY1" fmla="*/ 50808 h 158760"/>
              <a:gd name="connsiteX2" fmla="*/ 272 w 194095"/>
              <a:gd name="connsiteY2" fmla="*/ 158758 h 158760"/>
              <a:gd name="connsiteX3" fmla="*/ 65360 w 194095"/>
              <a:gd name="connsiteY3" fmla="*/ 47633 h 158760"/>
              <a:gd name="connsiteX4" fmla="*/ 193947 w 194095"/>
              <a:gd name="connsiteY4" fmla="*/ 8 h 15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095" h="158760">
                <a:moveTo>
                  <a:pt x="193947" y="8"/>
                </a:moveTo>
                <a:cubicBezTo>
                  <a:pt x="197916" y="537"/>
                  <a:pt x="121451" y="24350"/>
                  <a:pt x="89172" y="50808"/>
                </a:cubicBezTo>
                <a:cubicBezTo>
                  <a:pt x="56893" y="77266"/>
                  <a:pt x="4241" y="159287"/>
                  <a:pt x="272" y="158758"/>
                </a:cubicBezTo>
                <a:cubicBezTo>
                  <a:pt x="-3697" y="158229"/>
                  <a:pt x="36520" y="72239"/>
                  <a:pt x="65360" y="47633"/>
                </a:cubicBezTo>
                <a:cubicBezTo>
                  <a:pt x="94200" y="23027"/>
                  <a:pt x="189978" y="-521"/>
                  <a:pt x="193947" y="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930A2C29-3559-4071-9A42-2FBF9C7B7F11}"/>
              </a:ext>
            </a:extLst>
          </p:cNvPr>
          <p:cNvSpPr/>
          <p:nvPr/>
        </p:nvSpPr>
        <p:spPr>
          <a:xfrm>
            <a:off x="5712662" y="5277443"/>
            <a:ext cx="219361" cy="99380"/>
          </a:xfrm>
          <a:custGeom>
            <a:avLst/>
            <a:gdLst>
              <a:gd name="connsiteX0" fmla="*/ 751 w 219361"/>
              <a:gd name="connsiteY0" fmla="*/ 96245 h 99380"/>
              <a:gd name="connsiteX1" fmla="*/ 143626 w 219361"/>
              <a:gd name="connsiteY1" fmla="*/ 995 h 99380"/>
              <a:gd name="connsiteX2" fmla="*/ 218238 w 219361"/>
              <a:gd name="connsiteY2" fmla="*/ 43857 h 99380"/>
              <a:gd name="connsiteX3" fmla="*/ 181726 w 219361"/>
              <a:gd name="connsiteY3" fmla="*/ 23220 h 99380"/>
              <a:gd name="connsiteX4" fmla="*/ 91238 w 219361"/>
              <a:gd name="connsiteY4" fmla="*/ 70845 h 99380"/>
              <a:gd name="connsiteX5" fmla="*/ 751 w 219361"/>
              <a:gd name="connsiteY5" fmla="*/ 96245 h 9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361" h="99380">
                <a:moveTo>
                  <a:pt x="751" y="96245"/>
                </a:moveTo>
                <a:cubicBezTo>
                  <a:pt x="9482" y="84603"/>
                  <a:pt x="107378" y="9726"/>
                  <a:pt x="143626" y="995"/>
                </a:cubicBezTo>
                <a:cubicBezTo>
                  <a:pt x="179874" y="-7736"/>
                  <a:pt x="218238" y="43857"/>
                  <a:pt x="218238" y="43857"/>
                </a:cubicBezTo>
                <a:cubicBezTo>
                  <a:pt x="224588" y="47561"/>
                  <a:pt x="202893" y="18722"/>
                  <a:pt x="181726" y="23220"/>
                </a:cubicBezTo>
                <a:cubicBezTo>
                  <a:pt x="160559" y="27718"/>
                  <a:pt x="120871" y="57351"/>
                  <a:pt x="91238" y="70845"/>
                </a:cubicBezTo>
                <a:cubicBezTo>
                  <a:pt x="61605" y="84339"/>
                  <a:pt x="-7980" y="107887"/>
                  <a:pt x="751" y="96245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EA7C94E2-232E-4B2D-8961-62730BE78B08}"/>
              </a:ext>
            </a:extLst>
          </p:cNvPr>
          <p:cNvSpPr/>
          <p:nvPr/>
        </p:nvSpPr>
        <p:spPr>
          <a:xfrm>
            <a:off x="4552326" y="5426428"/>
            <a:ext cx="973248" cy="405121"/>
          </a:xfrm>
          <a:custGeom>
            <a:avLst/>
            <a:gdLst>
              <a:gd name="connsiteX0" fmla="*/ 72591 w 973248"/>
              <a:gd name="connsiteY0" fmla="*/ 15522 h 405121"/>
              <a:gd name="connsiteX1" fmla="*/ 347757 w 973248"/>
              <a:gd name="connsiteY1" fmla="*/ 150989 h 405121"/>
              <a:gd name="connsiteX2" fmla="*/ 688541 w 973248"/>
              <a:gd name="connsiteY2" fmla="*/ 324555 h 405121"/>
              <a:gd name="connsiteX3" fmla="*/ 963707 w 973248"/>
              <a:gd name="connsiteY3" fmla="*/ 292805 h 405121"/>
              <a:gd name="connsiteX4" fmla="*/ 915024 w 973248"/>
              <a:gd name="connsiteY4" fmla="*/ 318205 h 405121"/>
              <a:gd name="connsiteX5" fmla="*/ 737224 w 973248"/>
              <a:gd name="connsiteY5" fmla="*/ 404989 h 405121"/>
              <a:gd name="connsiteX6" fmla="*/ 432424 w 973248"/>
              <a:gd name="connsiteY6" fmla="*/ 333022 h 405121"/>
              <a:gd name="connsiteX7" fmla="*/ 153024 w 973248"/>
              <a:gd name="connsiteY7" fmla="*/ 153105 h 405121"/>
              <a:gd name="connsiteX8" fmla="*/ 2741 w 973248"/>
              <a:gd name="connsiteY8" fmla="*/ 17639 h 405121"/>
              <a:gd name="connsiteX9" fmla="*/ 72591 w 973248"/>
              <a:gd name="connsiteY9" fmla="*/ 15522 h 40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3248" h="405121">
                <a:moveTo>
                  <a:pt x="72591" y="15522"/>
                </a:moveTo>
                <a:cubicBezTo>
                  <a:pt x="130094" y="37747"/>
                  <a:pt x="347757" y="150989"/>
                  <a:pt x="347757" y="150989"/>
                </a:cubicBezTo>
                <a:cubicBezTo>
                  <a:pt x="450415" y="202494"/>
                  <a:pt x="585883" y="300919"/>
                  <a:pt x="688541" y="324555"/>
                </a:cubicBezTo>
                <a:cubicBezTo>
                  <a:pt x="791199" y="348191"/>
                  <a:pt x="925960" y="293863"/>
                  <a:pt x="963707" y="292805"/>
                </a:cubicBezTo>
                <a:cubicBezTo>
                  <a:pt x="1001454" y="291747"/>
                  <a:pt x="915024" y="318205"/>
                  <a:pt x="915024" y="318205"/>
                </a:cubicBezTo>
                <a:cubicBezTo>
                  <a:pt x="877277" y="336902"/>
                  <a:pt x="817657" y="402520"/>
                  <a:pt x="737224" y="404989"/>
                </a:cubicBezTo>
                <a:cubicBezTo>
                  <a:pt x="656791" y="407458"/>
                  <a:pt x="529791" y="375003"/>
                  <a:pt x="432424" y="333022"/>
                </a:cubicBezTo>
                <a:cubicBezTo>
                  <a:pt x="335057" y="291041"/>
                  <a:pt x="224638" y="205669"/>
                  <a:pt x="153024" y="153105"/>
                </a:cubicBezTo>
                <a:cubicBezTo>
                  <a:pt x="81410" y="100541"/>
                  <a:pt x="14030" y="39511"/>
                  <a:pt x="2741" y="17639"/>
                </a:cubicBezTo>
                <a:cubicBezTo>
                  <a:pt x="-8548" y="-4233"/>
                  <a:pt x="15088" y="-6703"/>
                  <a:pt x="72591" y="1552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C8F3CDD0-C994-45B1-8BF2-A58444CCB485}"/>
              </a:ext>
            </a:extLst>
          </p:cNvPr>
          <p:cNvSpPr/>
          <p:nvPr/>
        </p:nvSpPr>
        <p:spPr>
          <a:xfrm>
            <a:off x="4313189" y="2212077"/>
            <a:ext cx="1147397" cy="703385"/>
          </a:xfrm>
          <a:custGeom>
            <a:avLst/>
            <a:gdLst>
              <a:gd name="connsiteX0" fmla="*/ 1139344 w 1147397"/>
              <a:gd name="connsiteY0" fmla="*/ 6190 h 703385"/>
              <a:gd name="connsiteX1" fmla="*/ 961544 w 1147397"/>
              <a:gd name="connsiteY1" fmla="*/ 255956 h 703385"/>
              <a:gd name="connsiteX2" fmla="*/ 25978 w 1147397"/>
              <a:gd name="connsiteY2" fmla="*/ 687756 h 703385"/>
              <a:gd name="connsiteX3" fmla="*/ 309611 w 1147397"/>
              <a:gd name="connsiteY3" fmla="*/ 598856 h 703385"/>
              <a:gd name="connsiteX4" fmla="*/ 826078 w 1147397"/>
              <a:gd name="connsiteY4" fmla="*/ 505723 h 703385"/>
              <a:gd name="connsiteX5" fmla="*/ 1139344 w 1147397"/>
              <a:gd name="connsiteY5" fmla="*/ 6190 h 70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7397" h="703385">
                <a:moveTo>
                  <a:pt x="1139344" y="6190"/>
                </a:moveTo>
                <a:cubicBezTo>
                  <a:pt x="1161922" y="-35438"/>
                  <a:pt x="1147105" y="142362"/>
                  <a:pt x="961544" y="255956"/>
                </a:cubicBezTo>
                <a:cubicBezTo>
                  <a:pt x="775983" y="369550"/>
                  <a:pt x="134633" y="630606"/>
                  <a:pt x="25978" y="687756"/>
                </a:cubicBezTo>
                <a:cubicBezTo>
                  <a:pt x="-82678" y="744906"/>
                  <a:pt x="176261" y="629195"/>
                  <a:pt x="309611" y="598856"/>
                </a:cubicBezTo>
                <a:cubicBezTo>
                  <a:pt x="442961" y="568517"/>
                  <a:pt x="683556" y="604501"/>
                  <a:pt x="826078" y="505723"/>
                </a:cubicBezTo>
                <a:cubicBezTo>
                  <a:pt x="968600" y="406945"/>
                  <a:pt x="1116766" y="47818"/>
                  <a:pt x="1139344" y="619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69AD23CB-D726-490A-BADB-869D7F8F9ACD}"/>
              </a:ext>
            </a:extLst>
          </p:cNvPr>
          <p:cNvSpPr/>
          <p:nvPr/>
        </p:nvSpPr>
        <p:spPr>
          <a:xfrm>
            <a:off x="3425832" y="2511451"/>
            <a:ext cx="1451078" cy="1462966"/>
          </a:xfrm>
          <a:custGeom>
            <a:avLst/>
            <a:gdLst>
              <a:gd name="connsiteX0" fmla="*/ 1366301 w 1451078"/>
              <a:gd name="connsiteY0" fmla="*/ 32782 h 1462966"/>
              <a:gd name="connsiteX1" fmla="*/ 1332435 w 1451078"/>
              <a:gd name="connsiteY1" fmla="*/ 79349 h 1462966"/>
              <a:gd name="connsiteX2" fmla="*/ 553501 w 1451078"/>
              <a:gd name="connsiteY2" fmla="*/ 574649 h 1462966"/>
              <a:gd name="connsiteX3" fmla="*/ 261401 w 1451078"/>
              <a:gd name="connsiteY3" fmla="*/ 786316 h 1462966"/>
              <a:gd name="connsiteX4" fmla="*/ 79368 w 1451078"/>
              <a:gd name="connsiteY4" fmla="*/ 1434016 h 1462966"/>
              <a:gd name="connsiteX5" fmla="*/ 92068 w 1451078"/>
              <a:gd name="connsiteY5" fmla="*/ 1315482 h 1462966"/>
              <a:gd name="connsiteX6" fmla="*/ 3168 w 1451078"/>
              <a:gd name="connsiteY6" fmla="*/ 1002216 h 1462966"/>
              <a:gd name="connsiteX7" fmla="*/ 223301 w 1451078"/>
              <a:gd name="connsiteY7" fmla="*/ 667782 h 1462966"/>
              <a:gd name="connsiteX8" fmla="*/ 540801 w 1451078"/>
              <a:gd name="connsiteY8" fmla="*/ 401082 h 1462966"/>
              <a:gd name="connsiteX9" fmla="*/ 1366301 w 1451078"/>
              <a:gd name="connsiteY9" fmla="*/ 32782 h 146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1078" h="1462966">
                <a:moveTo>
                  <a:pt x="1366301" y="32782"/>
                </a:moveTo>
                <a:cubicBezTo>
                  <a:pt x="1498240" y="-20840"/>
                  <a:pt x="1467902" y="-10962"/>
                  <a:pt x="1332435" y="79349"/>
                </a:cubicBezTo>
                <a:cubicBezTo>
                  <a:pt x="1196968" y="169660"/>
                  <a:pt x="732007" y="456821"/>
                  <a:pt x="553501" y="574649"/>
                </a:cubicBezTo>
                <a:cubicBezTo>
                  <a:pt x="374995" y="692477"/>
                  <a:pt x="340423" y="643088"/>
                  <a:pt x="261401" y="786316"/>
                </a:cubicBezTo>
                <a:cubicBezTo>
                  <a:pt x="182379" y="929544"/>
                  <a:pt x="107590" y="1345822"/>
                  <a:pt x="79368" y="1434016"/>
                </a:cubicBezTo>
                <a:cubicBezTo>
                  <a:pt x="51146" y="1522210"/>
                  <a:pt x="104768" y="1387449"/>
                  <a:pt x="92068" y="1315482"/>
                </a:cubicBezTo>
                <a:cubicBezTo>
                  <a:pt x="79368" y="1243515"/>
                  <a:pt x="-18704" y="1110166"/>
                  <a:pt x="3168" y="1002216"/>
                </a:cubicBezTo>
                <a:cubicBezTo>
                  <a:pt x="25040" y="894266"/>
                  <a:pt x="133696" y="767971"/>
                  <a:pt x="223301" y="667782"/>
                </a:cubicBezTo>
                <a:cubicBezTo>
                  <a:pt x="312906" y="567593"/>
                  <a:pt x="346773" y="506915"/>
                  <a:pt x="540801" y="401082"/>
                </a:cubicBezTo>
                <a:cubicBezTo>
                  <a:pt x="734829" y="295249"/>
                  <a:pt x="1234362" y="86404"/>
                  <a:pt x="1366301" y="3278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3989BDC4-47E9-4370-8632-51A5A74027D8}"/>
              </a:ext>
            </a:extLst>
          </p:cNvPr>
          <p:cNvSpPr/>
          <p:nvPr/>
        </p:nvSpPr>
        <p:spPr>
          <a:xfrm>
            <a:off x="3292741" y="3655671"/>
            <a:ext cx="279678" cy="1747312"/>
          </a:xfrm>
          <a:custGeom>
            <a:avLst/>
            <a:gdLst>
              <a:gd name="connsiteX0" fmla="*/ 212459 w 279678"/>
              <a:gd name="connsiteY0" fmla="*/ 35796 h 1747312"/>
              <a:gd name="connsiteX1" fmla="*/ 216692 w 279678"/>
              <a:gd name="connsiteY1" fmla="*/ 941729 h 1747312"/>
              <a:gd name="connsiteX2" fmla="*/ 220926 w 279678"/>
              <a:gd name="connsiteY2" fmla="*/ 1259229 h 1747312"/>
              <a:gd name="connsiteX3" fmla="*/ 275959 w 279678"/>
              <a:gd name="connsiteY3" fmla="*/ 1741829 h 1747312"/>
              <a:gd name="connsiteX4" fmla="*/ 102392 w 279678"/>
              <a:gd name="connsiteY4" fmla="*/ 1504762 h 1747312"/>
              <a:gd name="connsiteX5" fmla="*/ 792 w 279678"/>
              <a:gd name="connsiteY5" fmla="*/ 1267696 h 1747312"/>
              <a:gd name="connsiteX6" fmla="*/ 55826 w 279678"/>
              <a:gd name="connsiteY6" fmla="*/ 577662 h 1747312"/>
              <a:gd name="connsiteX7" fmla="*/ 68526 w 279678"/>
              <a:gd name="connsiteY7" fmla="*/ 217829 h 1747312"/>
              <a:gd name="connsiteX8" fmla="*/ 212459 w 279678"/>
              <a:gd name="connsiteY8" fmla="*/ 35796 h 174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9678" h="1747312">
                <a:moveTo>
                  <a:pt x="212459" y="35796"/>
                </a:moveTo>
                <a:cubicBezTo>
                  <a:pt x="237153" y="156446"/>
                  <a:pt x="215281" y="737824"/>
                  <a:pt x="216692" y="941729"/>
                </a:cubicBezTo>
                <a:cubicBezTo>
                  <a:pt x="218103" y="1145634"/>
                  <a:pt x="211048" y="1125879"/>
                  <a:pt x="220926" y="1259229"/>
                </a:cubicBezTo>
                <a:cubicBezTo>
                  <a:pt x="230804" y="1392579"/>
                  <a:pt x="295715" y="1700907"/>
                  <a:pt x="275959" y="1741829"/>
                </a:cubicBezTo>
                <a:cubicBezTo>
                  <a:pt x="256203" y="1782751"/>
                  <a:pt x="148253" y="1583784"/>
                  <a:pt x="102392" y="1504762"/>
                </a:cubicBezTo>
                <a:cubicBezTo>
                  <a:pt x="56531" y="1425740"/>
                  <a:pt x="8553" y="1422213"/>
                  <a:pt x="792" y="1267696"/>
                </a:cubicBezTo>
                <a:cubicBezTo>
                  <a:pt x="-6969" y="1113179"/>
                  <a:pt x="44537" y="752640"/>
                  <a:pt x="55826" y="577662"/>
                </a:cubicBezTo>
                <a:cubicBezTo>
                  <a:pt x="67115" y="402684"/>
                  <a:pt x="43832" y="304612"/>
                  <a:pt x="68526" y="217829"/>
                </a:cubicBezTo>
                <a:cubicBezTo>
                  <a:pt x="93220" y="131046"/>
                  <a:pt x="187765" y="-84854"/>
                  <a:pt x="212459" y="35796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7163E8A9-B0C4-44F1-B3FD-CABDA92E701B}"/>
              </a:ext>
            </a:extLst>
          </p:cNvPr>
          <p:cNvSpPr/>
          <p:nvPr/>
        </p:nvSpPr>
        <p:spPr>
          <a:xfrm>
            <a:off x="3287178" y="4969815"/>
            <a:ext cx="1793939" cy="1413807"/>
          </a:xfrm>
          <a:custGeom>
            <a:avLst/>
            <a:gdLst>
              <a:gd name="connsiteX0" fmla="*/ 8472 w 1793939"/>
              <a:gd name="connsiteY0" fmla="*/ 24460 h 1413807"/>
              <a:gd name="connsiteX1" fmla="*/ 437097 w 1793939"/>
              <a:gd name="connsiteY1" fmla="*/ 710260 h 1413807"/>
              <a:gd name="connsiteX2" fmla="*/ 1157822 w 1793939"/>
              <a:gd name="connsiteY2" fmla="*/ 1243660 h 1413807"/>
              <a:gd name="connsiteX3" fmla="*/ 1665822 w 1793939"/>
              <a:gd name="connsiteY3" fmla="*/ 1392885 h 1413807"/>
              <a:gd name="connsiteX4" fmla="*/ 1783297 w 1793939"/>
              <a:gd name="connsiteY4" fmla="*/ 1396060 h 1413807"/>
              <a:gd name="connsiteX5" fmla="*/ 1465797 w 1793939"/>
              <a:gd name="connsiteY5" fmla="*/ 1237310 h 1413807"/>
              <a:gd name="connsiteX6" fmla="*/ 906997 w 1793939"/>
              <a:gd name="connsiteY6" fmla="*/ 830910 h 1413807"/>
              <a:gd name="connsiteX7" fmla="*/ 576797 w 1793939"/>
              <a:gd name="connsiteY7" fmla="*/ 649935 h 1413807"/>
              <a:gd name="connsiteX8" fmla="*/ 183097 w 1793939"/>
              <a:gd name="connsiteY8" fmla="*/ 199085 h 1413807"/>
              <a:gd name="connsiteX9" fmla="*/ 8472 w 1793939"/>
              <a:gd name="connsiteY9" fmla="*/ 24460 h 141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3939" h="1413807">
                <a:moveTo>
                  <a:pt x="8472" y="24460"/>
                </a:moveTo>
                <a:cubicBezTo>
                  <a:pt x="50805" y="109656"/>
                  <a:pt x="245539" y="507060"/>
                  <a:pt x="437097" y="710260"/>
                </a:cubicBezTo>
                <a:cubicBezTo>
                  <a:pt x="628655" y="913460"/>
                  <a:pt x="953035" y="1129889"/>
                  <a:pt x="1157822" y="1243660"/>
                </a:cubicBezTo>
                <a:cubicBezTo>
                  <a:pt x="1362610" y="1357431"/>
                  <a:pt x="1561576" y="1367485"/>
                  <a:pt x="1665822" y="1392885"/>
                </a:cubicBezTo>
                <a:cubicBezTo>
                  <a:pt x="1770068" y="1418285"/>
                  <a:pt x="1816634" y="1421989"/>
                  <a:pt x="1783297" y="1396060"/>
                </a:cubicBezTo>
                <a:cubicBezTo>
                  <a:pt x="1749960" y="1370131"/>
                  <a:pt x="1611847" y="1331502"/>
                  <a:pt x="1465797" y="1237310"/>
                </a:cubicBezTo>
                <a:cubicBezTo>
                  <a:pt x="1319747" y="1143118"/>
                  <a:pt x="1055164" y="928806"/>
                  <a:pt x="906997" y="830910"/>
                </a:cubicBezTo>
                <a:cubicBezTo>
                  <a:pt x="758830" y="733014"/>
                  <a:pt x="697447" y="755239"/>
                  <a:pt x="576797" y="649935"/>
                </a:cubicBezTo>
                <a:cubicBezTo>
                  <a:pt x="456147" y="544631"/>
                  <a:pt x="274643" y="302272"/>
                  <a:pt x="183097" y="199085"/>
                </a:cubicBezTo>
                <a:cubicBezTo>
                  <a:pt x="91551" y="95898"/>
                  <a:pt x="-33861" y="-60736"/>
                  <a:pt x="8472" y="2446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691F5383-CF04-4B06-BD4A-086BA3E59163}"/>
              </a:ext>
            </a:extLst>
          </p:cNvPr>
          <p:cNvSpPr/>
          <p:nvPr/>
        </p:nvSpPr>
        <p:spPr>
          <a:xfrm>
            <a:off x="5176977" y="4501614"/>
            <a:ext cx="1290137" cy="1852423"/>
          </a:xfrm>
          <a:custGeom>
            <a:avLst/>
            <a:gdLst>
              <a:gd name="connsiteX0" fmla="*/ 1274623 w 1290137"/>
              <a:gd name="connsiteY0" fmla="*/ 536 h 1852423"/>
              <a:gd name="connsiteX1" fmla="*/ 1233348 w 1290137"/>
              <a:gd name="connsiteY1" fmla="*/ 435511 h 1852423"/>
              <a:gd name="connsiteX2" fmla="*/ 868223 w 1290137"/>
              <a:gd name="connsiteY2" fmla="*/ 1080036 h 1852423"/>
              <a:gd name="connsiteX3" fmla="*/ 512623 w 1290137"/>
              <a:gd name="connsiteY3" fmla="*/ 1511836 h 1852423"/>
              <a:gd name="connsiteX4" fmla="*/ 296723 w 1290137"/>
              <a:gd name="connsiteY4" fmla="*/ 1734086 h 1852423"/>
              <a:gd name="connsiteX5" fmla="*/ 128448 w 1290137"/>
              <a:gd name="connsiteY5" fmla="*/ 1842036 h 1852423"/>
              <a:gd name="connsiteX6" fmla="*/ 1448 w 1290137"/>
              <a:gd name="connsiteY6" fmla="*/ 1842036 h 1852423"/>
              <a:gd name="connsiteX7" fmla="*/ 68123 w 1290137"/>
              <a:gd name="connsiteY7" fmla="*/ 1788061 h 1852423"/>
              <a:gd name="connsiteX8" fmla="*/ 195123 w 1290137"/>
              <a:gd name="connsiteY8" fmla="*/ 1638836 h 1852423"/>
              <a:gd name="connsiteX9" fmla="*/ 506273 w 1290137"/>
              <a:gd name="connsiteY9" fmla="*/ 1324511 h 1852423"/>
              <a:gd name="connsiteX10" fmla="*/ 776148 w 1290137"/>
              <a:gd name="connsiteY10" fmla="*/ 962561 h 1852423"/>
              <a:gd name="connsiteX11" fmla="*/ 1087298 w 1290137"/>
              <a:gd name="connsiteY11" fmla="*/ 359311 h 1852423"/>
              <a:gd name="connsiteX12" fmla="*/ 1274623 w 1290137"/>
              <a:gd name="connsiteY12" fmla="*/ 536 h 1852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90137" h="1852423">
                <a:moveTo>
                  <a:pt x="1274623" y="536"/>
                </a:moveTo>
                <a:cubicBezTo>
                  <a:pt x="1298965" y="13236"/>
                  <a:pt x="1301081" y="255595"/>
                  <a:pt x="1233348" y="435511"/>
                </a:cubicBezTo>
                <a:cubicBezTo>
                  <a:pt x="1165615" y="615427"/>
                  <a:pt x="988344" y="900649"/>
                  <a:pt x="868223" y="1080036"/>
                </a:cubicBezTo>
                <a:cubicBezTo>
                  <a:pt x="748102" y="1259423"/>
                  <a:pt x="607873" y="1402828"/>
                  <a:pt x="512623" y="1511836"/>
                </a:cubicBezTo>
                <a:cubicBezTo>
                  <a:pt x="417373" y="1620844"/>
                  <a:pt x="360752" y="1679053"/>
                  <a:pt x="296723" y="1734086"/>
                </a:cubicBezTo>
                <a:cubicBezTo>
                  <a:pt x="232694" y="1789119"/>
                  <a:pt x="177660" y="1824044"/>
                  <a:pt x="128448" y="1842036"/>
                </a:cubicBezTo>
                <a:cubicBezTo>
                  <a:pt x="79236" y="1860028"/>
                  <a:pt x="11502" y="1851032"/>
                  <a:pt x="1448" y="1842036"/>
                </a:cubicBezTo>
                <a:cubicBezTo>
                  <a:pt x="-8606" y="1833040"/>
                  <a:pt x="35844" y="1821928"/>
                  <a:pt x="68123" y="1788061"/>
                </a:cubicBezTo>
                <a:cubicBezTo>
                  <a:pt x="100402" y="1754194"/>
                  <a:pt x="122098" y="1716094"/>
                  <a:pt x="195123" y="1638836"/>
                </a:cubicBezTo>
                <a:cubicBezTo>
                  <a:pt x="268148" y="1561578"/>
                  <a:pt x="409435" y="1437224"/>
                  <a:pt x="506273" y="1324511"/>
                </a:cubicBezTo>
                <a:cubicBezTo>
                  <a:pt x="603110" y="1211799"/>
                  <a:pt x="679311" y="1123428"/>
                  <a:pt x="776148" y="962561"/>
                </a:cubicBezTo>
                <a:cubicBezTo>
                  <a:pt x="872985" y="801694"/>
                  <a:pt x="1002631" y="515415"/>
                  <a:pt x="1087298" y="359311"/>
                </a:cubicBezTo>
                <a:cubicBezTo>
                  <a:pt x="1171965" y="203207"/>
                  <a:pt x="1250281" y="-12164"/>
                  <a:pt x="1274623" y="536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2F3870B4-5665-4894-B609-92CC8262F732}"/>
              </a:ext>
            </a:extLst>
          </p:cNvPr>
          <p:cNvSpPr/>
          <p:nvPr/>
        </p:nvSpPr>
        <p:spPr>
          <a:xfrm>
            <a:off x="6206260" y="2928767"/>
            <a:ext cx="248936" cy="1671237"/>
          </a:xfrm>
          <a:custGeom>
            <a:avLst/>
            <a:gdLst>
              <a:gd name="connsiteX0" fmla="*/ 4040 w 248936"/>
              <a:gd name="connsiteY0" fmla="*/ 1758 h 1671237"/>
              <a:gd name="connsiteX1" fmla="*/ 223115 w 248936"/>
              <a:gd name="connsiteY1" fmla="*/ 836783 h 1671237"/>
              <a:gd name="connsiteX2" fmla="*/ 245340 w 248936"/>
              <a:gd name="connsiteY2" fmla="*/ 1592433 h 1671237"/>
              <a:gd name="connsiteX3" fmla="*/ 229465 w 248936"/>
              <a:gd name="connsiteY3" fmla="*/ 1643233 h 1671237"/>
              <a:gd name="connsiteX4" fmla="*/ 210415 w 248936"/>
              <a:gd name="connsiteY4" fmla="*/ 1551158 h 1671237"/>
              <a:gd name="connsiteX5" fmla="*/ 89765 w 248936"/>
              <a:gd name="connsiteY5" fmla="*/ 1109833 h 1671237"/>
              <a:gd name="connsiteX6" fmla="*/ 83415 w 248936"/>
              <a:gd name="connsiteY6" fmla="*/ 630408 h 1671237"/>
              <a:gd name="connsiteX7" fmla="*/ 4040 w 248936"/>
              <a:gd name="connsiteY7" fmla="*/ 1758 h 167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936" h="1671237">
                <a:moveTo>
                  <a:pt x="4040" y="1758"/>
                </a:moveTo>
                <a:cubicBezTo>
                  <a:pt x="27323" y="36154"/>
                  <a:pt x="182898" y="571671"/>
                  <a:pt x="223115" y="836783"/>
                </a:cubicBezTo>
                <a:cubicBezTo>
                  <a:pt x="263332" y="1101896"/>
                  <a:pt x="244282" y="1458025"/>
                  <a:pt x="245340" y="1592433"/>
                </a:cubicBezTo>
                <a:cubicBezTo>
                  <a:pt x="246398" y="1726841"/>
                  <a:pt x="235286" y="1650112"/>
                  <a:pt x="229465" y="1643233"/>
                </a:cubicBezTo>
                <a:cubicBezTo>
                  <a:pt x="223644" y="1636354"/>
                  <a:pt x="233698" y="1640058"/>
                  <a:pt x="210415" y="1551158"/>
                </a:cubicBezTo>
                <a:cubicBezTo>
                  <a:pt x="187132" y="1462258"/>
                  <a:pt x="110932" y="1263291"/>
                  <a:pt x="89765" y="1109833"/>
                </a:cubicBezTo>
                <a:cubicBezTo>
                  <a:pt x="68598" y="956375"/>
                  <a:pt x="101936" y="814029"/>
                  <a:pt x="83415" y="630408"/>
                </a:cubicBezTo>
                <a:cubicBezTo>
                  <a:pt x="64894" y="446787"/>
                  <a:pt x="-19243" y="-32638"/>
                  <a:pt x="4040" y="1758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6618D90-8610-4285-97A8-0EFE8A30E71C}"/>
              </a:ext>
            </a:extLst>
          </p:cNvPr>
          <p:cNvSpPr/>
          <p:nvPr/>
        </p:nvSpPr>
        <p:spPr>
          <a:xfrm>
            <a:off x="5511384" y="2055463"/>
            <a:ext cx="841686" cy="1333013"/>
          </a:xfrm>
          <a:custGeom>
            <a:avLst/>
            <a:gdLst>
              <a:gd name="connsiteX0" fmla="*/ 25816 w 841686"/>
              <a:gd name="connsiteY0" fmla="*/ 1937 h 1333013"/>
              <a:gd name="connsiteX1" fmla="*/ 615096 w 841686"/>
              <a:gd name="connsiteY1" fmla="*/ 438817 h 1333013"/>
              <a:gd name="connsiteX2" fmla="*/ 833536 w 841686"/>
              <a:gd name="connsiteY2" fmla="*/ 1282097 h 1333013"/>
              <a:gd name="connsiteX3" fmla="*/ 757336 w 841686"/>
              <a:gd name="connsiteY3" fmla="*/ 1170337 h 1333013"/>
              <a:gd name="connsiteX4" fmla="*/ 406816 w 841686"/>
              <a:gd name="connsiteY4" fmla="*/ 606457 h 1333013"/>
              <a:gd name="connsiteX5" fmla="*/ 132496 w 841686"/>
              <a:gd name="connsiteY5" fmla="*/ 291497 h 1333013"/>
              <a:gd name="connsiteX6" fmla="*/ 25816 w 841686"/>
              <a:gd name="connsiteY6" fmla="*/ 1937 h 133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1686" h="1333013">
                <a:moveTo>
                  <a:pt x="25816" y="1937"/>
                </a:moveTo>
                <a:cubicBezTo>
                  <a:pt x="106249" y="26490"/>
                  <a:pt x="480476" y="225457"/>
                  <a:pt x="615096" y="438817"/>
                </a:cubicBezTo>
                <a:cubicBezTo>
                  <a:pt x="749716" y="652177"/>
                  <a:pt x="809829" y="1160177"/>
                  <a:pt x="833536" y="1282097"/>
                </a:cubicBezTo>
                <a:cubicBezTo>
                  <a:pt x="857243" y="1404017"/>
                  <a:pt x="828456" y="1282944"/>
                  <a:pt x="757336" y="1170337"/>
                </a:cubicBezTo>
                <a:cubicBezTo>
                  <a:pt x="686216" y="1057730"/>
                  <a:pt x="510956" y="752930"/>
                  <a:pt x="406816" y="606457"/>
                </a:cubicBezTo>
                <a:cubicBezTo>
                  <a:pt x="302676" y="459984"/>
                  <a:pt x="191763" y="390557"/>
                  <a:pt x="132496" y="291497"/>
                </a:cubicBezTo>
                <a:cubicBezTo>
                  <a:pt x="73229" y="192437"/>
                  <a:pt x="-54617" y="-22616"/>
                  <a:pt x="25816" y="1937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FE03C2B9-4C66-45A8-9F4E-A84B338B9463}"/>
              </a:ext>
            </a:extLst>
          </p:cNvPr>
          <p:cNvSpPr/>
          <p:nvPr/>
        </p:nvSpPr>
        <p:spPr>
          <a:xfrm>
            <a:off x="4324118" y="4021176"/>
            <a:ext cx="680895" cy="187958"/>
          </a:xfrm>
          <a:custGeom>
            <a:avLst/>
            <a:gdLst>
              <a:gd name="connsiteX0" fmla="*/ 232 w 680895"/>
              <a:gd name="connsiteY0" fmla="*/ 491 h 187958"/>
              <a:gd name="connsiteX1" fmla="*/ 269049 w 680895"/>
              <a:gd name="connsiteY1" fmla="*/ 125374 h 187958"/>
              <a:gd name="connsiteX2" fmla="*/ 423565 w 680895"/>
              <a:gd name="connsiteY2" fmla="*/ 127491 h 187958"/>
              <a:gd name="connsiteX3" fmla="*/ 671215 w 680895"/>
              <a:gd name="connsiteY3" fmla="*/ 68224 h 187958"/>
              <a:gd name="connsiteX4" fmla="*/ 616182 w 680895"/>
              <a:gd name="connsiteY4" fmla="*/ 95741 h 187958"/>
              <a:gd name="connsiteX5" fmla="*/ 480715 w 680895"/>
              <a:gd name="connsiteY5" fmla="*/ 163474 h 187958"/>
              <a:gd name="connsiteX6" fmla="*/ 317732 w 680895"/>
              <a:gd name="connsiteY6" fmla="*/ 178291 h 187958"/>
              <a:gd name="connsiteX7" fmla="*/ 232 w 680895"/>
              <a:gd name="connsiteY7" fmla="*/ 491 h 18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0895" h="187958">
                <a:moveTo>
                  <a:pt x="232" y="491"/>
                </a:moveTo>
                <a:cubicBezTo>
                  <a:pt x="-7882" y="-8328"/>
                  <a:pt x="198494" y="104207"/>
                  <a:pt x="269049" y="125374"/>
                </a:cubicBezTo>
                <a:cubicBezTo>
                  <a:pt x="339604" y="146541"/>
                  <a:pt x="356537" y="137016"/>
                  <a:pt x="423565" y="127491"/>
                </a:cubicBezTo>
                <a:cubicBezTo>
                  <a:pt x="490593" y="117966"/>
                  <a:pt x="639112" y="73516"/>
                  <a:pt x="671215" y="68224"/>
                </a:cubicBezTo>
                <a:cubicBezTo>
                  <a:pt x="703318" y="62932"/>
                  <a:pt x="647932" y="79866"/>
                  <a:pt x="616182" y="95741"/>
                </a:cubicBezTo>
                <a:cubicBezTo>
                  <a:pt x="584432" y="111616"/>
                  <a:pt x="530457" y="149716"/>
                  <a:pt x="480715" y="163474"/>
                </a:cubicBezTo>
                <a:cubicBezTo>
                  <a:pt x="430973" y="177232"/>
                  <a:pt x="396049" y="201574"/>
                  <a:pt x="317732" y="178291"/>
                </a:cubicBezTo>
                <a:cubicBezTo>
                  <a:pt x="239415" y="155008"/>
                  <a:pt x="8346" y="9310"/>
                  <a:pt x="232" y="491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3C9A0A3C-17BA-49E0-BFB8-91CC3D9EFC73}"/>
              </a:ext>
            </a:extLst>
          </p:cNvPr>
          <p:cNvSpPr/>
          <p:nvPr/>
        </p:nvSpPr>
        <p:spPr>
          <a:xfrm>
            <a:off x="5836200" y="4088932"/>
            <a:ext cx="486402" cy="199238"/>
          </a:xfrm>
          <a:custGeom>
            <a:avLst/>
            <a:gdLst>
              <a:gd name="connsiteX0" fmla="*/ 15325 w 486402"/>
              <a:gd name="connsiteY0" fmla="*/ 2056 h 199238"/>
              <a:gd name="connsiteX1" fmla="*/ 277263 w 486402"/>
              <a:gd name="connsiteY1" fmla="*/ 92543 h 199238"/>
              <a:gd name="connsiteX2" fmla="*/ 470938 w 486402"/>
              <a:gd name="connsiteY2" fmla="*/ 5231 h 199238"/>
              <a:gd name="connsiteX3" fmla="*/ 470938 w 486402"/>
              <a:gd name="connsiteY3" fmla="*/ 19518 h 199238"/>
              <a:gd name="connsiteX4" fmla="*/ 442363 w 486402"/>
              <a:gd name="connsiteY4" fmla="*/ 98893 h 199238"/>
              <a:gd name="connsiteX5" fmla="*/ 374100 w 486402"/>
              <a:gd name="connsiteY5" fmla="*/ 195731 h 199238"/>
              <a:gd name="connsiteX6" fmla="*/ 250275 w 486402"/>
              <a:gd name="connsiteY6" fmla="*/ 170331 h 199238"/>
              <a:gd name="connsiteX7" fmla="*/ 55013 w 486402"/>
              <a:gd name="connsiteY7" fmla="*/ 97306 h 199238"/>
              <a:gd name="connsiteX8" fmla="*/ 15325 w 486402"/>
              <a:gd name="connsiteY8" fmla="*/ 2056 h 19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402" h="199238">
                <a:moveTo>
                  <a:pt x="15325" y="2056"/>
                </a:moveTo>
                <a:cubicBezTo>
                  <a:pt x="52367" y="1262"/>
                  <a:pt x="201328" y="92014"/>
                  <a:pt x="277263" y="92543"/>
                </a:cubicBezTo>
                <a:cubicBezTo>
                  <a:pt x="353198" y="93072"/>
                  <a:pt x="438659" y="17402"/>
                  <a:pt x="470938" y="5231"/>
                </a:cubicBezTo>
                <a:cubicBezTo>
                  <a:pt x="503217" y="-6940"/>
                  <a:pt x="475700" y="3908"/>
                  <a:pt x="470938" y="19518"/>
                </a:cubicBezTo>
                <a:cubicBezTo>
                  <a:pt x="466176" y="35128"/>
                  <a:pt x="458503" y="69524"/>
                  <a:pt x="442363" y="98893"/>
                </a:cubicBezTo>
                <a:cubicBezTo>
                  <a:pt x="426223" y="128262"/>
                  <a:pt x="406115" y="183825"/>
                  <a:pt x="374100" y="195731"/>
                </a:cubicBezTo>
                <a:cubicBezTo>
                  <a:pt x="342085" y="207637"/>
                  <a:pt x="303456" y="186735"/>
                  <a:pt x="250275" y="170331"/>
                </a:cubicBezTo>
                <a:cubicBezTo>
                  <a:pt x="197094" y="153927"/>
                  <a:pt x="94965" y="117679"/>
                  <a:pt x="55013" y="97306"/>
                </a:cubicBezTo>
                <a:cubicBezTo>
                  <a:pt x="15061" y="76933"/>
                  <a:pt x="-21717" y="2850"/>
                  <a:pt x="15325" y="2056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9FD00DF8-AB39-4FC2-B428-6B64D5231E38}"/>
              </a:ext>
            </a:extLst>
          </p:cNvPr>
          <p:cNvSpPr/>
          <p:nvPr/>
        </p:nvSpPr>
        <p:spPr>
          <a:xfrm>
            <a:off x="5137494" y="3799400"/>
            <a:ext cx="133975" cy="523257"/>
          </a:xfrm>
          <a:custGeom>
            <a:avLst/>
            <a:gdLst>
              <a:gd name="connsiteX0" fmla="*/ 128773 w 133975"/>
              <a:gd name="connsiteY0" fmla="*/ 17 h 523257"/>
              <a:gd name="connsiteX1" fmla="*/ 118189 w 133975"/>
              <a:gd name="connsiteY1" fmla="*/ 277300 h 523257"/>
              <a:gd name="connsiteX2" fmla="*/ 3889 w 133975"/>
              <a:gd name="connsiteY2" fmla="*/ 518600 h 523257"/>
              <a:gd name="connsiteX3" fmla="*/ 31406 w 133975"/>
              <a:gd name="connsiteY3" fmla="*/ 425467 h 523257"/>
              <a:gd name="connsiteX4" fmla="*/ 77973 w 133975"/>
              <a:gd name="connsiteY4" fmla="*/ 290000 h 523257"/>
              <a:gd name="connsiteX5" fmla="*/ 128773 w 133975"/>
              <a:gd name="connsiteY5" fmla="*/ 17 h 52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975" h="523257">
                <a:moveTo>
                  <a:pt x="128773" y="17"/>
                </a:moveTo>
                <a:cubicBezTo>
                  <a:pt x="135476" y="-2100"/>
                  <a:pt x="139003" y="190870"/>
                  <a:pt x="118189" y="277300"/>
                </a:cubicBezTo>
                <a:cubicBezTo>
                  <a:pt x="97375" y="363730"/>
                  <a:pt x="18353" y="493905"/>
                  <a:pt x="3889" y="518600"/>
                </a:cubicBezTo>
                <a:cubicBezTo>
                  <a:pt x="-10575" y="543295"/>
                  <a:pt x="19059" y="463567"/>
                  <a:pt x="31406" y="425467"/>
                </a:cubicBezTo>
                <a:cubicBezTo>
                  <a:pt x="43753" y="387367"/>
                  <a:pt x="60687" y="359145"/>
                  <a:pt x="77973" y="290000"/>
                </a:cubicBezTo>
                <a:cubicBezTo>
                  <a:pt x="95259" y="220855"/>
                  <a:pt x="122070" y="2134"/>
                  <a:pt x="128773" y="17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F33263B6-5521-4D41-871E-A2B111C2B635}"/>
              </a:ext>
            </a:extLst>
          </p:cNvPr>
          <p:cNvSpPr/>
          <p:nvPr/>
        </p:nvSpPr>
        <p:spPr>
          <a:xfrm>
            <a:off x="5665394" y="4037649"/>
            <a:ext cx="45635" cy="304781"/>
          </a:xfrm>
          <a:custGeom>
            <a:avLst/>
            <a:gdLst>
              <a:gd name="connsiteX0" fmla="*/ 39023 w 45635"/>
              <a:gd name="connsiteY0" fmla="*/ 951 h 304781"/>
              <a:gd name="connsiteX1" fmla="*/ 26323 w 45635"/>
              <a:gd name="connsiteY1" fmla="*/ 244368 h 304781"/>
              <a:gd name="connsiteX2" fmla="*/ 45373 w 45635"/>
              <a:gd name="connsiteY2" fmla="*/ 303634 h 304781"/>
              <a:gd name="connsiteX3" fmla="*/ 9389 w 45635"/>
              <a:gd name="connsiteY3" fmla="*/ 210501 h 304781"/>
              <a:gd name="connsiteX4" fmla="*/ 923 w 45635"/>
              <a:gd name="connsiteY4" fmla="*/ 161818 h 304781"/>
              <a:gd name="connsiteX5" fmla="*/ 39023 w 45635"/>
              <a:gd name="connsiteY5" fmla="*/ 951 h 30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35" h="304781">
                <a:moveTo>
                  <a:pt x="39023" y="951"/>
                </a:moveTo>
                <a:cubicBezTo>
                  <a:pt x="43256" y="14709"/>
                  <a:pt x="25265" y="193921"/>
                  <a:pt x="26323" y="244368"/>
                </a:cubicBezTo>
                <a:cubicBezTo>
                  <a:pt x="27381" y="294815"/>
                  <a:pt x="48195" y="309278"/>
                  <a:pt x="45373" y="303634"/>
                </a:cubicBezTo>
                <a:cubicBezTo>
                  <a:pt x="42551" y="297990"/>
                  <a:pt x="16797" y="234137"/>
                  <a:pt x="9389" y="210501"/>
                </a:cubicBezTo>
                <a:cubicBezTo>
                  <a:pt x="1981" y="186865"/>
                  <a:pt x="-1899" y="197096"/>
                  <a:pt x="923" y="161818"/>
                </a:cubicBezTo>
                <a:cubicBezTo>
                  <a:pt x="3745" y="126540"/>
                  <a:pt x="34790" y="-12807"/>
                  <a:pt x="39023" y="95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DE1A2336-1610-434C-84D6-3F4F2B62D978}"/>
              </a:ext>
            </a:extLst>
          </p:cNvPr>
          <p:cNvSpPr/>
          <p:nvPr/>
        </p:nvSpPr>
        <p:spPr>
          <a:xfrm>
            <a:off x="5019228" y="4437457"/>
            <a:ext cx="363390" cy="305056"/>
          </a:xfrm>
          <a:custGeom>
            <a:avLst/>
            <a:gdLst>
              <a:gd name="connsiteX0" fmla="*/ 354989 w 363390"/>
              <a:gd name="connsiteY0" fmla="*/ 282710 h 305056"/>
              <a:gd name="connsiteX1" fmla="*/ 276672 w 363390"/>
              <a:gd name="connsiteY1" fmla="*/ 187460 h 305056"/>
              <a:gd name="connsiteX2" fmla="*/ 240689 w 363390"/>
              <a:gd name="connsiteY2" fmla="*/ 3310 h 305056"/>
              <a:gd name="connsiteX3" fmla="*/ 204705 w 363390"/>
              <a:gd name="connsiteY3" fmla="*/ 85860 h 305056"/>
              <a:gd name="connsiteX4" fmla="*/ 12089 w 363390"/>
              <a:gd name="connsiteY4" fmla="*/ 293293 h 305056"/>
              <a:gd name="connsiteX5" fmla="*/ 54422 w 363390"/>
              <a:gd name="connsiteY5" fmla="*/ 278476 h 305056"/>
              <a:gd name="connsiteX6" fmla="*/ 354989 w 363390"/>
              <a:gd name="connsiteY6" fmla="*/ 282710 h 30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3390" h="305056">
                <a:moveTo>
                  <a:pt x="354989" y="282710"/>
                </a:moveTo>
                <a:cubicBezTo>
                  <a:pt x="392031" y="267541"/>
                  <a:pt x="295722" y="234027"/>
                  <a:pt x="276672" y="187460"/>
                </a:cubicBezTo>
                <a:cubicBezTo>
                  <a:pt x="257622" y="140893"/>
                  <a:pt x="252683" y="20243"/>
                  <a:pt x="240689" y="3310"/>
                </a:cubicBezTo>
                <a:cubicBezTo>
                  <a:pt x="228694" y="-13623"/>
                  <a:pt x="242805" y="37530"/>
                  <a:pt x="204705" y="85860"/>
                </a:cubicBezTo>
                <a:cubicBezTo>
                  <a:pt x="166605" y="134190"/>
                  <a:pt x="37136" y="261191"/>
                  <a:pt x="12089" y="293293"/>
                </a:cubicBezTo>
                <a:cubicBezTo>
                  <a:pt x="-12958" y="325395"/>
                  <a:pt x="800" y="282004"/>
                  <a:pt x="54422" y="278476"/>
                </a:cubicBezTo>
                <a:cubicBezTo>
                  <a:pt x="108044" y="274948"/>
                  <a:pt x="317947" y="297879"/>
                  <a:pt x="354989" y="28271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164F6AF9-0013-4546-A101-C1F6CC7595BB}"/>
              </a:ext>
            </a:extLst>
          </p:cNvPr>
          <p:cNvSpPr/>
          <p:nvPr/>
        </p:nvSpPr>
        <p:spPr>
          <a:xfrm>
            <a:off x="4571909" y="4476505"/>
            <a:ext cx="206606" cy="149524"/>
          </a:xfrm>
          <a:custGeom>
            <a:avLst/>
            <a:gdLst>
              <a:gd name="connsiteX0" fmla="*/ 91 w 206606"/>
              <a:gd name="connsiteY0" fmla="*/ 245 h 149524"/>
              <a:gd name="connsiteX1" fmla="*/ 123916 w 206606"/>
              <a:gd name="connsiteY1" fmla="*/ 41520 h 149524"/>
              <a:gd name="connsiteX2" fmla="*/ 206466 w 206606"/>
              <a:gd name="connsiteY2" fmla="*/ 149470 h 149524"/>
              <a:gd name="connsiteX3" fmla="*/ 104866 w 206606"/>
              <a:gd name="connsiteY3" fmla="*/ 57395 h 149524"/>
              <a:gd name="connsiteX4" fmla="*/ 91 w 206606"/>
              <a:gd name="connsiteY4" fmla="*/ 245 h 149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606" h="149524">
                <a:moveTo>
                  <a:pt x="91" y="245"/>
                </a:moveTo>
                <a:cubicBezTo>
                  <a:pt x="3266" y="-2401"/>
                  <a:pt x="89520" y="16649"/>
                  <a:pt x="123916" y="41520"/>
                </a:cubicBezTo>
                <a:cubicBezTo>
                  <a:pt x="158312" y="66391"/>
                  <a:pt x="209641" y="146824"/>
                  <a:pt x="206466" y="149470"/>
                </a:cubicBezTo>
                <a:cubicBezTo>
                  <a:pt x="203291" y="152116"/>
                  <a:pt x="104866" y="57395"/>
                  <a:pt x="104866" y="57395"/>
                </a:cubicBezTo>
                <a:cubicBezTo>
                  <a:pt x="76820" y="32524"/>
                  <a:pt x="-3084" y="2891"/>
                  <a:pt x="91" y="245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9F54AE8A-4D45-42D1-9696-E1048F2707D6}"/>
              </a:ext>
            </a:extLst>
          </p:cNvPr>
          <p:cNvSpPr/>
          <p:nvPr/>
        </p:nvSpPr>
        <p:spPr>
          <a:xfrm>
            <a:off x="5798704" y="4511675"/>
            <a:ext cx="107031" cy="206375"/>
          </a:xfrm>
          <a:custGeom>
            <a:avLst/>
            <a:gdLst>
              <a:gd name="connsiteX0" fmla="*/ 106796 w 107031"/>
              <a:gd name="connsiteY0" fmla="*/ 0 h 206375"/>
              <a:gd name="connsiteX1" fmla="*/ 30596 w 107031"/>
              <a:gd name="connsiteY1" fmla="*/ 117475 h 206375"/>
              <a:gd name="connsiteX2" fmla="*/ 33771 w 107031"/>
              <a:gd name="connsiteY2" fmla="*/ 206375 h 206375"/>
              <a:gd name="connsiteX3" fmla="*/ 2021 w 107031"/>
              <a:gd name="connsiteY3" fmla="*/ 117475 h 206375"/>
              <a:gd name="connsiteX4" fmla="*/ 106796 w 107031"/>
              <a:gd name="connsiteY4" fmla="*/ 0 h 20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31" h="206375">
                <a:moveTo>
                  <a:pt x="106796" y="0"/>
                </a:moveTo>
                <a:cubicBezTo>
                  <a:pt x="111558" y="0"/>
                  <a:pt x="42767" y="83079"/>
                  <a:pt x="30596" y="117475"/>
                </a:cubicBezTo>
                <a:cubicBezTo>
                  <a:pt x="18425" y="151871"/>
                  <a:pt x="38533" y="206375"/>
                  <a:pt x="33771" y="206375"/>
                </a:cubicBezTo>
                <a:cubicBezTo>
                  <a:pt x="29009" y="206375"/>
                  <a:pt x="-9091" y="150812"/>
                  <a:pt x="2021" y="117475"/>
                </a:cubicBezTo>
                <a:cubicBezTo>
                  <a:pt x="13133" y="84138"/>
                  <a:pt x="102034" y="0"/>
                  <a:pt x="106796" y="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617F16BE-541C-418D-8BA1-1650223319D7}"/>
              </a:ext>
            </a:extLst>
          </p:cNvPr>
          <p:cNvSpPr/>
          <p:nvPr/>
        </p:nvSpPr>
        <p:spPr>
          <a:xfrm>
            <a:off x="4235023" y="5288035"/>
            <a:ext cx="277246" cy="97790"/>
          </a:xfrm>
          <a:custGeom>
            <a:avLst/>
            <a:gdLst>
              <a:gd name="connsiteX0" fmla="*/ 427 w 277246"/>
              <a:gd name="connsiteY0" fmla="*/ 52315 h 97790"/>
              <a:gd name="connsiteX1" fmla="*/ 197277 w 277246"/>
              <a:gd name="connsiteY1" fmla="*/ 96765 h 97790"/>
              <a:gd name="connsiteX2" fmla="*/ 276652 w 277246"/>
              <a:gd name="connsiteY2" fmla="*/ 1515 h 97790"/>
              <a:gd name="connsiteX3" fmla="*/ 229027 w 277246"/>
              <a:gd name="connsiteY3" fmla="*/ 39615 h 97790"/>
              <a:gd name="connsiteX4" fmla="*/ 146477 w 277246"/>
              <a:gd name="connsiteY4" fmla="*/ 58665 h 97790"/>
              <a:gd name="connsiteX5" fmla="*/ 427 w 277246"/>
              <a:gd name="connsiteY5" fmla="*/ 52315 h 97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246" h="97790">
                <a:moveTo>
                  <a:pt x="427" y="52315"/>
                </a:moveTo>
                <a:cubicBezTo>
                  <a:pt x="8894" y="58665"/>
                  <a:pt x="151240" y="105232"/>
                  <a:pt x="197277" y="96765"/>
                </a:cubicBezTo>
                <a:cubicBezTo>
                  <a:pt x="243314" y="88298"/>
                  <a:pt x="271360" y="11040"/>
                  <a:pt x="276652" y="1515"/>
                </a:cubicBezTo>
                <a:cubicBezTo>
                  <a:pt x="281944" y="-8010"/>
                  <a:pt x="250723" y="30090"/>
                  <a:pt x="229027" y="39615"/>
                </a:cubicBezTo>
                <a:cubicBezTo>
                  <a:pt x="207331" y="49140"/>
                  <a:pt x="181402" y="54432"/>
                  <a:pt x="146477" y="58665"/>
                </a:cubicBezTo>
                <a:cubicBezTo>
                  <a:pt x="111552" y="62898"/>
                  <a:pt x="-8040" y="45965"/>
                  <a:pt x="427" y="52315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A2CEAFA9-FCEA-462F-AB8E-D68E45767AD8}"/>
              </a:ext>
            </a:extLst>
          </p:cNvPr>
          <p:cNvSpPr/>
          <p:nvPr/>
        </p:nvSpPr>
        <p:spPr>
          <a:xfrm>
            <a:off x="5927684" y="4946642"/>
            <a:ext cx="165264" cy="133963"/>
          </a:xfrm>
          <a:custGeom>
            <a:avLst/>
            <a:gdLst>
              <a:gd name="connsiteX0" fmla="*/ 41 w 165264"/>
              <a:gd name="connsiteY0" fmla="*/ 8 h 133963"/>
              <a:gd name="connsiteX1" fmla="*/ 104816 w 165264"/>
              <a:gd name="connsiteY1" fmla="*/ 120658 h 133963"/>
              <a:gd name="connsiteX2" fmla="*/ 165141 w 165264"/>
              <a:gd name="connsiteY2" fmla="*/ 130183 h 133963"/>
              <a:gd name="connsiteX3" fmla="*/ 117516 w 165264"/>
              <a:gd name="connsiteY3" fmla="*/ 114308 h 133963"/>
              <a:gd name="connsiteX4" fmla="*/ 41 w 165264"/>
              <a:gd name="connsiteY4" fmla="*/ 8 h 13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264" h="133963">
                <a:moveTo>
                  <a:pt x="41" y="8"/>
                </a:moveTo>
                <a:cubicBezTo>
                  <a:pt x="-2076" y="1066"/>
                  <a:pt x="77299" y="98962"/>
                  <a:pt x="104816" y="120658"/>
                </a:cubicBezTo>
                <a:cubicBezTo>
                  <a:pt x="132333" y="142354"/>
                  <a:pt x="163024" y="131241"/>
                  <a:pt x="165141" y="130183"/>
                </a:cubicBezTo>
                <a:cubicBezTo>
                  <a:pt x="167258" y="129125"/>
                  <a:pt x="141858" y="134945"/>
                  <a:pt x="117516" y="114308"/>
                </a:cubicBezTo>
                <a:cubicBezTo>
                  <a:pt x="93174" y="93671"/>
                  <a:pt x="2158" y="-1050"/>
                  <a:pt x="41" y="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45EDC62C-F225-46A5-B307-61B39D4FF1C8}"/>
              </a:ext>
            </a:extLst>
          </p:cNvPr>
          <p:cNvSpPr/>
          <p:nvPr/>
        </p:nvSpPr>
        <p:spPr>
          <a:xfrm>
            <a:off x="4807545" y="2004406"/>
            <a:ext cx="640789" cy="542018"/>
          </a:xfrm>
          <a:custGeom>
            <a:avLst/>
            <a:gdLst>
              <a:gd name="connsiteX0" fmla="*/ 640755 w 640789"/>
              <a:gd name="connsiteY0" fmla="*/ 2194 h 542018"/>
              <a:gd name="connsiteX1" fmla="*/ 513755 w 640789"/>
              <a:gd name="connsiteY1" fmla="*/ 211744 h 542018"/>
              <a:gd name="connsiteX2" fmla="*/ 8930 w 640789"/>
              <a:gd name="connsiteY2" fmla="*/ 538769 h 542018"/>
              <a:gd name="connsiteX3" fmla="*/ 215305 w 640789"/>
              <a:gd name="connsiteY3" fmla="*/ 364144 h 542018"/>
              <a:gd name="connsiteX4" fmla="*/ 523280 w 640789"/>
              <a:gd name="connsiteY4" fmla="*/ 116494 h 542018"/>
              <a:gd name="connsiteX5" fmla="*/ 640755 w 640789"/>
              <a:gd name="connsiteY5" fmla="*/ 2194 h 54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789" h="542018">
                <a:moveTo>
                  <a:pt x="640755" y="2194"/>
                </a:moveTo>
                <a:cubicBezTo>
                  <a:pt x="639167" y="18069"/>
                  <a:pt x="619059" y="122315"/>
                  <a:pt x="513755" y="211744"/>
                </a:cubicBezTo>
                <a:cubicBezTo>
                  <a:pt x="408451" y="301173"/>
                  <a:pt x="58672" y="513369"/>
                  <a:pt x="8930" y="538769"/>
                </a:cubicBezTo>
                <a:cubicBezTo>
                  <a:pt x="-40812" y="564169"/>
                  <a:pt x="129580" y="434523"/>
                  <a:pt x="215305" y="364144"/>
                </a:cubicBezTo>
                <a:cubicBezTo>
                  <a:pt x="301030" y="293765"/>
                  <a:pt x="457134" y="173115"/>
                  <a:pt x="523280" y="116494"/>
                </a:cubicBezTo>
                <a:cubicBezTo>
                  <a:pt x="589426" y="59873"/>
                  <a:pt x="642343" y="-13681"/>
                  <a:pt x="640755" y="21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BDEAB26A-F6DB-4D59-83F5-C90030A7D943}"/>
              </a:ext>
            </a:extLst>
          </p:cNvPr>
          <p:cNvSpPr/>
          <p:nvPr/>
        </p:nvSpPr>
        <p:spPr>
          <a:xfrm>
            <a:off x="4313803" y="1910569"/>
            <a:ext cx="928122" cy="672466"/>
          </a:xfrm>
          <a:custGeom>
            <a:avLst/>
            <a:gdLst>
              <a:gd name="connsiteX0" fmla="*/ 928122 w 928122"/>
              <a:gd name="connsiteY0" fmla="*/ 781 h 672466"/>
              <a:gd name="connsiteX1" fmla="*/ 550297 w 928122"/>
              <a:gd name="connsiteY1" fmla="*/ 340506 h 672466"/>
              <a:gd name="connsiteX2" fmla="*/ 20072 w 928122"/>
              <a:gd name="connsiteY2" fmla="*/ 661181 h 672466"/>
              <a:gd name="connsiteX3" fmla="*/ 153422 w 928122"/>
              <a:gd name="connsiteY3" fmla="*/ 584981 h 672466"/>
              <a:gd name="connsiteX4" fmla="*/ 550297 w 928122"/>
              <a:gd name="connsiteY4" fmla="*/ 438931 h 672466"/>
              <a:gd name="connsiteX5" fmla="*/ 928122 w 928122"/>
              <a:gd name="connsiteY5" fmla="*/ 781 h 67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8122" h="672466">
                <a:moveTo>
                  <a:pt x="928122" y="781"/>
                </a:moveTo>
                <a:cubicBezTo>
                  <a:pt x="928122" y="-15623"/>
                  <a:pt x="701639" y="230439"/>
                  <a:pt x="550297" y="340506"/>
                </a:cubicBezTo>
                <a:cubicBezTo>
                  <a:pt x="398955" y="450573"/>
                  <a:pt x="86218" y="620435"/>
                  <a:pt x="20072" y="661181"/>
                </a:cubicBezTo>
                <a:cubicBezTo>
                  <a:pt x="-46074" y="701927"/>
                  <a:pt x="65051" y="622023"/>
                  <a:pt x="153422" y="584981"/>
                </a:cubicBezTo>
                <a:cubicBezTo>
                  <a:pt x="241793" y="547939"/>
                  <a:pt x="423826" y="533652"/>
                  <a:pt x="550297" y="438931"/>
                </a:cubicBezTo>
                <a:cubicBezTo>
                  <a:pt x="676768" y="344210"/>
                  <a:pt x="928122" y="17185"/>
                  <a:pt x="928122" y="7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99483AD5-960D-4A61-9E01-5AA8DE5FF97A}"/>
              </a:ext>
            </a:extLst>
          </p:cNvPr>
          <p:cNvSpPr/>
          <p:nvPr/>
        </p:nvSpPr>
        <p:spPr>
          <a:xfrm>
            <a:off x="4127888" y="2369578"/>
            <a:ext cx="746279" cy="611382"/>
          </a:xfrm>
          <a:custGeom>
            <a:avLst/>
            <a:gdLst>
              <a:gd name="connsiteX0" fmla="*/ 745737 w 746279"/>
              <a:gd name="connsiteY0" fmla="*/ 2147 h 611382"/>
              <a:gd name="connsiteX1" fmla="*/ 418712 w 746279"/>
              <a:gd name="connsiteY1" fmla="*/ 345047 h 611382"/>
              <a:gd name="connsiteX2" fmla="*/ 5962 w 746279"/>
              <a:gd name="connsiteY2" fmla="*/ 605397 h 611382"/>
              <a:gd name="connsiteX3" fmla="*/ 183762 w 746279"/>
              <a:gd name="connsiteY3" fmla="*/ 513322 h 611382"/>
              <a:gd name="connsiteX4" fmla="*/ 320287 w 746279"/>
              <a:gd name="connsiteY4" fmla="*/ 348222 h 611382"/>
              <a:gd name="connsiteX5" fmla="*/ 491737 w 746279"/>
              <a:gd name="connsiteY5" fmla="*/ 205347 h 611382"/>
              <a:gd name="connsiteX6" fmla="*/ 745737 w 746279"/>
              <a:gd name="connsiteY6" fmla="*/ 2147 h 611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6279" h="611382">
                <a:moveTo>
                  <a:pt x="745737" y="2147"/>
                </a:moveTo>
                <a:cubicBezTo>
                  <a:pt x="733566" y="25430"/>
                  <a:pt x="542008" y="244505"/>
                  <a:pt x="418712" y="345047"/>
                </a:cubicBezTo>
                <a:cubicBezTo>
                  <a:pt x="295416" y="445589"/>
                  <a:pt x="45120" y="577351"/>
                  <a:pt x="5962" y="605397"/>
                </a:cubicBezTo>
                <a:cubicBezTo>
                  <a:pt x="-33196" y="633443"/>
                  <a:pt x="131375" y="556184"/>
                  <a:pt x="183762" y="513322"/>
                </a:cubicBezTo>
                <a:cubicBezTo>
                  <a:pt x="236149" y="470460"/>
                  <a:pt x="268958" y="399551"/>
                  <a:pt x="320287" y="348222"/>
                </a:cubicBezTo>
                <a:cubicBezTo>
                  <a:pt x="371616" y="296893"/>
                  <a:pt x="421358" y="259322"/>
                  <a:pt x="491737" y="205347"/>
                </a:cubicBezTo>
                <a:cubicBezTo>
                  <a:pt x="562116" y="151372"/>
                  <a:pt x="757908" y="-21136"/>
                  <a:pt x="745737" y="21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C45C90A0-DE6E-48DB-858E-C18EA255870F}"/>
              </a:ext>
            </a:extLst>
          </p:cNvPr>
          <p:cNvSpPr/>
          <p:nvPr/>
        </p:nvSpPr>
        <p:spPr>
          <a:xfrm>
            <a:off x="3497192" y="2504182"/>
            <a:ext cx="1087534" cy="530349"/>
          </a:xfrm>
          <a:custGeom>
            <a:avLst/>
            <a:gdLst>
              <a:gd name="connsiteX0" fmla="*/ 1087508 w 1087534"/>
              <a:gd name="connsiteY0" fmla="*/ 893 h 530349"/>
              <a:gd name="connsiteX1" fmla="*/ 693808 w 1087534"/>
              <a:gd name="connsiteY1" fmla="*/ 289818 h 530349"/>
              <a:gd name="connsiteX2" fmla="*/ 484258 w 1087534"/>
              <a:gd name="connsiteY2" fmla="*/ 407293 h 530349"/>
              <a:gd name="connsiteX3" fmla="*/ 11183 w 1087534"/>
              <a:gd name="connsiteY3" fmla="*/ 527943 h 530349"/>
              <a:gd name="connsiteX4" fmla="*/ 179458 w 1087534"/>
              <a:gd name="connsiteY4" fmla="*/ 477143 h 530349"/>
              <a:gd name="connsiteX5" fmla="*/ 522358 w 1087534"/>
              <a:gd name="connsiteY5" fmla="*/ 350143 h 530349"/>
              <a:gd name="connsiteX6" fmla="*/ 712858 w 1087534"/>
              <a:gd name="connsiteY6" fmla="*/ 204093 h 530349"/>
              <a:gd name="connsiteX7" fmla="*/ 1087508 w 1087534"/>
              <a:gd name="connsiteY7" fmla="*/ 893 h 530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7534" h="530349">
                <a:moveTo>
                  <a:pt x="1087508" y="893"/>
                </a:moveTo>
                <a:cubicBezTo>
                  <a:pt x="1084333" y="15180"/>
                  <a:pt x="794350" y="222085"/>
                  <a:pt x="693808" y="289818"/>
                </a:cubicBezTo>
                <a:cubicBezTo>
                  <a:pt x="593266" y="357551"/>
                  <a:pt x="598029" y="367606"/>
                  <a:pt x="484258" y="407293"/>
                </a:cubicBezTo>
                <a:cubicBezTo>
                  <a:pt x="370487" y="446980"/>
                  <a:pt x="61983" y="516301"/>
                  <a:pt x="11183" y="527943"/>
                </a:cubicBezTo>
                <a:cubicBezTo>
                  <a:pt x="-39617" y="539585"/>
                  <a:pt x="94262" y="506776"/>
                  <a:pt x="179458" y="477143"/>
                </a:cubicBezTo>
                <a:cubicBezTo>
                  <a:pt x="264654" y="447510"/>
                  <a:pt x="433458" y="395651"/>
                  <a:pt x="522358" y="350143"/>
                </a:cubicBezTo>
                <a:cubicBezTo>
                  <a:pt x="611258" y="304635"/>
                  <a:pt x="621841" y="260714"/>
                  <a:pt x="712858" y="204093"/>
                </a:cubicBezTo>
                <a:cubicBezTo>
                  <a:pt x="803875" y="147472"/>
                  <a:pt x="1090683" y="-13394"/>
                  <a:pt x="1087508" y="8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53E37D37-F52B-44D2-A933-1B7CCB2850F0}"/>
              </a:ext>
            </a:extLst>
          </p:cNvPr>
          <p:cNvSpPr/>
          <p:nvPr/>
        </p:nvSpPr>
        <p:spPr>
          <a:xfrm>
            <a:off x="3443467" y="2977335"/>
            <a:ext cx="492262" cy="538648"/>
          </a:xfrm>
          <a:custGeom>
            <a:avLst/>
            <a:gdLst>
              <a:gd name="connsiteX0" fmla="*/ 490358 w 492262"/>
              <a:gd name="connsiteY0" fmla="*/ 815 h 538648"/>
              <a:gd name="connsiteX1" fmla="*/ 220483 w 492262"/>
              <a:gd name="connsiteY1" fmla="*/ 153215 h 538648"/>
              <a:gd name="connsiteX2" fmla="*/ 134758 w 492262"/>
              <a:gd name="connsiteY2" fmla="*/ 223065 h 538648"/>
              <a:gd name="connsiteX3" fmla="*/ 1408 w 492262"/>
              <a:gd name="connsiteY3" fmla="*/ 534215 h 538648"/>
              <a:gd name="connsiteX4" fmla="*/ 64908 w 492262"/>
              <a:gd name="connsiteY4" fmla="*/ 394515 h 538648"/>
              <a:gd name="connsiteX5" fmla="*/ 68083 w 492262"/>
              <a:gd name="connsiteY5" fmla="*/ 226240 h 538648"/>
              <a:gd name="connsiteX6" fmla="*/ 490358 w 492262"/>
              <a:gd name="connsiteY6" fmla="*/ 815 h 5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262" h="538648">
                <a:moveTo>
                  <a:pt x="490358" y="815"/>
                </a:moveTo>
                <a:cubicBezTo>
                  <a:pt x="515758" y="-11356"/>
                  <a:pt x="279750" y="116173"/>
                  <a:pt x="220483" y="153215"/>
                </a:cubicBezTo>
                <a:cubicBezTo>
                  <a:pt x="161216" y="190257"/>
                  <a:pt x="171270" y="159565"/>
                  <a:pt x="134758" y="223065"/>
                </a:cubicBezTo>
                <a:cubicBezTo>
                  <a:pt x="98246" y="286565"/>
                  <a:pt x="13050" y="505640"/>
                  <a:pt x="1408" y="534215"/>
                </a:cubicBezTo>
                <a:cubicBezTo>
                  <a:pt x="-10234" y="562790"/>
                  <a:pt x="53796" y="445844"/>
                  <a:pt x="64908" y="394515"/>
                </a:cubicBezTo>
                <a:cubicBezTo>
                  <a:pt x="76020" y="343186"/>
                  <a:pt x="-709" y="292386"/>
                  <a:pt x="68083" y="226240"/>
                </a:cubicBezTo>
                <a:cubicBezTo>
                  <a:pt x="136875" y="160094"/>
                  <a:pt x="464958" y="12986"/>
                  <a:pt x="490358" y="8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0FED601D-0151-4206-9D46-D4105B7640AE}"/>
              </a:ext>
            </a:extLst>
          </p:cNvPr>
          <p:cNvSpPr/>
          <p:nvPr/>
        </p:nvSpPr>
        <p:spPr>
          <a:xfrm>
            <a:off x="3740150" y="1834912"/>
            <a:ext cx="1381171" cy="863838"/>
          </a:xfrm>
          <a:custGeom>
            <a:avLst/>
            <a:gdLst>
              <a:gd name="connsiteX0" fmla="*/ 1377950 w 1381171"/>
              <a:gd name="connsiteY0" fmla="*/ 238 h 863838"/>
              <a:gd name="connsiteX1" fmla="*/ 1231900 w 1381171"/>
              <a:gd name="connsiteY1" fmla="*/ 241538 h 863838"/>
              <a:gd name="connsiteX2" fmla="*/ 869950 w 1381171"/>
              <a:gd name="connsiteY2" fmla="*/ 492363 h 863838"/>
              <a:gd name="connsiteX3" fmla="*/ 0 w 1381171"/>
              <a:gd name="connsiteY3" fmla="*/ 863838 h 863838"/>
              <a:gd name="connsiteX4" fmla="*/ 88900 w 1381171"/>
              <a:gd name="connsiteY4" fmla="*/ 825738 h 863838"/>
              <a:gd name="connsiteX5" fmla="*/ 733425 w 1381171"/>
              <a:gd name="connsiteY5" fmla="*/ 508238 h 863838"/>
              <a:gd name="connsiteX6" fmla="*/ 1108075 w 1381171"/>
              <a:gd name="connsiteY6" fmla="*/ 285988 h 863838"/>
              <a:gd name="connsiteX7" fmla="*/ 1377950 w 1381171"/>
              <a:gd name="connsiteY7" fmla="*/ 238 h 86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1171" h="863838">
                <a:moveTo>
                  <a:pt x="1377950" y="238"/>
                </a:moveTo>
                <a:cubicBezTo>
                  <a:pt x="1398587" y="-7170"/>
                  <a:pt x="1316566" y="159517"/>
                  <a:pt x="1231900" y="241538"/>
                </a:cubicBezTo>
                <a:cubicBezTo>
                  <a:pt x="1147234" y="323559"/>
                  <a:pt x="1075267" y="388646"/>
                  <a:pt x="869950" y="492363"/>
                </a:cubicBezTo>
                <a:cubicBezTo>
                  <a:pt x="664633" y="596080"/>
                  <a:pt x="0" y="863838"/>
                  <a:pt x="0" y="863838"/>
                </a:cubicBezTo>
                <a:lnTo>
                  <a:pt x="88900" y="825738"/>
                </a:lnTo>
                <a:cubicBezTo>
                  <a:pt x="211137" y="766471"/>
                  <a:pt x="563562" y="598196"/>
                  <a:pt x="733425" y="508238"/>
                </a:cubicBezTo>
                <a:cubicBezTo>
                  <a:pt x="903287" y="418280"/>
                  <a:pt x="1001712" y="377534"/>
                  <a:pt x="1108075" y="285988"/>
                </a:cubicBezTo>
                <a:cubicBezTo>
                  <a:pt x="1214437" y="194442"/>
                  <a:pt x="1357313" y="7646"/>
                  <a:pt x="1377950" y="2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3D4E26EC-4BCE-4314-831F-94689F105D75}"/>
              </a:ext>
            </a:extLst>
          </p:cNvPr>
          <p:cNvSpPr/>
          <p:nvPr/>
        </p:nvSpPr>
        <p:spPr>
          <a:xfrm>
            <a:off x="3362613" y="1526933"/>
            <a:ext cx="1773189" cy="1173479"/>
          </a:xfrm>
          <a:custGeom>
            <a:avLst/>
            <a:gdLst>
              <a:gd name="connsiteX0" fmla="*/ 1768187 w 1773189"/>
              <a:gd name="connsiteY0" fmla="*/ 242 h 1173479"/>
              <a:gd name="connsiteX1" fmla="*/ 1590387 w 1773189"/>
              <a:gd name="connsiteY1" fmla="*/ 292342 h 1173479"/>
              <a:gd name="connsiteX2" fmla="*/ 1323687 w 1773189"/>
              <a:gd name="connsiteY2" fmla="*/ 511417 h 1173479"/>
              <a:gd name="connsiteX3" fmla="*/ 69562 w 1773189"/>
              <a:gd name="connsiteY3" fmla="*/ 1140067 h 1173479"/>
              <a:gd name="connsiteX4" fmla="*/ 152112 w 1773189"/>
              <a:gd name="connsiteY4" fmla="*/ 1092442 h 1173479"/>
              <a:gd name="connsiteX5" fmla="*/ 1114137 w 1773189"/>
              <a:gd name="connsiteY5" fmla="*/ 555867 h 1173479"/>
              <a:gd name="connsiteX6" fmla="*/ 1393537 w 1773189"/>
              <a:gd name="connsiteY6" fmla="*/ 343142 h 1173479"/>
              <a:gd name="connsiteX7" fmla="*/ 1768187 w 1773189"/>
              <a:gd name="connsiteY7" fmla="*/ 242 h 1173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3189" h="1173479">
                <a:moveTo>
                  <a:pt x="1768187" y="242"/>
                </a:moveTo>
                <a:cubicBezTo>
                  <a:pt x="1800995" y="-8225"/>
                  <a:pt x="1664470" y="207146"/>
                  <a:pt x="1590387" y="292342"/>
                </a:cubicBezTo>
                <a:cubicBezTo>
                  <a:pt x="1516304" y="377538"/>
                  <a:pt x="1577158" y="370130"/>
                  <a:pt x="1323687" y="511417"/>
                </a:cubicBezTo>
                <a:cubicBezTo>
                  <a:pt x="1070216" y="652704"/>
                  <a:pt x="264824" y="1043230"/>
                  <a:pt x="69562" y="1140067"/>
                </a:cubicBezTo>
                <a:cubicBezTo>
                  <a:pt x="-125701" y="1236905"/>
                  <a:pt x="152112" y="1092442"/>
                  <a:pt x="152112" y="1092442"/>
                </a:cubicBezTo>
                <a:cubicBezTo>
                  <a:pt x="326208" y="995075"/>
                  <a:pt x="907233" y="680750"/>
                  <a:pt x="1114137" y="555867"/>
                </a:cubicBezTo>
                <a:cubicBezTo>
                  <a:pt x="1321041" y="430984"/>
                  <a:pt x="1286645" y="433630"/>
                  <a:pt x="1393537" y="343142"/>
                </a:cubicBezTo>
                <a:cubicBezTo>
                  <a:pt x="1500429" y="252655"/>
                  <a:pt x="1735379" y="8709"/>
                  <a:pt x="1768187" y="2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DEA0341B-195D-4B45-9486-A65570905ABF}"/>
              </a:ext>
            </a:extLst>
          </p:cNvPr>
          <p:cNvSpPr/>
          <p:nvPr/>
        </p:nvSpPr>
        <p:spPr>
          <a:xfrm>
            <a:off x="3753816" y="1342663"/>
            <a:ext cx="1313495" cy="913562"/>
          </a:xfrm>
          <a:custGeom>
            <a:avLst/>
            <a:gdLst>
              <a:gd name="connsiteX0" fmla="*/ 1313484 w 1313495"/>
              <a:gd name="connsiteY0" fmla="*/ 362 h 913562"/>
              <a:gd name="connsiteX1" fmla="*/ 1081709 w 1313495"/>
              <a:gd name="connsiteY1" fmla="*/ 330562 h 913562"/>
              <a:gd name="connsiteX2" fmla="*/ 24434 w 1313495"/>
              <a:gd name="connsiteY2" fmla="*/ 902062 h 913562"/>
              <a:gd name="connsiteX3" fmla="*/ 313359 w 1313495"/>
              <a:gd name="connsiteY3" fmla="*/ 727437 h 913562"/>
              <a:gd name="connsiteX4" fmla="*/ 1078534 w 1313495"/>
              <a:gd name="connsiteY4" fmla="*/ 276587 h 913562"/>
              <a:gd name="connsiteX5" fmla="*/ 1313484 w 1313495"/>
              <a:gd name="connsiteY5" fmla="*/ 362 h 91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3495" h="913562">
                <a:moveTo>
                  <a:pt x="1313484" y="362"/>
                </a:moveTo>
                <a:cubicBezTo>
                  <a:pt x="1314013" y="9358"/>
                  <a:pt x="1296551" y="180279"/>
                  <a:pt x="1081709" y="330562"/>
                </a:cubicBezTo>
                <a:cubicBezTo>
                  <a:pt x="866867" y="480845"/>
                  <a:pt x="152492" y="835916"/>
                  <a:pt x="24434" y="902062"/>
                </a:cubicBezTo>
                <a:cubicBezTo>
                  <a:pt x="-103624" y="968208"/>
                  <a:pt x="313359" y="727437"/>
                  <a:pt x="313359" y="727437"/>
                </a:cubicBezTo>
                <a:cubicBezTo>
                  <a:pt x="489042" y="623191"/>
                  <a:pt x="915022" y="401470"/>
                  <a:pt x="1078534" y="276587"/>
                </a:cubicBezTo>
                <a:cubicBezTo>
                  <a:pt x="1242046" y="151704"/>
                  <a:pt x="1312955" y="-8634"/>
                  <a:pt x="1313484" y="3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3C9A8B30-9F7E-4AA3-B44A-F0CE5575D24C}"/>
              </a:ext>
            </a:extLst>
          </p:cNvPr>
          <p:cNvSpPr/>
          <p:nvPr/>
        </p:nvSpPr>
        <p:spPr>
          <a:xfrm>
            <a:off x="3646069" y="1120757"/>
            <a:ext cx="1316629" cy="1018412"/>
          </a:xfrm>
          <a:custGeom>
            <a:avLst/>
            <a:gdLst>
              <a:gd name="connsiteX0" fmla="*/ 1313281 w 1316629"/>
              <a:gd name="connsiteY0" fmla="*/ 18 h 1018412"/>
              <a:gd name="connsiteX1" fmla="*/ 1027531 w 1316629"/>
              <a:gd name="connsiteY1" fmla="*/ 339743 h 1018412"/>
              <a:gd name="connsiteX2" fmla="*/ 49631 w 1316629"/>
              <a:gd name="connsiteY2" fmla="*/ 990618 h 1018412"/>
              <a:gd name="connsiteX3" fmla="*/ 221081 w 1316629"/>
              <a:gd name="connsiteY3" fmla="*/ 844568 h 1018412"/>
              <a:gd name="connsiteX4" fmla="*/ 887831 w 1316629"/>
              <a:gd name="connsiteY4" fmla="*/ 352443 h 1018412"/>
              <a:gd name="connsiteX5" fmla="*/ 1313281 w 1316629"/>
              <a:gd name="connsiteY5" fmla="*/ 18 h 101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6629" h="1018412">
                <a:moveTo>
                  <a:pt x="1313281" y="18"/>
                </a:moveTo>
                <a:cubicBezTo>
                  <a:pt x="1336564" y="-2099"/>
                  <a:pt x="1238139" y="174643"/>
                  <a:pt x="1027531" y="339743"/>
                </a:cubicBezTo>
                <a:cubicBezTo>
                  <a:pt x="816923" y="504843"/>
                  <a:pt x="184039" y="906481"/>
                  <a:pt x="49631" y="990618"/>
                </a:cubicBezTo>
                <a:cubicBezTo>
                  <a:pt x="-84777" y="1074756"/>
                  <a:pt x="81381" y="950930"/>
                  <a:pt x="221081" y="844568"/>
                </a:cubicBezTo>
                <a:cubicBezTo>
                  <a:pt x="360781" y="738206"/>
                  <a:pt x="707385" y="491614"/>
                  <a:pt x="887831" y="352443"/>
                </a:cubicBezTo>
                <a:cubicBezTo>
                  <a:pt x="1068277" y="213272"/>
                  <a:pt x="1289998" y="2135"/>
                  <a:pt x="1313281" y="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8DE2225B-4D8E-4D57-8DAB-6166109D789D}"/>
              </a:ext>
            </a:extLst>
          </p:cNvPr>
          <p:cNvSpPr/>
          <p:nvPr/>
        </p:nvSpPr>
        <p:spPr>
          <a:xfrm>
            <a:off x="3418282" y="1011172"/>
            <a:ext cx="1461402" cy="1244697"/>
          </a:xfrm>
          <a:custGeom>
            <a:avLst/>
            <a:gdLst>
              <a:gd name="connsiteX0" fmla="*/ 1458518 w 1461402"/>
              <a:gd name="connsiteY0" fmla="*/ 595 h 1244697"/>
              <a:gd name="connsiteX1" fmla="*/ 704985 w 1461402"/>
              <a:gd name="connsiteY1" fmla="*/ 478961 h 1244697"/>
              <a:gd name="connsiteX2" fmla="*/ 27651 w 1461402"/>
              <a:gd name="connsiteY2" fmla="*/ 1215561 h 1244697"/>
              <a:gd name="connsiteX3" fmla="*/ 158885 w 1461402"/>
              <a:gd name="connsiteY3" fmla="*/ 1046228 h 1244697"/>
              <a:gd name="connsiteX4" fmla="*/ 417118 w 1461402"/>
              <a:gd name="connsiteY4" fmla="*/ 572095 h 1244697"/>
              <a:gd name="connsiteX5" fmla="*/ 1458518 w 1461402"/>
              <a:gd name="connsiteY5" fmla="*/ 595 h 1244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1402" h="1244697">
                <a:moveTo>
                  <a:pt x="1458518" y="595"/>
                </a:moveTo>
                <a:cubicBezTo>
                  <a:pt x="1506496" y="-14927"/>
                  <a:pt x="943463" y="276467"/>
                  <a:pt x="704985" y="478961"/>
                </a:cubicBezTo>
                <a:cubicBezTo>
                  <a:pt x="466507" y="681455"/>
                  <a:pt x="118668" y="1121017"/>
                  <a:pt x="27651" y="1215561"/>
                </a:cubicBezTo>
                <a:cubicBezTo>
                  <a:pt x="-63366" y="1310105"/>
                  <a:pt x="93974" y="1153472"/>
                  <a:pt x="158885" y="1046228"/>
                </a:cubicBezTo>
                <a:cubicBezTo>
                  <a:pt x="223796" y="938984"/>
                  <a:pt x="205451" y="745662"/>
                  <a:pt x="417118" y="572095"/>
                </a:cubicBezTo>
                <a:cubicBezTo>
                  <a:pt x="628785" y="398528"/>
                  <a:pt x="1410540" y="16117"/>
                  <a:pt x="1458518" y="5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2D7D4583-02EF-4C83-8721-B307E62E6EC5}"/>
              </a:ext>
            </a:extLst>
          </p:cNvPr>
          <p:cNvSpPr/>
          <p:nvPr/>
        </p:nvSpPr>
        <p:spPr>
          <a:xfrm>
            <a:off x="2818647" y="921378"/>
            <a:ext cx="1948086" cy="1559317"/>
          </a:xfrm>
          <a:custGeom>
            <a:avLst/>
            <a:gdLst>
              <a:gd name="connsiteX0" fmla="*/ 1948086 w 1948086"/>
              <a:gd name="connsiteY0" fmla="*/ 1489 h 1559317"/>
              <a:gd name="connsiteX1" fmla="*/ 927853 w 1948086"/>
              <a:gd name="connsiteY1" fmla="*/ 467155 h 1559317"/>
              <a:gd name="connsiteX2" fmla="*/ 47320 w 1948086"/>
              <a:gd name="connsiteY2" fmla="*/ 1504322 h 1559317"/>
              <a:gd name="connsiteX3" fmla="*/ 203953 w 1948086"/>
              <a:gd name="connsiteY3" fmla="*/ 1330755 h 1559317"/>
              <a:gd name="connsiteX4" fmla="*/ 923620 w 1948086"/>
              <a:gd name="connsiteY4" fmla="*/ 602622 h 1559317"/>
              <a:gd name="connsiteX5" fmla="*/ 1948086 w 1948086"/>
              <a:gd name="connsiteY5" fmla="*/ 1489 h 155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8086" h="1559317">
                <a:moveTo>
                  <a:pt x="1948086" y="1489"/>
                </a:moveTo>
                <a:cubicBezTo>
                  <a:pt x="1948791" y="-21089"/>
                  <a:pt x="1244647" y="216683"/>
                  <a:pt x="927853" y="467155"/>
                </a:cubicBezTo>
                <a:cubicBezTo>
                  <a:pt x="611059" y="717627"/>
                  <a:pt x="167970" y="1360389"/>
                  <a:pt x="47320" y="1504322"/>
                </a:cubicBezTo>
                <a:cubicBezTo>
                  <a:pt x="-73330" y="1648255"/>
                  <a:pt x="57903" y="1481038"/>
                  <a:pt x="203953" y="1330755"/>
                </a:cubicBezTo>
                <a:cubicBezTo>
                  <a:pt x="350003" y="1180472"/>
                  <a:pt x="630815" y="825577"/>
                  <a:pt x="923620" y="602622"/>
                </a:cubicBezTo>
                <a:cubicBezTo>
                  <a:pt x="1216425" y="379667"/>
                  <a:pt x="1947381" y="24067"/>
                  <a:pt x="1948086" y="14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9D7D5425-86C1-49E0-8A6E-E28C24A6774F}"/>
              </a:ext>
            </a:extLst>
          </p:cNvPr>
          <p:cNvSpPr/>
          <p:nvPr/>
        </p:nvSpPr>
        <p:spPr>
          <a:xfrm>
            <a:off x="3010599" y="695943"/>
            <a:ext cx="1718014" cy="1356031"/>
          </a:xfrm>
          <a:custGeom>
            <a:avLst/>
            <a:gdLst>
              <a:gd name="connsiteX0" fmla="*/ 1713801 w 1718014"/>
              <a:gd name="connsiteY0" fmla="*/ 2557 h 1356031"/>
              <a:gd name="connsiteX1" fmla="*/ 951801 w 1718014"/>
              <a:gd name="connsiteY1" fmla="*/ 336990 h 1356031"/>
              <a:gd name="connsiteX2" fmla="*/ 28934 w 1718014"/>
              <a:gd name="connsiteY2" fmla="*/ 1323357 h 1356031"/>
              <a:gd name="connsiteX3" fmla="*/ 266001 w 1718014"/>
              <a:gd name="connsiteY3" fmla="*/ 1060890 h 1356031"/>
              <a:gd name="connsiteX4" fmla="*/ 608901 w 1718014"/>
              <a:gd name="connsiteY4" fmla="*/ 476690 h 1356031"/>
              <a:gd name="connsiteX5" fmla="*/ 1713801 w 1718014"/>
              <a:gd name="connsiteY5" fmla="*/ 2557 h 135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8014" h="1356031">
                <a:moveTo>
                  <a:pt x="1713801" y="2557"/>
                </a:moveTo>
                <a:cubicBezTo>
                  <a:pt x="1770951" y="-20726"/>
                  <a:pt x="1232612" y="116857"/>
                  <a:pt x="951801" y="336990"/>
                </a:cubicBezTo>
                <a:cubicBezTo>
                  <a:pt x="670990" y="557123"/>
                  <a:pt x="143234" y="1202707"/>
                  <a:pt x="28934" y="1323357"/>
                </a:cubicBezTo>
                <a:cubicBezTo>
                  <a:pt x="-85366" y="1444007"/>
                  <a:pt x="169340" y="1202001"/>
                  <a:pt x="266001" y="1060890"/>
                </a:cubicBezTo>
                <a:cubicBezTo>
                  <a:pt x="362662" y="919779"/>
                  <a:pt x="371129" y="659429"/>
                  <a:pt x="608901" y="476690"/>
                </a:cubicBezTo>
                <a:cubicBezTo>
                  <a:pt x="846673" y="293951"/>
                  <a:pt x="1656651" y="25840"/>
                  <a:pt x="1713801" y="25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A6D31C56-07D4-485F-B7F1-B4315276134A}"/>
              </a:ext>
            </a:extLst>
          </p:cNvPr>
          <p:cNvSpPr/>
          <p:nvPr/>
        </p:nvSpPr>
        <p:spPr>
          <a:xfrm>
            <a:off x="3006778" y="416531"/>
            <a:ext cx="1611980" cy="880087"/>
          </a:xfrm>
          <a:custGeom>
            <a:avLst/>
            <a:gdLst>
              <a:gd name="connsiteX0" fmla="*/ 1611789 w 1611980"/>
              <a:gd name="connsiteY0" fmla="*/ 2569 h 880087"/>
              <a:gd name="connsiteX1" fmla="*/ 803222 w 1611980"/>
              <a:gd name="connsiteY1" fmla="*/ 138036 h 880087"/>
              <a:gd name="connsiteX2" fmla="*/ 15822 w 1611980"/>
              <a:gd name="connsiteY2" fmla="*/ 870402 h 880087"/>
              <a:gd name="connsiteX3" fmla="*/ 290989 w 1611980"/>
              <a:gd name="connsiteY3" fmla="*/ 535969 h 880087"/>
              <a:gd name="connsiteX4" fmla="*/ 473022 w 1611980"/>
              <a:gd name="connsiteY4" fmla="*/ 218469 h 880087"/>
              <a:gd name="connsiteX5" fmla="*/ 731255 w 1611980"/>
              <a:gd name="connsiteY5" fmla="*/ 61836 h 880087"/>
              <a:gd name="connsiteX6" fmla="*/ 1611789 w 1611980"/>
              <a:gd name="connsiteY6" fmla="*/ 2569 h 88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1980" h="880087">
                <a:moveTo>
                  <a:pt x="1611789" y="2569"/>
                </a:moveTo>
                <a:cubicBezTo>
                  <a:pt x="1623784" y="15269"/>
                  <a:pt x="1069216" y="-6603"/>
                  <a:pt x="803222" y="138036"/>
                </a:cubicBezTo>
                <a:cubicBezTo>
                  <a:pt x="537228" y="282675"/>
                  <a:pt x="101194" y="804080"/>
                  <a:pt x="15822" y="870402"/>
                </a:cubicBezTo>
                <a:cubicBezTo>
                  <a:pt x="-69550" y="936724"/>
                  <a:pt x="214789" y="644624"/>
                  <a:pt x="290989" y="535969"/>
                </a:cubicBezTo>
                <a:cubicBezTo>
                  <a:pt x="367189" y="427314"/>
                  <a:pt x="399644" y="297491"/>
                  <a:pt x="473022" y="218469"/>
                </a:cubicBezTo>
                <a:cubicBezTo>
                  <a:pt x="546400" y="139447"/>
                  <a:pt x="544988" y="97114"/>
                  <a:pt x="731255" y="61836"/>
                </a:cubicBezTo>
                <a:cubicBezTo>
                  <a:pt x="917522" y="26558"/>
                  <a:pt x="1599794" y="-10131"/>
                  <a:pt x="1611789" y="25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CC8D1104-2083-4E2F-B06E-855C9B83124C}"/>
              </a:ext>
            </a:extLst>
          </p:cNvPr>
          <p:cNvSpPr/>
          <p:nvPr/>
        </p:nvSpPr>
        <p:spPr>
          <a:xfrm>
            <a:off x="2626427" y="1761027"/>
            <a:ext cx="1006348" cy="1450067"/>
          </a:xfrm>
          <a:custGeom>
            <a:avLst/>
            <a:gdLst>
              <a:gd name="connsiteX0" fmla="*/ 1005773 w 1006348"/>
              <a:gd name="connsiteY0" fmla="*/ 40 h 1450067"/>
              <a:gd name="connsiteX1" fmla="*/ 328440 w 1006348"/>
              <a:gd name="connsiteY1" fmla="*/ 690073 h 1450067"/>
              <a:gd name="connsiteX2" fmla="*/ 40573 w 1006348"/>
              <a:gd name="connsiteY2" fmla="*/ 1392806 h 1450067"/>
              <a:gd name="connsiteX3" fmla="*/ 44806 w 1006348"/>
              <a:gd name="connsiteY3" fmla="*/ 1325073 h 1450067"/>
              <a:gd name="connsiteX4" fmla="*/ 438506 w 1006348"/>
              <a:gd name="connsiteY4" fmla="*/ 660440 h 1450067"/>
              <a:gd name="connsiteX5" fmla="*/ 1005773 w 1006348"/>
              <a:gd name="connsiteY5" fmla="*/ 40 h 145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6348" h="1450067">
                <a:moveTo>
                  <a:pt x="1005773" y="40"/>
                </a:moveTo>
                <a:cubicBezTo>
                  <a:pt x="987429" y="4979"/>
                  <a:pt x="489307" y="457945"/>
                  <a:pt x="328440" y="690073"/>
                </a:cubicBezTo>
                <a:cubicBezTo>
                  <a:pt x="167573" y="922201"/>
                  <a:pt x="87845" y="1286973"/>
                  <a:pt x="40573" y="1392806"/>
                </a:cubicBezTo>
                <a:cubicBezTo>
                  <a:pt x="-6699" y="1498639"/>
                  <a:pt x="-21516" y="1447134"/>
                  <a:pt x="44806" y="1325073"/>
                </a:cubicBezTo>
                <a:cubicBezTo>
                  <a:pt x="111128" y="1203012"/>
                  <a:pt x="278345" y="876340"/>
                  <a:pt x="438506" y="660440"/>
                </a:cubicBezTo>
                <a:cubicBezTo>
                  <a:pt x="598667" y="444540"/>
                  <a:pt x="1024117" y="-4899"/>
                  <a:pt x="1005773" y="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8904C1CF-1771-4245-88A5-5DA23DAA2FEE}"/>
              </a:ext>
            </a:extLst>
          </p:cNvPr>
          <p:cNvSpPr/>
          <p:nvPr/>
        </p:nvSpPr>
        <p:spPr>
          <a:xfrm>
            <a:off x="2545290" y="1820333"/>
            <a:ext cx="451910" cy="1471505"/>
          </a:xfrm>
          <a:custGeom>
            <a:avLst/>
            <a:gdLst>
              <a:gd name="connsiteX0" fmla="*/ 451910 w 451910"/>
              <a:gd name="connsiteY0" fmla="*/ 0 h 1471505"/>
              <a:gd name="connsiteX1" fmla="*/ 45510 w 451910"/>
              <a:gd name="connsiteY1" fmla="*/ 706967 h 1471505"/>
              <a:gd name="connsiteX2" fmla="*/ 7410 w 451910"/>
              <a:gd name="connsiteY2" fmla="*/ 1413934 h 1471505"/>
              <a:gd name="connsiteX3" fmla="*/ 24343 w 451910"/>
              <a:gd name="connsiteY3" fmla="*/ 1346200 h 1471505"/>
              <a:gd name="connsiteX4" fmla="*/ 223310 w 451910"/>
              <a:gd name="connsiteY4" fmla="*/ 681567 h 1471505"/>
              <a:gd name="connsiteX5" fmla="*/ 451910 w 451910"/>
              <a:gd name="connsiteY5" fmla="*/ 0 h 1471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1910" h="1471505">
                <a:moveTo>
                  <a:pt x="451910" y="0"/>
                </a:moveTo>
                <a:cubicBezTo>
                  <a:pt x="285751" y="235655"/>
                  <a:pt x="119593" y="471311"/>
                  <a:pt x="45510" y="706967"/>
                </a:cubicBezTo>
                <a:cubicBezTo>
                  <a:pt x="-28573" y="942623"/>
                  <a:pt x="10938" y="1307395"/>
                  <a:pt x="7410" y="1413934"/>
                </a:cubicBezTo>
                <a:cubicBezTo>
                  <a:pt x="3882" y="1520473"/>
                  <a:pt x="-11640" y="1468261"/>
                  <a:pt x="24343" y="1346200"/>
                </a:cubicBezTo>
                <a:cubicBezTo>
                  <a:pt x="60326" y="1224139"/>
                  <a:pt x="156988" y="903111"/>
                  <a:pt x="223310" y="681567"/>
                </a:cubicBezTo>
                <a:lnTo>
                  <a:pt x="45191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4CB1C3CF-D443-41E3-A076-F3F1FD956AC4}"/>
              </a:ext>
            </a:extLst>
          </p:cNvPr>
          <p:cNvSpPr/>
          <p:nvPr/>
        </p:nvSpPr>
        <p:spPr>
          <a:xfrm>
            <a:off x="2814539" y="2351891"/>
            <a:ext cx="936194" cy="887168"/>
          </a:xfrm>
          <a:custGeom>
            <a:avLst/>
            <a:gdLst>
              <a:gd name="connsiteX0" fmla="*/ 936194 w 936194"/>
              <a:gd name="connsiteY0" fmla="*/ 1842 h 887168"/>
              <a:gd name="connsiteX1" fmla="*/ 203828 w 936194"/>
              <a:gd name="connsiteY1" fmla="*/ 463276 h 887168"/>
              <a:gd name="connsiteX2" fmla="*/ 4861 w 936194"/>
              <a:gd name="connsiteY2" fmla="*/ 886609 h 887168"/>
              <a:gd name="connsiteX3" fmla="*/ 72594 w 936194"/>
              <a:gd name="connsiteY3" fmla="*/ 547942 h 887168"/>
              <a:gd name="connsiteX4" fmla="*/ 199594 w 936194"/>
              <a:gd name="connsiteY4" fmla="*/ 310876 h 887168"/>
              <a:gd name="connsiteX5" fmla="*/ 936194 w 936194"/>
              <a:gd name="connsiteY5" fmla="*/ 1842 h 88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6194" h="887168">
                <a:moveTo>
                  <a:pt x="936194" y="1842"/>
                </a:moveTo>
                <a:cubicBezTo>
                  <a:pt x="936900" y="27242"/>
                  <a:pt x="359050" y="315815"/>
                  <a:pt x="203828" y="463276"/>
                </a:cubicBezTo>
                <a:cubicBezTo>
                  <a:pt x="48606" y="610737"/>
                  <a:pt x="26733" y="872498"/>
                  <a:pt x="4861" y="886609"/>
                </a:cubicBezTo>
                <a:cubicBezTo>
                  <a:pt x="-17011" y="900720"/>
                  <a:pt x="40138" y="643898"/>
                  <a:pt x="72594" y="547942"/>
                </a:cubicBezTo>
                <a:cubicBezTo>
                  <a:pt x="105050" y="451986"/>
                  <a:pt x="60600" y="401187"/>
                  <a:pt x="199594" y="310876"/>
                </a:cubicBezTo>
                <a:cubicBezTo>
                  <a:pt x="338588" y="220565"/>
                  <a:pt x="935488" y="-23558"/>
                  <a:pt x="936194" y="18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DED74C96-91AB-4E0D-BD5F-F8082A8D0888}"/>
              </a:ext>
            </a:extLst>
          </p:cNvPr>
          <p:cNvSpPr/>
          <p:nvPr/>
        </p:nvSpPr>
        <p:spPr>
          <a:xfrm>
            <a:off x="2919069" y="2605458"/>
            <a:ext cx="1336727" cy="516506"/>
          </a:xfrm>
          <a:custGeom>
            <a:avLst/>
            <a:gdLst>
              <a:gd name="connsiteX0" fmla="*/ 1335431 w 1336727"/>
              <a:gd name="connsiteY0" fmla="*/ 2275 h 516506"/>
              <a:gd name="connsiteX1" fmla="*/ 586131 w 1336727"/>
              <a:gd name="connsiteY1" fmla="*/ 345175 h 516506"/>
              <a:gd name="connsiteX2" fmla="*/ 18864 w 1336727"/>
              <a:gd name="connsiteY2" fmla="*/ 510275 h 516506"/>
              <a:gd name="connsiteX3" fmla="*/ 192431 w 1336727"/>
              <a:gd name="connsiteY3" fmla="*/ 455242 h 516506"/>
              <a:gd name="connsiteX4" fmla="*/ 751231 w 1336727"/>
              <a:gd name="connsiteY4" fmla="*/ 209709 h 516506"/>
              <a:gd name="connsiteX5" fmla="*/ 1335431 w 1336727"/>
              <a:gd name="connsiteY5" fmla="*/ 2275 h 516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6727" h="516506">
                <a:moveTo>
                  <a:pt x="1335431" y="2275"/>
                </a:moveTo>
                <a:cubicBezTo>
                  <a:pt x="1307914" y="24853"/>
                  <a:pt x="805559" y="260508"/>
                  <a:pt x="586131" y="345175"/>
                </a:cubicBezTo>
                <a:cubicBezTo>
                  <a:pt x="366703" y="429842"/>
                  <a:pt x="84481" y="491931"/>
                  <a:pt x="18864" y="510275"/>
                </a:cubicBezTo>
                <a:cubicBezTo>
                  <a:pt x="-46753" y="528620"/>
                  <a:pt x="70370" y="505336"/>
                  <a:pt x="192431" y="455242"/>
                </a:cubicBezTo>
                <a:cubicBezTo>
                  <a:pt x="314492" y="405148"/>
                  <a:pt x="557203" y="288731"/>
                  <a:pt x="751231" y="209709"/>
                </a:cubicBezTo>
                <a:cubicBezTo>
                  <a:pt x="945259" y="130687"/>
                  <a:pt x="1362948" y="-20303"/>
                  <a:pt x="1335431" y="22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B45A94EE-AF97-4A05-BA8C-0B6E48FC5B08}"/>
              </a:ext>
            </a:extLst>
          </p:cNvPr>
          <p:cNvSpPr/>
          <p:nvPr/>
        </p:nvSpPr>
        <p:spPr>
          <a:xfrm>
            <a:off x="2825340" y="3050426"/>
            <a:ext cx="807018" cy="236096"/>
          </a:xfrm>
          <a:custGeom>
            <a:avLst/>
            <a:gdLst>
              <a:gd name="connsiteX0" fmla="*/ 803685 w 807018"/>
              <a:gd name="connsiteY0" fmla="*/ 2337 h 236096"/>
              <a:gd name="connsiteX1" fmla="*/ 463960 w 807018"/>
              <a:gd name="connsiteY1" fmla="*/ 224587 h 236096"/>
              <a:gd name="connsiteX2" fmla="*/ 14698 w 807018"/>
              <a:gd name="connsiteY2" fmla="*/ 203949 h 236096"/>
              <a:gd name="connsiteX3" fmla="*/ 100423 w 807018"/>
              <a:gd name="connsiteY3" fmla="*/ 200774 h 236096"/>
              <a:gd name="connsiteX4" fmla="*/ 370298 w 807018"/>
              <a:gd name="connsiteY4" fmla="*/ 183312 h 236096"/>
              <a:gd name="connsiteX5" fmla="*/ 622710 w 807018"/>
              <a:gd name="connsiteY5" fmla="*/ 111874 h 236096"/>
              <a:gd name="connsiteX6" fmla="*/ 803685 w 807018"/>
              <a:gd name="connsiteY6" fmla="*/ 2337 h 23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7018" h="236096">
                <a:moveTo>
                  <a:pt x="803685" y="2337"/>
                </a:moveTo>
                <a:cubicBezTo>
                  <a:pt x="777227" y="21122"/>
                  <a:pt x="595458" y="190985"/>
                  <a:pt x="463960" y="224587"/>
                </a:cubicBezTo>
                <a:cubicBezTo>
                  <a:pt x="332462" y="258189"/>
                  <a:pt x="75288" y="207918"/>
                  <a:pt x="14698" y="203949"/>
                </a:cubicBezTo>
                <a:cubicBezTo>
                  <a:pt x="-45892" y="199980"/>
                  <a:pt x="100423" y="200774"/>
                  <a:pt x="100423" y="200774"/>
                </a:cubicBezTo>
                <a:cubicBezTo>
                  <a:pt x="159690" y="197334"/>
                  <a:pt x="283250" y="198129"/>
                  <a:pt x="370298" y="183312"/>
                </a:cubicBezTo>
                <a:cubicBezTo>
                  <a:pt x="457346" y="168495"/>
                  <a:pt x="552860" y="140449"/>
                  <a:pt x="622710" y="111874"/>
                </a:cubicBezTo>
                <a:cubicBezTo>
                  <a:pt x="692560" y="83299"/>
                  <a:pt x="830143" y="-16448"/>
                  <a:pt x="803685" y="23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FEC2F1E8-A8BF-4F53-B3E2-B25C8FB48899}"/>
              </a:ext>
            </a:extLst>
          </p:cNvPr>
          <p:cNvSpPr/>
          <p:nvPr/>
        </p:nvSpPr>
        <p:spPr>
          <a:xfrm>
            <a:off x="2834827" y="3263414"/>
            <a:ext cx="632278" cy="287573"/>
          </a:xfrm>
          <a:custGeom>
            <a:avLst/>
            <a:gdLst>
              <a:gd name="connsiteX0" fmla="*/ 632273 w 632278"/>
              <a:gd name="connsiteY0" fmla="*/ 486 h 287573"/>
              <a:gd name="connsiteX1" fmla="*/ 435423 w 632278"/>
              <a:gd name="connsiteY1" fmla="*/ 252899 h 287573"/>
              <a:gd name="connsiteX2" fmla="*/ 302073 w 632278"/>
              <a:gd name="connsiteY2" fmla="*/ 262424 h 287573"/>
              <a:gd name="connsiteX3" fmla="*/ 5211 w 632278"/>
              <a:gd name="connsiteY3" fmla="*/ 38586 h 287573"/>
              <a:gd name="connsiteX4" fmla="*/ 105223 w 632278"/>
              <a:gd name="connsiteY4" fmla="*/ 89386 h 287573"/>
              <a:gd name="connsiteX5" fmla="*/ 356048 w 632278"/>
              <a:gd name="connsiteY5" fmla="*/ 214799 h 287573"/>
              <a:gd name="connsiteX6" fmla="*/ 441773 w 632278"/>
              <a:gd name="connsiteY6" fmla="*/ 189399 h 287573"/>
              <a:gd name="connsiteX7" fmla="*/ 632273 w 632278"/>
              <a:gd name="connsiteY7" fmla="*/ 486 h 28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2278" h="287573">
                <a:moveTo>
                  <a:pt x="632273" y="486"/>
                </a:moveTo>
                <a:cubicBezTo>
                  <a:pt x="631215" y="11069"/>
                  <a:pt x="490456" y="209243"/>
                  <a:pt x="435423" y="252899"/>
                </a:cubicBezTo>
                <a:cubicBezTo>
                  <a:pt x="380390" y="296555"/>
                  <a:pt x="373775" y="298143"/>
                  <a:pt x="302073" y="262424"/>
                </a:cubicBezTo>
                <a:cubicBezTo>
                  <a:pt x="230371" y="226705"/>
                  <a:pt x="38019" y="67426"/>
                  <a:pt x="5211" y="38586"/>
                </a:cubicBezTo>
                <a:cubicBezTo>
                  <a:pt x="-27597" y="9746"/>
                  <a:pt x="105223" y="89386"/>
                  <a:pt x="105223" y="89386"/>
                </a:cubicBezTo>
                <a:cubicBezTo>
                  <a:pt x="163696" y="118755"/>
                  <a:pt x="299956" y="198130"/>
                  <a:pt x="356048" y="214799"/>
                </a:cubicBezTo>
                <a:cubicBezTo>
                  <a:pt x="412140" y="231468"/>
                  <a:pt x="397588" y="223795"/>
                  <a:pt x="441773" y="189399"/>
                </a:cubicBezTo>
                <a:cubicBezTo>
                  <a:pt x="485958" y="155003"/>
                  <a:pt x="633331" y="-10097"/>
                  <a:pt x="632273" y="4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E05E25A1-4B61-43E2-8B46-D1CB7984826D}"/>
              </a:ext>
            </a:extLst>
          </p:cNvPr>
          <p:cNvSpPr/>
          <p:nvPr/>
        </p:nvSpPr>
        <p:spPr>
          <a:xfrm>
            <a:off x="2859552" y="3381639"/>
            <a:ext cx="641443" cy="420660"/>
          </a:xfrm>
          <a:custGeom>
            <a:avLst/>
            <a:gdLst>
              <a:gd name="connsiteX0" fmla="*/ 65 w 641443"/>
              <a:gd name="connsiteY0" fmla="*/ 125678 h 420660"/>
              <a:gd name="connsiteX1" fmla="*/ 205381 w 641443"/>
              <a:gd name="connsiteY1" fmla="*/ 379678 h 420660"/>
              <a:gd name="connsiteX2" fmla="*/ 362015 w 641443"/>
              <a:gd name="connsiteY2" fmla="*/ 381794 h 420660"/>
              <a:gd name="connsiteX3" fmla="*/ 637181 w 641443"/>
              <a:gd name="connsiteY3" fmla="*/ 5028 h 420660"/>
              <a:gd name="connsiteX4" fmla="*/ 512298 w 641443"/>
              <a:gd name="connsiteY4" fmla="*/ 178594 h 420660"/>
              <a:gd name="connsiteX5" fmla="*/ 283698 w 641443"/>
              <a:gd name="connsiteY5" fmla="*/ 373328 h 420660"/>
              <a:gd name="connsiteX6" fmla="*/ 184215 w 641443"/>
              <a:gd name="connsiteY6" fmla="*/ 303478 h 420660"/>
              <a:gd name="connsiteX7" fmla="*/ 65 w 641443"/>
              <a:gd name="connsiteY7" fmla="*/ 125678 h 42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443" h="420660">
                <a:moveTo>
                  <a:pt x="65" y="125678"/>
                </a:moveTo>
                <a:cubicBezTo>
                  <a:pt x="3593" y="138378"/>
                  <a:pt x="145056" y="336992"/>
                  <a:pt x="205381" y="379678"/>
                </a:cubicBezTo>
                <a:cubicBezTo>
                  <a:pt x="265706" y="422364"/>
                  <a:pt x="290048" y="444236"/>
                  <a:pt x="362015" y="381794"/>
                </a:cubicBezTo>
                <a:cubicBezTo>
                  <a:pt x="433982" y="319352"/>
                  <a:pt x="612134" y="38895"/>
                  <a:pt x="637181" y="5028"/>
                </a:cubicBezTo>
                <a:cubicBezTo>
                  <a:pt x="662228" y="-28839"/>
                  <a:pt x="571212" y="117211"/>
                  <a:pt x="512298" y="178594"/>
                </a:cubicBezTo>
                <a:cubicBezTo>
                  <a:pt x="453384" y="239977"/>
                  <a:pt x="338379" y="352514"/>
                  <a:pt x="283698" y="373328"/>
                </a:cubicBezTo>
                <a:cubicBezTo>
                  <a:pt x="229018" y="394142"/>
                  <a:pt x="231840" y="341578"/>
                  <a:pt x="184215" y="303478"/>
                </a:cubicBezTo>
                <a:cubicBezTo>
                  <a:pt x="136590" y="265378"/>
                  <a:pt x="-3463" y="112978"/>
                  <a:pt x="65" y="1256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907AC070-240E-488C-BEAA-83C6203236DB}"/>
              </a:ext>
            </a:extLst>
          </p:cNvPr>
          <p:cNvSpPr/>
          <p:nvPr/>
        </p:nvSpPr>
        <p:spPr>
          <a:xfrm>
            <a:off x="3244274" y="3815045"/>
            <a:ext cx="143837" cy="861038"/>
          </a:xfrm>
          <a:custGeom>
            <a:avLst/>
            <a:gdLst>
              <a:gd name="connsiteX0" fmla="*/ 143451 w 143837"/>
              <a:gd name="connsiteY0" fmla="*/ 1305 h 861038"/>
              <a:gd name="connsiteX1" fmla="*/ 45026 w 143837"/>
              <a:gd name="connsiteY1" fmla="*/ 245780 h 861038"/>
              <a:gd name="connsiteX2" fmla="*/ 118051 w 143837"/>
              <a:gd name="connsiteY2" fmla="*/ 826805 h 861038"/>
              <a:gd name="connsiteX3" fmla="*/ 99001 w 143837"/>
              <a:gd name="connsiteY3" fmla="*/ 744255 h 861038"/>
              <a:gd name="connsiteX4" fmla="*/ 576 w 143837"/>
              <a:gd name="connsiteY4" fmla="*/ 337855 h 861038"/>
              <a:gd name="connsiteX5" fmla="*/ 143451 w 143837"/>
              <a:gd name="connsiteY5" fmla="*/ 1305 h 86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837" h="861038">
                <a:moveTo>
                  <a:pt x="143451" y="1305"/>
                </a:moveTo>
                <a:cubicBezTo>
                  <a:pt x="150859" y="-14041"/>
                  <a:pt x="49259" y="108197"/>
                  <a:pt x="45026" y="245780"/>
                </a:cubicBezTo>
                <a:cubicBezTo>
                  <a:pt x="40793" y="383363"/>
                  <a:pt x="109055" y="743726"/>
                  <a:pt x="118051" y="826805"/>
                </a:cubicBezTo>
                <a:cubicBezTo>
                  <a:pt x="127047" y="909884"/>
                  <a:pt x="118580" y="825747"/>
                  <a:pt x="99001" y="744255"/>
                </a:cubicBezTo>
                <a:cubicBezTo>
                  <a:pt x="79422" y="662763"/>
                  <a:pt x="-7891" y="461680"/>
                  <a:pt x="576" y="337855"/>
                </a:cubicBezTo>
                <a:cubicBezTo>
                  <a:pt x="9043" y="214030"/>
                  <a:pt x="136043" y="16651"/>
                  <a:pt x="143451" y="13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2609AC00-FCE7-439E-A7CF-9EBA3AB5D0FD}"/>
              </a:ext>
            </a:extLst>
          </p:cNvPr>
          <p:cNvSpPr/>
          <p:nvPr/>
        </p:nvSpPr>
        <p:spPr>
          <a:xfrm>
            <a:off x="3157025" y="3876670"/>
            <a:ext cx="133718" cy="879117"/>
          </a:xfrm>
          <a:custGeom>
            <a:avLst/>
            <a:gdLst>
              <a:gd name="connsiteX0" fmla="*/ 49725 w 133718"/>
              <a:gd name="connsiteY0" fmla="*/ 5 h 879117"/>
              <a:gd name="connsiteX1" fmla="*/ 2100 w 133718"/>
              <a:gd name="connsiteY1" fmla="*/ 428630 h 879117"/>
              <a:gd name="connsiteX2" fmla="*/ 132275 w 133718"/>
              <a:gd name="connsiteY2" fmla="*/ 876305 h 879117"/>
              <a:gd name="connsiteX3" fmla="*/ 68775 w 133718"/>
              <a:gd name="connsiteY3" fmla="*/ 609605 h 879117"/>
              <a:gd name="connsiteX4" fmla="*/ 21150 w 133718"/>
              <a:gd name="connsiteY4" fmla="*/ 419105 h 879117"/>
              <a:gd name="connsiteX5" fmla="*/ 49725 w 133718"/>
              <a:gd name="connsiteY5" fmla="*/ 5 h 87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18" h="879117">
                <a:moveTo>
                  <a:pt x="49725" y="5"/>
                </a:moveTo>
                <a:cubicBezTo>
                  <a:pt x="46550" y="1592"/>
                  <a:pt x="-11658" y="282580"/>
                  <a:pt x="2100" y="428630"/>
                </a:cubicBezTo>
                <a:cubicBezTo>
                  <a:pt x="15858" y="574680"/>
                  <a:pt x="121163" y="846143"/>
                  <a:pt x="132275" y="876305"/>
                </a:cubicBezTo>
                <a:cubicBezTo>
                  <a:pt x="143387" y="906467"/>
                  <a:pt x="87296" y="685805"/>
                  <a:pt x="68775" y="609605"/>
                </a:cubicBezTo>
                <a:cubicBezTo>
                  <a:pt x="50254" y="533405"/>
                  <a:pt x="23796" y="518588"/>
                  <a:pt x="21150" y="419105"/>
                </a:cubicBezTo>
                <a:cubicBezTo>
                  <a:pt x="18504" y="319622"/>
                  <a:pt x="52900" y="-1582"/>
                  <a:pt x="49725" y="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C0310156-A23D-4643-A5BE-735D055AE62C}"/>
              </a:ext>
            </a:extLst>
          </p:cNvPr>
          <p:cNvSpPr/>
          <p:nvPr/>
        </p:nvSpPr>
        <p:spPr>
          <a:xfrm>
            <a:off x="2835037" y="3389630"/>
            <a:ext cx="527881" cy="527825"/>
          </a:xfrm>
          <a:custGeom>
            <a:avLst/>
            <a:gdLst>
              <a:gd name="connsiteX0" fmla="*/ 238 w 527881"/>
              <a:gd name="connsiteY0" fmla="*/ 1270 h 527825"/>
              <a:gd name="connsiteX1" fmla="*/ 47863 w 527881"/>
              <a:gd name="connsiteY1" fmla="*/ 347345 h 527825"/>
              <a:gd name="connsiteX2" fmla="*/ 228838 w 527881"/>
              <a:gd name="connsiteY2" fmla="*/ 477520 h 527825"/>
              <a:gd name="connsiteX3" fmla="*/ 527288 w 527881"/>
              <a:gd name="connsiteY3" fmla="*/ 394970 h 527825"/>
              <a:gd name="connsiteX4" fmla="*/ 298688 w 527881"/>
              <a:gd name="connsiteY4" fmla="*/ 496570 h 527825"/>
              <a:gd name="connsiteX5" fmla="*/ 60563 w 527881"/>
              <a:gd name="connsiteY5" fmla="*/ 483870 h 527825"/>
              <a:gd name="connsiteX6" fmla="*/ 238 w 527881"/>
              <a:gd name="connsiteY6" fmla="*/ 1270 h 52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881" h="527825">
                <a:moveTo>
                  <a:pt x="238" y="1270"/>
                </a:moveTo>
                <a:cubicBezTo>
                  <a:pt x="-1879" y="-21484"/>
                  <a:pt x="9763" y="267970"/>
                  <a:pt x="47863" y="347345"/>
                </a:cubicBezTo>
                <a:cubicBezTo>
                  <a:pt x="85963" y="426720"/>
                  <a:pt x="148934" y="469583"/>
                  <a:pt x="228838" y="477520"/>
                </a:cubicBezTo>
                <a:cubicBezTo>
                  <a:pt x="308742" y="485458"/>
                  <a:pt x="515646" y="391795"/>
                  <a:pt x="527288" y="394970"/>
                </a:cubicBezTo>
                <a:cubicBezTo>
                  <a:pt x="538930" y="398145"/>
                  <a:pt x="376476" y="481753"/>
                  <a:pt x="298688" y="496570"/>
                </a:cubicBezTo>
                <a:cubicBezTo>
                  <a:pt x="220900" y="511387"/>
                  <a:pt x="111363" y="565362"/>
                  <a:pt x="60563" y="483870"/>
                </a:cubicBezTo>
                <a:cubicBezTo>
                  <a:pt x="9763" y="402378"/>
                  <a:pt x="2355" y="24024"/>
                  <a:pt x="238" y="12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4B07E9FE-2101-4815-A862-34759AF0D841}"/>
              </a:ext>
            </a:extLst>
          </p:cNvPr>
          <p:cNvSpPr/>
          <p:nvPr/>
        </p:nvSpPr>
        <p:spPr>
          <a:xfrm>
            <a:off x="2592223" y="3495642"/>
            <a:ext cx="270837" cy="609856"/>
          </a:xfrm>
          <a:custGeom>
            <a:avLst/>
            <a:gdLst>
              <a:gd name="connsiteX0" fmla="*/ 70015 w 270837"/>
              <a:gd name="connsiteY0" fmla="*/ 33 h 609856"/>
              <a:gd name="connsiteX1" fmla="*/ 23977 w 270837"/>
              <a:gd name="connsiteY1" fmla="*/ 133383 h 609856"/>
              <a:gd name="connsiteX2" fmla="*/ 165 w 270837"/>
              <a:gd name="connsiteY2" fmla="*/ 217521 h 609856"/>
              <a:gd name="connsiteX3" fmla="*/ 35090 w 270837"/>
              <a:gd name="connsiteY3" fmla="*/ 439771 h 609856"/>
              <a:gd name="connsiteX4" fmla="*/ 65252 w 270837"/>
              <a:gd name="connsiteY4" fmla="*/ 501683 h 609856"/>
              <a:gd name="connsiteX5" fmla="*/ 179552 w 270837"/>
              <a:gd name="connsiteY5" fmla="*/ 568358 h 609856"/>
              <a:gd name="connsiteX6" fmla="*/ 270040 w 270837"/>
              <a:gd name="connsiteY6" fmla="*/ 609633 h 609856"/>
              <a:gd name="connsiteX7" fmla="*/ 127165 w 270837"/>
              <a:gd name="connsiteY7" fmla="*/ 550896 h 609856"/>
              <a:gd name="connsiteX8" fmla="*/ 66840 w 270837"/>
              <a:gd name="connsiteY8" fmla="*/ 469933 h 609856"/>
              <a:gd name="connsiteX9" fmla="*/ 14452 w 270837"/>
              <a:gd name="connsiteY9" fmla="*/ 244508 h 609856"/>
              <a:gd name="connsiteX10" fmla="*/ 41440 w 270837"/>
              <a:gd name="connsiteY10" fmla="*/ 146083 h 609856"/>
              <a:gd name="connsiteX11" fmla="*/ 70015 w 270837"/>
              <a:gd name="connsiteY11" fmla="*/ 33 h 609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0837" h="609856">
                <a:moveTo>
                  <a:pt x="70015" y="33"/>
                </a:moveTo>
                <a:cubicBezTo>
                  <a:pt x="67105" y="-2084"/>
                  <a:pt x="35619" y="97135"/>
                  <a:pt x="23977" y="133383"/>
                </a:cubicBezTo>
                <a:cubicBezTo>
                  <a:pt x="12335" y="169631"/>
                  <a:pt x="-1687" y="166456"/>
                  <a:pt x="165" y="217521"/>
                </a:cubicBezTo>
                <a:cubicBezTo>
                  <a:pt x="2017" y="268586"/>
                  <a:pt x="24242" y="392411"/>
                  <a:pt x="35090" y="439771"/>
                </a:cubicBezTo>
                <a:cubicBezTo>
                  <a:pt x="45938" y="487131"/>
                  <a:pt x="41175" y="480252"/>
                  <a:pt x="65252" y="501683"/>
                </a:cubicBezTo>
                <a:cubicBezTo>
                  <a:pt x="89329" y="523114"/>
                  <a:pt x="145421" y="550366"/>
                  <a:pt x="179552" y="568358"/>
                </a:cubicBezTo>
                <a:cubicBezTo>
                  <a:pt x="213683" y="586350"/>
                  <a:pt x="278771" y="612543"/>
                  <a:pt x="270040" y="609633"/>
                </a:cubicBezTo>
                <a:cubicBezTo>
                  <a:pt x="261309" y="606723"/>
                  <a:pt x="161032" y="574179"/>
                  <a:pt x="127165" y="550896"/>
                </a:cubicBezTo>
                <a:cubicBezTo>
                  <a:pt x="93298" y="527613"/>
                  <a:pt x="85626" y="520998"/>
                  <a:pt x="66840" y="469933"/>
                </a:cubicBezTo>
                <a:cubicBezTo>
                  <a:pt x="48054" y="418868"/>
                  <a:pt x="18685" y="298483"/>
                  <a:pt x="14452" y="244508"/>
                </a:cubicBezTo>
                <a:cubicBezTo>
                  <a:pt x="10219" y="190533"/>
                  <a:pt x="30592" y="183654"/>
                  <a:pt x="41440" y="146083"/>
                </a:cubicBezTo>
                <a:cubicBezTo>
                  <a:pt x="52288" y="108512"/>
                  <a:pt x="72925" y="2150"/>
                  <a:pt x="70015" y="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B0EED17A-9E88-4116-9CDF-2347F1726C56}"/>
              </a:ext>
            </a:extLst>
          </p:cNvPr>
          <p:cNvSpPr/>
          <p:nvPr/>
        </p:nvSpPr>
        <p:spPr>
          <a:xfrm>
            <a:off x="2640855" y="3622320"/>
            <a:ext cx="290093" cy="403706"/>
          </a:xfrm>
          <a:custGeom>
            <a:avLst/>
            <a:gdLst>
              <a:gd name="connsiteX0" fmla="*/ 111870 w 290093"/>
              <a:gd name="connsiteY0" fmla="*/ 355 h 403706"/>
              <a:gd name="connsiteX1" fmla="*/ 34083 w 290093"/>
              <a:gd name="connsiteY1" fmla="*/ 128943 h 403706"/>
              <a:gd name="connsiteX2" fmla="*/ 40433 w 290093"/>
              <a:gd name="connsiteY2" fmla="*/ 303568 h 403706"/>
              <a:gd name="connsiteX3" fmla="*/ 138858 w 290093"/>
              <a:gd name="connsiteY3" fmla="*/ 373418 h 403706"/>
              <a:gd name="connsiteX4" fmla="*/ 289670 w 290093"/>
              <a:gd name="connsiteY4" fmla="*/ 381355 h 403706"/>
              <a:gd name="connsiteX5" fmla="*/ 181720 w 290093"/>
              <a:gd name="connsiteY5" fmla="*/ 400405 h 403706"/>
              <a:gd name="connsiteX6" fmla="*/ 110283 w 290093"/>
              <a:gd name="connsiteY6" fmla="*/ 384530 h 403706"/>
              <a:gd name="connsiteX7" fmla="*/ 3920 w 290093"/>
              <a:gd name="connsiteY7" fmla="*/ 224193 h 403706"/>
              <a:gd name="connsiteX8" fmla="*/ 32495 w 290093"/>
              <a:gd name="connsiteY8" fmla="*/ 95605 h 403706"/>
              <a:gd name="connsiteX9" fmla="*/ 111870 w 290093"/>
              <a:gd name="connsiteY9" fmla="*/ 355 h 40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0093" h="403706">
                <a:moveTo>
                  <a:pt x="111870" y="355"/>
                </a:moveTo>
                <a:cubicBezTo>
                  <a:pt x="112135" y="5911"/>
                  <a:pt x="45989" y="78408"/>
                  <a:pt x="34083" y="128943"/>
                </a:cubicBezTo>
                <a:cubicBezTo>
                  <a:pt x="22177" y="179478"/>
                  <a:pt x="22970" y="262822"/>
                  <a:pt x="40433" y="303568"/>
                </a:cubicBezTo>
                <a:cubicBezTo>
                  <a:pt x="57895" y="344314"/>
                  <a:pt x="97318" y="360453"/>
                  <a:pt x="138858" y="373418"/>
                </a:cubicBezTo>
                <a:cubicBezTo>
                  <a:pt x="180398" y="386383"/>
                  <a:pt x="282526" y="376857"/>
                  <a:pt x="289670" y="381355"/>
                </a:cubicBezTo>
                <a:cubicBezTo>
                  <a:pt x="296814" y="385853"/>
                  <a:pt x="211618" y="399876"/>
                  <a:pt x="181720" y="400405"/>
                </a:cubicBezTo>
                <a:cubicBezTo>
                  <a:pt x="151822" y="400934"/>
                  <a:pt x="139916" y="413899"/>
                  <a:pt x="110283" y="384530"/>
                </a:cubicBezTo>
                <a:cubicBezTo>
                  <a:pt x="80650" y="355161"/>
                  <a:pt x="16885" y="272347"/>
                  <a:pt x="3920" y="224193"/>
                </a:cubicBezTo>
                <a:cubicBezTo>
                  <a:pt x="-9045" y="176039"/>
                  <a:pt x="12651" y="135557"/>
                  <a:pt x="32495" y="95605"/>
                </a:cubicBezTo>
                <a:cubicBezTo>
                  <a:pt x="52339" y="55653"/>
                  <a:pt x="111605" y="-5201"/>
                  <a:pt x="111870" y="3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B6F3702D-BEDD-40AD-9FD5-F59A9DA3C965}"/>
              </a:ext>
            </a:extLst>
          </p:cNvPr>
          <p:cNvSpPr/>
          <p:nvPr/>
        </p:nvSpPr>
        <p:spPr>
          <a:xfrm>
            <a:off x="5071498" y="874755"/>
            <a:ext cx="1449958" cy="646372"/>
          </a:xfrm>
          <a:custGeom>
            <a:avLst/>
            <a:gdLst>
              <a:gd name="connsiteX0" fmla="*/ 35 w 1449958"/>
              <a:gd name="connsiteY0" fmla="*/ 293645 h 646372"/>
              <a:gd name="connsiteX1" fmla="*/ 389502 w 1449958"/>
              <a:gd name="connsiteY1" fmla="*/ 5778 h 646372"/>
              <a:gd name="connsiteX2" fmla="*/ 1367402 w 1449958"/>
              <a:gd name="connsiteY2" fmla="*/ 606912 h 646372"/>
              <a:gd name="connsiteX3" fmla="*/ 1286969 w 1449958"/>
              <a:gd name="connsiteY3" fmla="*/ 539178 h 646372"/>
              <a:gd name="connsiteX4" fmla="*/ 406435 w 1449958"/>
              <a:gd name="connsiteY4" fmla="*/ 137012 h 646372"/>
              <a:gd name="connsiteX5" fmla="*/ 35 w 1449958"/>
              <a:gd name="connsiteY5" fmla="*/ 293645 h 64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9958" h="646372">
                <a:moveTo>
                  <a:pt x="35" y="293645"/>
                </a:moveTo>
                <a:cubicBezTo>
                  <a:pt x="-2787" y="271773"/>
                  <a:pt x="161608" y="-46433"/>
                  <a:pt x="389502" y="5778"/>
                </a:cubicBezTo>
                <a:cubicBezTo>
                  <a:pt x="617396" y="57989"/>
                  <a:pt x="1217824" y="518012"/>
                  <a:pt x="1367402" y="606912"/>
                </a:cubicBezTo>
                <a:cubicBezTo>
                  <a:pt x="1516980" y="695812"/>
                  <a:pt x="1447130" y="617495"/>
                  <a:pt x="1286969" y="539178"/>
                </a:cubicBezTo>
                <a:cubicBezTo>
                  <a:pt x="1126808" y="460861"/>
                  <a:pt x="623040" y="174406"/>
                  <a:pt x="406435" y="137012"/>
                </a:cubicBezTo>
                <a:cubicBezTo>
                  <a:pt x="189830" y="99618"/>
                  <a:pt x="2857" y="315517"/>
                  <a:pt x="35" y="2936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5A62B0F5-D0D8-4002-B3E0-ADBA02CAF284}"/>
              </a:ext>
            </a:extLst>
          </p:cNvPr>
          <p:cNvSpPr/>
          <p:nvPr/>
        </p:nvSpPr>
        <p:spPr>
          <a:xfrm>
            <a:off x="6497470" y="2930890"/>
            <a:ext cx="545934" cy="1416944"/>
          </a:xfrm>
          <a:custGeom>
            <a:avLst/>
            <a:gdLst>
              <a:gd name="connsiteX0" fmla="*/ 1755 w 545934"/>
              <a:gd name="connsiteY0" fmla="*/ 2810 h 1416944"/>
              <a:gd name="connsiteX1" fmla="*/ 284330 w 545934"/>
              <a:gd name="connsiteY1" fmla="*/ 425085 h 1416944"/>
              <a:gd name="connsiteX2" fmla="*/ 525630 w 545934"/>
              <a:gd name="connsiteY2" fmla="*/ 1345835 h 1416944"/>
              <a:gd name="connsiteX3" fmla="*/ 506580 w 545934"/>
              <a:gd name="connsiteY3" fmla="*/ 1301385 h 1416944"/>
              <a:gd name="connsiteX4" fmla="*/ 297030 w 545934"/>
              <a:gd name="connsiteY4" fmla="*/ 872760 h 1416944"/>
              <a:gd name="connsiteX5" fmla="*/ 170030 w 545934"/>
              <a:gd name="connsiteY5" fmla="*/ 272685 h 1416944"/>
              <a:gd name="connsiteX6" fmla="*/ 1755 w 545934"/>
              <a:gd name="connsiteY6" fmla="*/ 2810 h 141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934" h="1416944">
                <a:moveTo>
                  <a:pt x="1755" y="2810"/>
                </a:moveTo>
                <a:cubicBezTo>
                  <a:pt x="20805" y="28210"/>
                  <a:pt x="197018" y="201248"/>
                  <a:pt x="284330" y="425085"/>
                </a:cubicBezTo>
                <a:cubicBezTo>
                  <a:pt x="371642" y="648922"/>
                  <a:pt x="488588" y="1199785"/>
                  <a:pt x="525630" y="1345835"/>
                </a:cubicBezTo>
                <a:cubicBezTo>
                  <a:pt x="562672" y="1491885"/>
                  <a:pt x="544680" y="1380231"/>
                  <a:pt x="506580" y="1301385"/>
                </a:cubicBezTo>
                <a:cubicBezTo>
                  <a:pt x="468480" y="1222539"/>
                  <a:pt x="353122" y="1044210"/>
                  <a:pt x="297030" y="872760"/>
                </a:cubicBezTo>
                <a:cubicBezTo>
                  <a:pt x="240938" y="701310"/>
                  <a:pt x="216067" y="416618"/>
                  <a:pt x="170030" y="272685"/>
                </a:cubicBezTo>
                <a:cubicBezTo>
                  <a:pt x="123993" y="128752"/>
                  <a:pt x="-17295" y="-22590"/>
                  <a:pt x="1755" y="28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459AFE9E-60AD-4CA4-9A41-17BF5EA3B12B}"/>
              </a:ext>
            </a:extLst>
          </p:cNvPr>
          <p:cNvSpPr/>
          <p:nvPr/>
        </p:nvSpPr>
        <p:spPr>
          <a:xfrm>
            <a:off x="7361128" y="4224932"/>
            <a:ext cx="309762" cy="1892690"/>
          </a:xfrm>
          <a:custGeom>
            <a:avLst/>
            <a:gdLst>
              <a:gd name="connsiteX0" fmla="*/ 13339 w 309762"/>
              <a:gd name="connsiteY0" fmla="*/ 33801 h 1892690"/>
              <a:gd name="connsiteX1" fmla="*/ 38739 w 309762"/>
              <a:gd name="connsiteY1" fmla="*/ 105768 h 1892690"/>
              <a:gd name="connsiteX2" fmla="*/ 305439 w 309762"/>
              <a:gd name="connsiteY2" fmla="*/ 668801 h 1892690"/>
              <a:gd name="connsiteX3" fmla="*/ 203839 w 309762"/>
              <a:gd name="connsiteY3" fmla="*/ 1790635 h 1892690"/>
              <a:gd name="connsiteX4" fmla="*/ 203839 w 309762"/>
              <a:gd name="connsiteY4" fmla="*/ 1722901 h 1892690"/>
              <a:gd name="connsiteX5" fmla="*/ 250405 w 309762"/>
              <a:gd name="connsiteY5" fmla="*/ 749235 h 1892690"/>
              <a:gd name="connsiteX6" fmla="*/ 153039 w 309762"/>
              <a:gd name="connsiteY6" fmla="*/ 495235 h 1892690"/>
              <a:gd name="connsiteX7" fmla="*/ 13339 w 309762"/>
              <a:gd name="connsiteY7" fmla="*/ 33801 h 189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762" h="1892690">
                <a:moveTo>
                  <a:pt x="13339" y="33801"/>
                </a:moveTo>
                <a:cubicBezTo>
                  <a:pt x="-5711" y="-31110"/>
                  <a:pt x="-9944" y="-65"/>
                  <a:pt x="38739" y="105768"/>
                </a:cubicBezTo>
                <a:cubicBezTo>
                  <a:pt x="87422" y="211601"/>
                  <a:pt x="277922" y="387990"/>
                  <a:pt x="305439" y="668801"/>
                </a:cubicBezTo>
                <a:cubicBezTo>
                  <a:pt x="332956" y="949612"/>
                  <a:pt x="220772" y="1614952"/>
                  <a:pt x="203839" y="1790635"/>
                </a:cubicBezTo>
                <a:cubicBezTo>
                  <a:pt x="186906" y="1966318"/>
                  <a:pt x="196078" y="1896468"/>
                  <a:pt x="203839" y="1722901"/>
                </a:cubicBezTo>
                <a:cubicBezTo>
                  <a:pt x="211600" y="1549334"/>
                  <a:pt x="258872" y="953846"/>
                  <a:pt x="250405" y="749235"/>
                </a:cubicBezTo>
                <a:cubicBezTo>
                  <a:pt x="241938" y="544624"/>
                  <a:pt x="189728" y="613768"/>
                  <a:pt x="153039" y="495235"/>
                </a:cubicBezTo>
                <a:cubicBezTo>
                  <a:pt x="116350" y="376702"/>
                  <a:pt x="32389" y="98712"/>
                  <a:pt x="13339" y="338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9565B5BC-9C7B-4739-8AA2-356198056904}"/>
              </a:ext>
            </a:extLst>
          </p:cNvPr>
          <p:cNvSpPr/>
          <p:nvPr/>
        </p:nvSpPr>
        <p:spPr>
          <a:xfrm>
            <a:off x="6848826" y="4202260"/>
            <a:ext cx="824124" cy="1966519"/>
          </a:xfrm>
          <a:custGeom>
            <a:avLst/>
            <a:gdLst>
              <a:gd name="connsiteX0" fmla="*/ 707 w 824124"/>
              <a:gd name="connsiteY0" fmla="*/ 1440 h 1966519"/>
              <a:gd name="connsiteX1" fmla="*/ 225074 w 824124"/>
              <a:gd name="connsiteY1" fmla="*/ 860807 h 1966519"/>
              <a:gd name="connsiteX2" fmla="*/ 796574 w 824124"/>
              <a:gd name="connsiteY2" fmla="*/ 1910673 h 1966519"/>
              <a:gd name="connsiteX3" fmla="*/ 686507 w 824124"/>
              <a:gd name="connsiteY3" fmla="*/ 1741340 h 1966519"/>
              <a:gd name="connsiteX4" fmla="*/ 271641 w 824124"/>
              <a:gd name="connsiteY4" fmla="*/ 1051307 h 1966519"/>
              <a:gd name="connsiteX5" fmla="*/ 157341 w 824124"/>
              <a:gd name="connsiteY5" fmla="*/ 666073 h 1966519"/>
              <a:gd name="connsiteX6" fmla="*/ 707 w 824124"/>
              <a:gd name="connsiteY6" fmla="*/ 1440 h 196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4124" h="1966519">
                <a:moveTo>
                  <a:pt x="707" y="1440"/>
                </a:moveTo>
                <a:cubicBezTo>
                  <a:pt x="11996" y="33896"/>
                  <a:pt x="92430" y="542602"/>
                  <a:pt x="225074" y="860807"/>
                </a:cubicBezTo>
                <a:cubicBezTo>
                  <a:pt x="357718" y="1179012"/>
                  <a:pt x="719669" y="1763918"/>
                  <a:pt x="796574" y="1910673"/>
                </a:cubicBezTo>
                <a:cubicBezTo>
                  <a:pt x="873479" y="2057428"/>
                  <a:pt x="773996" y="1884568"/>
                  <a:pt x="686507" y="1741340"/>
                </a:cubicBezTo>
                <a:cubicBezTo>
                  <a:pt x="599018" y="1598112"/>
                  <a:pt x="359835" y="1230518"/>
                  <a:pt x="271641" y="1051307"/>
                </a:cubicBezTo>
                <a:cubicBezTo>
                  <a:pt x="183447" y="872096"/>
                  <a:pt x="198263" y="838229"/>
                  <a:pt x="157341" y="666073"/>
                </a:cubicBezTo>
                <a:cubicBezTo>
                  <a:pt x="116419" y="493917"/>
                  <a:pt x="-10582" y="-31016"/>
                  <a:pt x="707" y="14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7A5CF834-D672-4505-B2D2-AAA1217053B0}"/>
              </a:ext>
            </a:extLst>
          </p:cNvPr>
          <p:cNvSpPr/>
          <p:nvPr/>
        </p:nvSpPr>
        <p:spPr>
          <a:xfrm>
            <a:off x="6555603" y="4147019"/>
            <a:ext cx="147561" cy="1727616"/>
          </a:xfrm>
          <a:custGeom>
            <a:avLst/>
            <a:gdLst>
              <a:gd name="connsiteX0" fmla="*/ 1830 w 147561"/>
              <a:gd name="connsiteY0" fmla="*/ 1648 h 1727616"/>
              <a:gd name="connsiteX1" fmla="*/ 145764 w 147561"/>
              <a:gd name="connsiteY1" fmla="*/ 734014 h 1727616"/>
              <a:gd name="connsiteX2" fmla="*/ 82264 w 147561"/>
              <a:gd name="connsiteY2" fmla="*/ 1699214 h 1727616"/>
              <a:gd name="connsiteX3" fmla="*/ 78030 w 147561"/>
              <a:gd name="connsiteY3" fmla="*/ 1390181 h 1727616"/>
              <a:gd name="connsiteX4" fmla="*/ 65330 w 147561"/>
              <a:gd name="connsiteY4" fmla="*/ 560448 h 1727616"/>
              <a:gd name="connsiteX5" fmla="*/ 1830 w 147561"/>
              <a:gd name="connsiteY5" fmla="*/ 1648 h 172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561" h="1727616">
                <a:moveTo>
                  <a:pt x="1830" y="1648"/>
                </a:moveTo>
                <a:cubicBezTo>
                  <a:pt x="15236" y="30576"/>
                  <a:pt x="132358" y="451086"/>
                  <a:pt x="145764" y="734014"/>
                </a:cubicBezTo>
                <a:cubicBezTo>
                  <a:pt x="159170" y="1016942"/>
                  <a:pt x="93553" y="1589853"/>
                  <a:pt x="82264" y="1699214"/>
                </a:cubicBezTo>
                <a:cubicBezTo>
                  <a:pt x="70975" y="1808575"/>
                  <a:pt x="80852" y="1579975"/>
                  <a:pt x="78030" y="1390181"/>
                </a:cubicBezTo>
                <a:cubicBezTo>
                  <a:pt x="75208" y="1200387"/>
                  <a:pt x="78030" y="789753"/>
                  <a:pt x="65330" y="560448"/>
                </a:cubicBezTo>
                <a:cubicBezTo>
                  <a:pt x="52630" y="331143"/>
                  <a:pt x="-11576" y="-27280"/>
                  <a:pt x="1830" y="16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D1B4CEDF-C797-4212-8212-E8001E6A0DEC}"/>
              </a:ext>
            </a:extLst>
          </p:cNvPr>
          <p:cNvSpPr/>
          <p:nvPr/>
        </p:nvSpPr>
        <p:spPr>
          <a:xfrm>
            <a:off x="5976116" y="4495559"/>
            <a:ext cx="645447" cy="1253691"/>
          </a:xfrm>
          <a:custGeom>
            <a:avLst/>
            <a:gdLst>
              <a:gd name="connsiteX0" fmla="*/ 547451 w 645447"/>
              <a:gd name="connsiteY0" fmla="*/ 241 h 1253691"/>
              <a:gd name="connsiteX1" fmla="*/ 445851 w 645447"/>
              <a:gd name="connsiteY1" fmla="*/ 783408 h 1253691"/>
              <a:gd name="connsiteX2" fmla="*/ 1351 w 645447"/>
              <a:gd name="connsiteY2" fmla="*/ 1249074 h 1253691"/>
              <a:gd name="connsiteX3" fmla="*/ 318851 w 645447"/>
              <a:gd name="connsiteY3" fmla="*/ 1003541 h 1253691"/>
              <a:gd name="connsiteX4" fmla="*/ 636351 w 645447"/>
              <a:gd name="connsiteY4" fmla="*/ 702974 h 1253691"/>
              <a:gd name="connsiteX5" fmla="*/ 547451 w 645447"/>
              <a:gd name="connsiteY5" fmla="*/ 241 h 125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5447" h="1253691">
                <a:moveTo>
                  <a:pt x="547451" y="241"/>
                </a:moveTo>
                <a:cubicBezTo>
                  <a:pt x="515701" y="13647"/>
                  <a:pt x="536868" y="575269"/>
                  <a:pt x="445851" y="783408"/>
                </a:cubicBezTo>
                <a:cubicBezTo>
                  <a:pt x="354834" y="991547"/>
                  <a:pt x="22518" y="1212385"/>
                  <a:pt x="1351" y="1249074"/>
                </a:cubicBezTo>
                <a:cubicBezTo>
                  <a:pt x="-19816" y="1285763"/>
                  <a:pt x="213018" y="1094558"/>
                  <a:pt x="318851" y="1003541"/>
                </a:cubicBezTo>
                <a:cubicBezTo>
                  <a:pt x="424684" y="912524"/>
                  <a:pt x="597546" y="870191"/>
                  <a:pt x="636351" y="702974"/>
                </a:cubicBezTo>
                <a:cubicBezTo>
                  <a:pt x="675157" y="535757"/>
                  <a:pt x="579201" y="-13165"/>
                  <a:pt x="547451" y="2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03C5798A-15FA-417D-98E2-0B15FEBEA375}"/>
              </a:ext>
            </a:extLst>
          </p:cNvPr>
          <p:cNvSpPr/>
          <p:nvPr/>
        </p:nvSpPr>
        <p:spPr>
          <a:xfrm>
            <a:off x="6716977" y="4847167"/>
            <a:ext cx="342509" cy="1528996"/>
          </a:xfrm>
          <a:custGeom>
            <a:avLst/>
            <a:gdLst>
              <a:gd name="connsiteX0" fmla="*/ 85990 w 342509"/>
              <a:gd name="connsiteY0" fmla="*/ 0 h 1528996"/>
              <a:gd name="connsiteX1" fmla="*/ 9790 w 342509"/>
              <a:gd name="connsiteY1" fmla="*/ 825500 h 1528996"/>
              <a:gd name="connsiteX2" fmla="*/ 331523 w 342509"/>
              <a:gd name="connsiteY2" fmla="*/ 1494366 h 1528996"/>
              <a:gd name="connsiteX3" fmla="*/ 263790 w 342509"/>
              <a:gd name="connsiteY3" fmla="*/ 1418166 h 1528996"/>
              <a:gd name="connsiteX4" fmla="*/ 225690 w 342509"/>
              <a:gd name="connsiteY4" fmla="*/ 1286933 h 1528996"/>
              <a:gd name="connsiteX5" fmla="*/ 115623 w 342509"/>
              <a:gd name="connsiteY5" fmla="*/ 829733 h 1528996"/>
              <a:gd name="connsiteX6" fmla="*/ 85990 w 342509"/>
              <a:gd name="connsiteY6" fmla="*/ 0 h 152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509" h="1528996">
                <a:moveTo>
                  <a:pt x="85990" y="0"/>
                </a:moveTo>
                <a:cubicBezTo>
                  <a:pt x="68351" y="-705"/>
                  <a:pt x="-31132" y="576439"/>
                  <a:pt x="9790" y="825500"/>
                </a:cubicBezTo>
                <a:cubicBezTo>
                  <a:pt x="50712" y="1074561"/>
                  <a:pt x="289190" y="1395588"/>
                  <a:pt x="331523" y="1494366"/>
                </a:cubicBezTo>
                <a:cubicBezTo>
                  <a:pt x="373856" y="1593144"/>
                  <a:pt x="281429" y="1452738"/>
                  <a:pt x="263790" y="1418166"/>
                </a:cubicBezTo>
                <a:cubicBezTo>
                  <a:pt x="246151" y="1383594"/>
                  <a:pt x="250384" y="1385005"/>
                  <a:pt x="225690" y="1286933"/>
                </a:cubicBezTo>
                <a:cubicBezTo>
                  <a:pt x="200996" y="1188861"/>
                  <a:pt x="141729" y="1043516"/>
                  <a:pt x="115623" y="829733"/>
                </a:cubicBezTo>
                <a:cubicBezTo>
                  <a:pt x="89517" y="615950"/>
                  <a:pt x="103629" y="705"/>
                  <a:pt x="8599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76BCF457-0AE9-4B6A-88F2-0946ACB91E31}"/>
              </a:ext>
            </a:extLst>
          </p:cNvPr>
          <p:cNvSpPr/>
          <p:nvPr/>
        </p:nvSpPr>
        <p:spPr>
          <a:xfrm>
            <a:off x="6954244" y="5298803"/>
            <a:ext cx="911497" cy="2518025"/>
          </a:xfrm>
          <a:custGeom>
            <a:avLst/>
            <a:gdLst>
              <a:gd name="connsiteX0" fmla="*/ 9589 w 911497"/>
              <a:gd name="connsiteY0" fmla="*/ 5564 h 2518025"/>
              <a:gd name="connsiteX1" fmla="*/ 102723 w 911497"/>
              <a:gd name="connsiteY1" fmla="*/ 886097 h 2518025"/>
              <a:gd name="connsiteX2" fmla="*/ 860489 w 911497"/>
              <a:gd name="connsiteY2" fmla="*/ 2410097 h 2518025"/>
              <a:gd name="connsiteX3" fmla="*/ 826623 w 911497"/>
              <a:gd name="connsiteY3" fmla="*/ 2355064 h 2518025"/>
              <a:gd name="connsiteX4" fmla="*/ 699623 w 911497"/>
              <a:gd name="connsiteY4" fmla="*/ 2050264 h 2518025"/>
              <a:gd name="connsiteX5" fmla="*/ 483723 w 911497"/>
              <a:gd name="connsiteY5" fmla="*/ 1389864 h 2518025"/>
              <a:gd name="connsiteX6" fmla="*/ 56156 w 911497"/>
              <a:gd name="connsiteY6" fmla="*/ 551664 h 2518025"/>
              <a:gd name="connsiteX7" fmla="*/ 9589 w 911497"/>
              <a:gd name="connsiteY7" fmla="*/ 5564 h 251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1497" h="2518025">
                <a:moveTo>
                  <a:pt x="9589" y="5564"/>
                </a:moveTo>
                <a:cubicBezTo>
                  <a:pt x="17350" y="61303"/>
                  <a:pt x="-39094" y="485342"/>
                  <a:pt x="102723" y="886097"/>
                </a:cubicBezTo>
                <a:cubicBezTo>
                  <a:pt x="244540" y="1286852"/>
                  <a:pt x="739839" y="2165269"/>
                  <a:pt x="860489" y="2410097"/>
                </a:cubicBezTo>
                <a:cubicBezTo>
                  <a:pt x="981139" y="2654925"/>
                  <a:pt x="853434" y="2415036"/>
                  <a:pt x="826623" y="2355064"/>
                </a:cubicBezTo>
                <a:cubicBezTo>
                  <a:pt x="799812" y="2295092"/>
                  <a:pt x="756773" y="2211131"/>
                  <a:pt x="699623" y="2050264"/>
                </a:cubicBezTo>
                <a:cubicBezTo>
                  <a:pt x="642473" y="1889397"/>
                  <a:pt x="590967" y="1639631"/>
                  <a:pt x="483723" y="1389864"/>
                </a:cubicBezTo>
                <a:cubicBezTo>
                  <a:pt x="376479" y="1140097"/>
                  <a:pt x="134473" y="777442"/>
                  <a:pt x="56156" y="551664"/>
                </a:cubicBezTo>
                <a:cubicBezTo>
                  <a:pt x="-22161" y="325886"/>
                  <a:pt x="1828" y="-50175"/>
                  <a:pt x="9589" y="55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8DED8EB7-E024-4716-AE39-DAF60D2701CF}"/>
              </a:ext>
            </a:extLst>
          </p:cNvPr>
          <p:cNvSpPr/>
          <p:nvPr/>
        </p:nvSpPr>
        <p:spPr>
          <a:xfrm>
            <a:off x="7809518" y="7522629"/>
            <a:ext cx="280704" cy="1574756"/>
          </a:xfrm>
          <a:custGeom>
            <a:avLst/>
            <a:gdLst>
              <a:gd name="connsiteX0" fmla="*/ 68715 w 280704"/>
              <a:gd name="connsiteY0" fmla="*/ 4 h 1574756"/>
              <a:gd name="connsiteX1" fmla="*/ 280382 w 280704"/>
              <a:gd name="connsiteY1" fmla="*/ 567271 h 1574756"/>
              <a:gd name="connsiteX2" fmla="*/ 9449 w 280704"/>
              <a:gd name="connsiteY2" fmla="*/ 1519771 h 1574756"/>
              <a:gd name="connsiteX3" fmla="*/ 81415 w 280704"/>
              <a:gd name="connsiteY3" fmla="*/ 1363138 h 1574756"/>
              <a:gd name="connsiteX4" fmla="*/ 271915 w 280704"/>
              <a:gd name="connsiteY4" fmla="*/ 558804 h 1574756"/>
              <a:gd name="connsiteX5" fmla="*/ 68715 w 280704"/>
              <a:gd name="connsiteY5" fmla="*/ 4 h 1574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704" h="1574756">
                <a:moveTo>
                  <a:pt x="68715" y="4"/>
                </a:moveTo>
                <a:cubicBezTo>
                  <a:pt x="70126" y="1415"/>
                  <a:pt x="290260" y="313977"/>
                  <a:pt x="280382" y="567271"/>
                </a:cubicBezTo>
                <a:cubicBezTo>
                  <a:pt x="270504" y="820565"/>
                  <a:pt x="42610" y="1387127"/>
                  <a:pt x="9449" y="1519771"/>
                </a:cubicBezTo>
                <a:cubicBezTo>
                  <a:pt x="-23712" y="1652415"/>
                  <a:pt x="37671" y="1523299"/>
                  <a:pt x="81415" y="1363138"/>
                </a:cubicBezTo>
                <a:cubicBezTo>
                  <a:pt x="125159" y="1202977"/>
                  <a:pt x="275443" y="781054"/>
                  <a:pt x="271915" y="558804"/>
                </a:cubicBezTo>
                <a:cubicBezTo>
                  <a:pt x="268387" y="336554"/>
                  <a:pt x="67304" y="-1407"/>
                  <a:pt x="68715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CE6EDDEE-4871-4B70-8FC7-F389051E91E7}"/>
              </a:ext>
            </a:extLst>
          </p:cNvPr>
          <p:cNvSpPr/>
          <p:nvPr/>
        </p:nvSpPr>
        <p:spPr>
          <a:xfrm>
            <a:off x="7488756" y="7357505"/>
            <a:ext cx="289040" cy="1699530"/>
          </a:xfrm>
          <a:custGeom>
            <a:avLst/>
            <a:gdLst>
              <a:gd name="connsiteX0" fmla="*/ 55044 w 289040"/>
              <a:gd name="connsiteY0" fmla="*/ 28 h 1699530"/>
              <a:gd name="connsiteX1" fmla="*/ 29644 w 289040"/>
              <a:gd name="connsiteY1" fmla="*/ 529195 h 1699530"/>
              <a:gd name="connsiteX2" fmla="*/ 186277 w 289040"/>
              <a:gd name="connsiteY2" fmla="*/ 1253095 h 1699530"/>
              <a:gd name="connsiteX3" fmla="*/ 11 w 289040"/>
              <a:gd name="connsiteY3" fmla="*/ 1697595 h 1699530"/>
              <a:gd name="connsiteX4" fmla="*/ 177811 w 289040"/>
              <a:gd name="connsiteY4" fmla="*/ 1405495 h 1699530"/>
              <a:gd name="connsiteX5" fmla="*/ 287877 w 289040"/>
              <a:gd name="connsiteY5" fmla="*/ 1181128 h 1699530"/>
              <a:gd name="connsiteX6" fmla="*/ 110077 w 289040"/>
              <a:gd name="connsiteY6" fmla="*/ 550362 h 1699530"/>
              <a:gd name="connsiteX7" fmla="*/ 55044 w 289040"/>
              <a:gd name="connsiteY7" fmla="*/ 28 h 169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040" h="1699530">
                <a:moveTo>
                  <a:pt x="55044" y="28"/>
                </a:moveTo>
                <a:cubicBezTo>
                  <a:pt x="41639" y="-3500"/>
                  <a:pt x="7772" y="320351"/>
                  <a:pt x="29644" y="529195"/>
                </a:cubicBezTo>
                <a:cubicBezTo>
                  <a:pt x="51516" y="738039"/>
                  <a:pt x="191216" y="1058362"/>
                  <a:pt x="186277" y="1253095"/>
                </a:cubicBezTo>
                <a:cubicBezTo>
                  <a:pt x="181338" y="1447828"/>
                  <a:pt x="1422" y="1672195"/>
                  <a:pt x="11" y="1697595"/>
                </a:cubicBezTo>
                <a:cubicBezTo>
                  <a:pt x="-1400" y="1722995"/>
                  <a:pt x="129833" y="1491573"/>
                  <a:pt x="177811" y="1405495"/>
                </a:cubicBezTo>
                <a:cubicBezTo>
                  <a:pt x="225789" y="1319417"/>
                  <a:pt x="299166" y="1323650"/>
                  <a:pt x="287877" y="1181128"/>
                </a:cubicBezTo>
                <a:cubicBezTo>
                  <a:pt x="276588" y="1038606"/>
                  <a:pt x="147471" y="743684"/>
                  <a:pt x="110077" y="550362"/>
                </a:cubicBezTo>
                <a:cubicBezTo>
                  <a:pt x="72683" y="357040"/>
                  <a:pt x="68449" y="3556"/>
                  <a:pt x="55044" y="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A86169A6-8C99-4E2E-B94F-20E4E671929E}"/>
              </a:ext>
            </a:extLst>
          </p:cNvPr>
          <p:cNvSpPr/>
          <p:nvPr/>
        </p:nvSpPr>
        <p:spPr>
          <a:xfrm>
            <a:off x="7693362" y="7805060"/>
            <a:ext cx="446092" cy="1899428"/>
          </a:xfrm>
          <a:custGeom>
            <a:avLst/>
            <a:gdLst>
              <a:gd name="connsiteX0" fmla="*/ 159471 w 446092"/>
              <a:gd name="connsiteY0" fmla="*/ 1207 h 1899428"/>
              <a:gd name="connsiteX1" fmla="*/ 307638 w 446092"/>
              <a:gd name="connsiteY1" fmla="*/ 623507 h 1899428"/>
              <a:gd name="connsiteX2" fmla="*/ 434638 w 446092"/>
              <a:gd name="connsiteY2" fmla="*/ 1127273 h 1899428"/>
              <a:gd name="connsiteX3" fmla="*/ 2838 w 446092"/>
              <a:gd name="connsiteY3" fmla="*/ 1893507 h 1899428"/>
              <a:gd name="connsiteX4" fmla="*/ 252605 w 446092"/>
              <a:gd name="connsiteY4" fmla="*/ 1457473 h 1899428"/>
              <a:gd name="connsiteX5" fmla="*/ 354205 w 446092"/>
              <a:gd name="connsiteY5" fmla="*/ 1004507 h 1899428"/>
              <a:gd name="connsiteX6" fmla="*/ 235671 w 446092"/>
              <a:gd name="connsiteY6" fmla="*/ 479573 h 1899428"/>
              <a:gd name="connsiteX7" fmla="*/ 159471 w 446092"/>
              <a:gd name="connsiteY7" fmla="*/ 1207 h 1899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6092" h="1899428">
                <a:moveTo>
                  <a:pt x="159471" y="1207"/>
                </a:moveTo>
                <a:cubicBezTo>
                  <a:pt x="171465" y="25196"/>
                  <a:pt x="261777" y="435829"/>
                  <a:pt x="307638" y="623507"/>
                </a:cubicBezTo>
                <a:cubicBezTo>
                  <a:pt x="353499" y="811185"/>
                  <a:pt x="485438" y="915606"/>
                  <a:pt x="434638" y="1127273"/>
                </a:cubicBezTo>
                <a:cubicBezTo>
                  <a:pt x="383838" y="1338940"/>
                  <a:pt x="33177" y="1838474"/>
                  <a:pt x="2838" y="1893507"/>
                </a:cubicBezTo>
                <a:cubicBezTo>
                  <a:pt x="-27501" y="1948540"/>
                  <a:pt x="194044" y="1605640"/>
                  <a:pt x="252605" y="1457473"/>
                </a:cubicBezTo>
                <a:cubicBezTo>
                  <a:pt x="311166" y="1309306"/>
                  <a:pt x="357027" y="1167490"/>
                  <a:pt x="354205" y="1004507"/>
                </a:cubicBezTo>
                <a:cubicBezTo>
                  <a:pt x="351383" y="841524"/>
                  <a:pt x="266715" y="642556"/>
                  <a:pt x="235671" y="479573"/>
                </a:cubicBezTo>
                <a:cubicBezTo>
                  <a:pt x="204627" y="316590"/>
                  <a:pt x="147477" y="-22782"/>
                  <a:pt x="159471" y="12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FF255461-4C1C-42FF-9AFA-70D346E670BF}"/>
              </a:ext>
            </a:extLst>
          </p:cNvPr>
          <p:cNvSpPr/>
          <p:nvPr/>
        </p:nvSpPr>
        <p:spPr>
          <a:xfrm>
            <a:off x="7276993" y="8925939"/>
            <a:ext cx="461885" cy="1316712"/>
          </a:xfrm>
          <a:custGeom>
            <a:avLst/>
            <a:gdLst>
              <a:gd name="connsiteX0" fmla="*/ 461540 w 461885"/>
              <a:gd name="connsiteY0" fmla="*/ 2161 h 1316712"/>
              <a:gd name="connsiteX1" fmla="*/ 326074 w 461885"/>
              <a:gd name="connsiteY1" fmla="*/ 730294 h 1316712"/>
              <a:gd name="connsiteX2" fmla="*/ 107 w 461885"/>
              <a:gd name="connsiteY2" fmla="*/ 1310261 h 1316712"/>
              <a:gd name="connsiteX3" fmla="*/ 292207 w 461885"/>
              <a:gd name="connsiteY3" fmla="*/ 975828 h 1316712"/>
              <a:gd name="connsiteX4" fmla="*/ 461540 w 461885"/>
              <a:gd name="connsiteY4" fmla="*/ 2161 h 131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885" h="1316712">
                <a:moveTo>
                  <a:pt x="461540" y="2161"/>
                </a:moveTo>
                <a:cubicBezTo>
                  <a:pt x="467184" y="-38761"/>
                  <a:pt x="402979" y="512277"/>
                  <a:pt x="326074" y="730294"/>
                </a:cubicBezTo>
                <a:cubicBezTo>
                  <a:pt x="249169" y="948311"/>
                  <a:pt x="5751" y="1269339"/>
                  <a:pt x="107" y="1310261"/>
                </a:cubicBezTo>
                <a:cubicBezTo>
                  <a:pt x="-5537" y="1351183"/>
                  <a:pt x="211774" y="1192433"/>
                  <a:pt x="292207" y="975828"/>
                </a:cubicBezTo>
                <a:cubicBezTo>
                  <a:pt x="372640" y="759223"/>
                  <a:pt x="455896" y="43083"/>
                  <a:pt x="461540" y="21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808AE07F-C9B9-41BB-9979-7DDC3F57264E}"/>
              </a:ext>
            </a:extLst>
          </p:cNvPr>
          <p:cNvSpPr/>
          <p:nvPr/>
        </p:nvSpPr>
        <p:spPr>
          <a:xfrm>
            <a:off x="2273561" y="2903783"/>
            <a:ext cx="346379" cy="1719213"/>
          </a:xfrm>
          <a:custGeom>
            <a:avLst/>
            <a:gdLst>
              <a:gd name="connsiteX0" fmla="*/ 215639 w 346379"/>
              <a:gd name="connsiteY0" fmla="*/ 1977 h 1719213"/>
              <a:gd name="connsiteX1" fmla="*/ 129279 w 346379"/>
              <a:gd name="connsiteY1" fmla="*/ 403297 h 1719213"/>
              <a:gd name="connsiteX2" fmla="*/ 317239 w 346379"/>
              <a:gd name="connsiteY2" fmla="*/ 1627577 h 1719213"/>
              <a:gd name="connsiteX3" fmla="*/ 317239 w 346379"/>
              <a:gd name="connsiteY3" fmla="*/ 1510737 h 1719213"/>
              <a:gd name="connsiteX4" fmla="*/ 42919 w 346379"/>
              <a:gd name="connsiteY4" fmla="*/ 555697 h 1719213"/>
              <a:gd name="connsiteX5" fmla="*/ 17519 w 346379"/>
              <a:gd name="connsiteY5" fmla="*/ 261057 h 1719213"/>
              <a:gd name="connsiteX6" fmla="*/ 215639 w 346379"/>
              <a:gd name="connsiteY6" fmla="*/ 1977 h 171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379" h="1719213">
                <a:moveTo>
                  <a:pt x="215639" y="1977"/>
                </a:moveTo>
                <a:cubicBezTo>
                  <a:pt x="234266" y="25684"/>
                  <a:pt x="112346" y="132364"/>
                  <a:pt x="129279" y="403297"/>
                </a:cubicBezTo>
                <a:cubicBezTo>
                  <a:pt x="146212" y="674230"/>
                  <a:pt x="285912" y="1443004"/>
                  <a:pt x="317239" y="1627577"/>
                </a:cubicBezTo>
                <a:cubicBezTo>
                  <a:pt x="348566" y="1812150"/>
                  <a:pt x="362959" y="1689384"/>
                  <a:pt x="317239" y="1510737"/>
                </a:cubicBezTo>
                <a:cubicBezTo>
                  <a:pt x="271519" y="1332090"/>
                  <a:pt x="92872" y="763977"/>
                  <a:pt x="42919" y="555697"/>
                </a:cubicBezTo>
                <a:cubicBezTo>
                  <a:pt x="-7034" y="347417"/>
                  <a:pt x="-10421" y="348264"/>
                  <a:pt x="17519" y="261057"/>
                </a:cubicBezTo>
                <a:cubicBezTo>
                  <a:pt x="45459" y="173850"/>
                  <a:pt x="197012" y="-21730"/>
                  <a:pt x="215639" y="19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C0B98F0B-E149-45D3-B26A-D66E7499C16F}"/>
              </a:ext>
            </a:extLst>
          </p:cNvPr>
          <p:cNvSpPr/>
          <p:nvPr/>
        </p:nvSpPr>
        <p:spPr>
          <a:xfrm>
            <a:off x="3011446" y="4535490"/>
            <a:ext cx="571058" cy="2025834"/>
          </a:xfrm>
          <a:custGeom>
            <a:avLst/>
            <a:gdLst>
              <a:gd name="connsiteX0" fmla="*/ 112754 w 571058"/>
              <a:gd name="connsiteY0" fmla="*/ 950 h 2025834"/>
              <a:gd name="connsiteX1" fmla="*/ 122914 w 571058"/>
              <a:gd name="connsiteY1" fmla="*/ 320990 h 2025834"/>
              <a:gd name="connsiteX2" fmla="*/ 564874 w 571058"/>
              <a:gd name="connsiteY2" fmla="*/ 1143950 h 2025834"/>
              <a:gd name="connsiteX3" fmla="*/ 387074 w 571058"/>
              <a:gd name="connsiteY3" fmla="*/ 2002470 h 2025834"/>
              <a:gd name="connsiteX4" fmla="*/ 463274 w 571058"/>
              <a:gd name="connsiteY4" fmla="*/ 1712910 h 2025834"/>
              <a:gd name="connsiteX5" fmla="*/ 453114 w 571058"/>
              <a:gd name="connsiteY5" fmla="*/ 976310 h 2025834"/>
              <a:gd name="connsiteX6" fmla="*/ 11154 w 571058"/>
              <a:gd name="connsiteY6" fmla="*/ 249870 h 2025834"/>
              <a:gd name="connsiteX7" fmla="*/ 112754 w 571058"/>
              <a:gd name="connsiteY7" fmla="*/ 950 h 202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058" h="2025834">
                <a:moveTo>
                  <a:pt x="112754" y="950"/>
                </a:moveTo>
                <a:cubicBezTo>
                  <a:pt x="131380" y="12803"/>
                  <a:pt x="47561" y="130490"/>
                  <a:pt x="122914" y="320990"/>
                </a:cubicBezTo>
                <a:cubicBezTo>
                  <a:pt x="198267" y="511490"/>
                  <a:pt x="520847" y="863703"/>
                  <a:pt x="564874" y="1143950"/>
                </a:cubicBezTo>
                <a:cubicBezTo>
                  <a:pt x="608901" y="1424197"/>
                  <a:pt x="404007" y="1907643"/>
                  <a:pt x="387074" y="2002470"/>
                </a:cubicBezTo>
                <a:cubicBezTo>
                  <a:pt x="370141" y="2097297"/>
                  <a:pt x="452267" y="1883936"/>
                  <a:pt x="463274" y="1712910"/>
                </a:cubicBezTo>
                <a:cubicBezTo>
                  <a:pt x="474281" y="1541884"/>
                  <a:pt x="528467" y="1220150"/>
                  <a:pt x="453114" y="976310"/>
                </a:cubicBezTo>
                <a:cubicBezTo>
                  <a:pt x="377761" y="732470"/>
                  <a:pt x="61107" y="410737"/>
                  <a:pt x="11154" y="249870"/>
                </a:cubicBezTo>
                <a:cubicBezTo>
                  <a:pt x="-38799" y="89003"/>
                  <a:pt x="94128" y="-10903"/>
                  <a:pt x="112754" y="9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8AD0C67F-E05E-4B6D-86C2-61999CAEFB17}"/>
              </a:ext>
            </a:extLst>
          </p:cNvPr>
          <p:cNvSpPr/>
          <p:nvPr/>
        </p:nvSpPr>
        <p:spPr>
          <a:xfrm>
            <a:off x="2172518" y="3851155"/>
            <a:ext cx="724961" cy="2713950"/>
          </a:xfrm>
          <a:custGeom>
            <a:avLst/>
            <a:gdLst>
              <a:gd name="connsiteX0" fmla="*/ 184602 w 724961"/>
              <a:gd name="connsiteY0" fmla="*/ 29965 h 2713950"/>
              <a:gd name="connsiteX1" fmla="*/ 108402 w 724961"/>
              <a:gd name="connsiteY1" fmla="*/ 964685 h 2713950"/>
              <a:gd name="connsiteX2" fmla="*/ 662122 w 724961"/>
              <a:gd name="connsiteY2" fmla="*/ 2564885 h 2713950"/>
              <a:gd name="connsiteX3" fmla="*/ 641802 w 724961"/>
              <a:gd name="connsiteY3" fmla="*/ 2463285 h 2713950"/>
              <a:gd name="connsiteX4" fmla="*/ 32202 w 724961"/>
              <a:gd name="connsiteY4" fmla="*/ 964685 h 2713950"/>
              <a:gd name="connsiteX5" fmla="*/ 98242 w 724961"/>
              <a:gd name="connsiteY5" fmla="*/ 294125 h 2713950"/>
              <a:gd name="connsiteX6" fmla="*/ 184602 w 724961"/>
              <a:gd name="connsiteY6" fmla="*/ 29965 h 271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4961" h="2713950">
                <a:moveTo>
                  <a:pt x="184602" y="29965"/>
                </a:moveTo>
                <a:cubicBezTo>
                  <a:pt x="186295" y="141725"/>
                  <a:pt x="28815" y="542198"/>
                  <a:pt x="108402" y="964685"/>
                </a:cubicBezTo>
                <a:cubicBezTo>
                  <a:pt x="187989" y="1387172"/>
                  <a:pt x="573222" y="2315118"/>
                  <a:pt x="662122" y="2564885"/>
                </a:cubicBezTo>
                <a:cubicBezTo>
                  <a:pt x="751022" y="2814652"/>
                  <a:pt x="746789" y="2729985"/>
                  <a:pt x="641802" y="2463285"/>
                </a:cubicBezTo>
                <a:cubicBezTo>
                  <a:pt x="536815" y="2196585"/>
                  <a:pt x="122795" y="1326212"/>
                  <a:pt x="32202" y="964685"/>
                </a:cubicBezTo>
                <a:cubicBezTo>
                  <a:pt x="-58391" y="603158"/>
                  <a:pt x="67762" y="443985"/>
                  <a:pt x="98242" y="294125"/>
                </a:cubicBezTo>
                <a:cubicBezTo>
                  <a:pt x="128722" y="144265"/>
                  <a:pt x="182909" y="-81795"/>
                  <a:pt x="184602" y="299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53C521B2-10E4-406E-BC71-2FE9AF12CE14}"/>
              </a:ext>
            </a:extLst>
          </p:cNvPr>
          <p:cNvSpPr/>
          <p:nvPr/>
        </p:nvSpPr>
        <p:spPr>
          <a:xfrm>
            <a:off x="2839114" y="4550161"/>
            <a:ext cx="566042" cy="1981836"/>
          </a:xfrm>
          <a:custGeom>
            <a:avLst/>
            <a:gdLst>
              <a:gd name="connsiteX0" fmla="*/ 606 w 566042"/>
              <a:gd name="connsiteY0" fmla="*/ 11679 h 1981836"/>
              <a:gd name="connsiteX1" fmla="*/ 86966 w 566042"/>
              <a:gd name="connsiteY1" fmla="*/ 788919 h 1981836"/>
              <a:gd name="connsiteX2" fmla="*/ 442566 w 566042"/>
              <a:gd name="connsiteY2" fmla="*/ 1195319 h 1981836"/>
              <a:gd name="connsiteX3" fmla="*/ 503526 w 566042"/>
              <a:gd name="connsiteY3" fmla="*/ 1967479 h 1981836"/>
              <a:gd name="connsiteX4" fmla="*/ 523846 w 566042"/>
              <a:gd name="connsiteY4" fmla="*/ 1672839 h 1981836"/>
              <a:gd name="connsiteX5" fmla="*/ 559406 w 566042"/>
              <a:gd name="connsiteY5" fmla="*/ 1357879 h 1981836"/>
              <a:gd name="connsiteX6" fmla="*/ 376526 w 566042"/>
              <a:gd name="connsiteY6" fmla="*/ 854959 h 1981836"/>
              <a:gd name="connsiteX7" fmla="*/ 66646 w 566042"/>
              <a:gd name="connsiteY7" fmla="*/ 357119 h 1981836"/>
              <a:gd name="connsiteX8" fmla="*/ 606 w 566042"/>
              <a:gd name="connsiteY8" fmla="*/ 11679 h 198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042" h="1981836">
                <a:moveTo>
                  <a:pt x="606" y="11679"/>
                </a:moveTo>
                <a:cubicBezTo>
                  <a:pt x="3993" y="83646"/>
                  <a:pt x="13306" y="591646"/>
                  <a:pt x="86966" y="788919"/>
                </a:cubicBezTo>
                <a:cubicBezTo>
                  <a:pt x="160626" y="986192"/>
                  <a:pt x="373139" y="998892"/>
                  <a:pt x="442566" y="1195319"/>
                </a:cubicBezTo>
                <a:cubicBezTo>
                  <a:pt x="511993" y="1391746"/>
                  <a:pt x="489979" y="1887892"/>
                  <a:pt x="503526" y="1967479"/>
                </a:cubicBezTo>
                <a:cubicBezTo>
                  <a:pt x="517073" y="2047066"/>
                  <a:pt x="514533" y="1774439"/>
                  <a:pt x="523846" y="1672839"/>
                </a:cubicBezTo>
                <a:cubicBezTo>
                  <a:pt x="533159" y="1571239"/>
                  <a:pt x="583959" y="1494192"/>
                  <a:pt x="559406" y="1357879"/>
                </a:cubicBezTo>
                <a:cubicBezTo>
                  <a:pt x="534853" y="1221566"/>
                  <a:pt x="458653" y="1021752"/>
                  <a:pt x="376526" y="854959"/>
                </a:cubicBezTo>
                <a:cubicBezTo>
                  <a:pt x="294399" y="688166"/>
                  <a:pt x="126759" y="495972"/>
                  <a:pt x="66646" y="357119"/>
                </a:cubicBezTo>
                <a:cubicBezTo>
                  <a:pt x="6533" y="218266"/>
                  <a:pt x="-2781" y="-60288"/>
                  <a:pt x="606" y="116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A4CEF33D-19B1-4AAB-AC1C-096B82EEDD31}"/>
              </a:ext>
            </a:extLst>
          </p:cNvPr>
          <p:cNvSpPr/>
          <p:nvPr/>
        </p:nvSpPr>
        <p:spPr>
          <a:xfrm>
            <a:off x="2527250" y="4450070"/>
            <a:ext cx="677968" cy="2415256"/>
          </a:xfrm>
          <a:custGeom>
            <a:avLst/>
            <a:gdLst>
              <a:gd name="connsiteX0" fmla="*/ 165150 w 677968"/>
              <a:gd name="connsiteY0" fmla="*/ 10 h 2415256"/>
              <a:gd name="connsiteX1" fmla="*/ 114350 w 677968"/>
              <a:gd name="connsiteY1" fmla="*/ 665490 h 2415256"/>
              <a:gd name="connsiteX2" fmla="*/ 561390 w 677968"/>
              <a:gd name="connsiteY2" fmla="*/ 1483370 h 2415256"/>
              <a:gd name="connsiteX3" fmla="*/ 647750 w 677968"/>
              <a:gd name="connsiteY3" fmla="*/ 2341890 h 2415256"/>
              <a:gd name="connsiteX4" fmla="*/ 652830 w 677968"/>
              <a:gd name="connsiteY4" fmla="*/ 2245370 h 2415256"/>
              <a:gd name="connsiteX5" fmla="*/ 337870 w 677968"/>
              <a:gd name="connsiteY5" fmla="*/ 1249690 h 2415256"/>
              <a:gd name="connsiteX6" fmla="*/ 2590 w 677968"/>
              <a:gd name="connsiteY6" fmla="*/ 650250 h 2415256"/>
              <a:gd name="connsiteX7" fmla="*/ 165150 w 677968"/>
              <a:gd name="connsiteY7" fmla="*/ 10 h 241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7968" h="2415256">
                <a:moveTo>
                  <a:pt x="165150" y="10"/>
                </a:moveTo>
                <a:cubicBezTo>
                  <a:pt x="183777" y="2550"/>
                  <a:pt x="48310" y="418263"/>
                  <a:pt x="114350" y="665490"/>
                </a:cubicBezTo>
                <a:cubicBezTo>
                  <a:pt x="180390" y="912717"/>
                  <a:pt x="472490" y="1203970"/>
                  <a:pt x="561390" y="1483370"/>
                </a:cubicBezTo>
                <a:cubicBezTo>
                  <a:pt x="650290" y="1762770"/>
                  <a:pt x="632510" y="2214890"/>
                  <a:pt x="647750" y="2341890"/>
                </a:cubicBezTo>
                <a:cubicBezTo>
                  <a:pt x="662990" y="2468890"/>
                  <a:pt x="704477" y="2427403"/>
                  <a:pt x="652830" y="2245370"/>
                </a:cubicBezTo>
                <a:cubicBezTo>
                  <a:pt x="601183" y="2063337"/>
                  <a:pt x="446243" y="1515543"/>
                  <a:pt x="337870" y="1249690"/>
                </a:cubicBezTo>
                <a:cubicBezTo>
                  <a:pt x="229497" y="983837"/>
                  <a:pt x="27990" y="856836"/>
                  <a:pt x="2590" y="650250"/>
                </a:cubicBezTo>
                <a:cubicBezTo>
                  <a:pt x="-22810" y="443664"/>
                  <a:pt x="146523" y="-2530"/>
                  <a:pt x="165150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E820C5A5-AF19-4030-A455-9CF668BDE163}"/>
              </a:ext>
            </a:extLst>
          </p:cNvPr>
          <p:cNvSpPr/>
          <p:nvPr/>
        </p:nvSpPr>
        <p:spPr>
          <a:xfrm>
            <a:off x="3529806" y="6124081"/>
            <a:ext cx="979019" cy="2568411"/>
          </a:xfrm>
          <a:custGeom>
            <a:avLst/>
            <a:gdLst>
              <a:gd name="connsiteX0" fmla="*/ 324644 w 979019"/>
              <a:gd name="connsiteY0" fmla="*/ 3669 h 2568411"/>
              <a:gd name="connsiteX1" fmla="*/ 146844 w 979019"/>
              <a:gd name="connsiteY1" fmla="*/ 835519 h 2568411"/>
              <a:gd name="connsiteX2" fmla="*/ 953294 w 979019"/>
              <a:gd name="connsiteY2" fmla="*/ 2499219 h 2568411"/>
              <a:gd name="connsiteX3" fmla="*/ 794544 w 979019"/>
              <a:gd name="connsiteY3" fmla="*/ 2276969 h 2568411"/>
              <a:gd name="connsiteX4" fmla="*/ 83344 w 979019"/>
              <a:gd name="connsiteY4" fmla="*/ 1178419 h 2568411"/>
              <a:gd name="connsiteX5" fmla="*/ 38894 w 979019"/>
              <a:gd name="connsiteY5" fmla="*/ 556119 h 2568411"/>
              <a:gd name="connsiteX6" fmla="*/ 324644 w 979019"/>
              <a:gd name="connsiteY6" fmla="*/ 3669 h 256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019" h="2568411">
                <a:moveTo>
                  <a:pt x="324644" y="3669"/>
                </a:moveTo>
                <a:cubicBezTo>
                  <a:pt x="342636" y="50236"/>
                  <a:pt x="42069" y="419594"/>
                  <a:pt x="146844" y="835519"/>
                </a:cubicBezTo>
                <a:cubicBezTo>
                  <a:pt x="251619" y="1251444"/>
                  <a:pt x="845344" y="2258977"/>
                  <a:pt x="953294" y="2499219"/>
                </a:cubicBezTo>
                <a:cubicBezTo>
                  <a:pt x="1061244" y="2739461"/>
                  <a:pt x="794544" y="2276969"/>
                  <a:pt x="794544" y="2276969"/>
                </a:cubicBezTo>
                <a:cubicBezTo>
                  <a:pt x="649552" y="2056836"/>
                  <a:pt x="209286" y="1465227"/>
                  <a:pt x="83344" y="1178419"/>
                </a:cubicBezTo>
                <a:cubicBezTo>
                  <a:pt x="-42598" y="891611"/>
                  <a:pt x="1852" y="746619"/>
                  <a:pt x="38894" y="556119"/>
                </a:cubicBezTo>
                <a:cubicBezTo>
                  <a:pt x="75936" y="365619"/>
                  <a:pt x="306652" y="-42898"/>
                  <a:pt x="324644" y="36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772B670B-8D8B-424B-B5E5-44A8EB123351}"/>
              </a:ext>
            </a:extLst>
          </p:cNvPr>
          <p:cNvSpPr/>
          <p:nvPr/>
        </p:nvSpPr>
        <p:spPr>
          <a:xfrm>
            <a:off x="4279895" y="7183243"/>
            <a:ext cx="1209463" cy="586062"/>
          </a:xfrm>
          <a:custGeom>
            <a:avLst/>
            <a:gdLst>
              <a:gd name="connsiteX0" fmla="*/ 69855 w 1209463"/>
              <a:gd name="connsiteY0" fmla="*/ 49407 h 586062"/>
              <a:gd name="connsiteX1" fmla="*/ 641355 w 1209463"/>
              <a:gd name="connsiteY1" fmla="*/ 481207 h 586062"/>
              <a:gd name="connsiteX2" fmla="*/ 1206505 w 1209463"/>
              <a:gd name="connsiteY2" fmla="*/ 582807 h 586062"/>
              <a:gd name="connsiteX3" fmla="*/ 838205 w 1209463"/>
              <a:gd name="connsiteY3" fmla="*/ 544707 h 586062"/>
              <a:gd name="connsiteX4" fmla="*/ 285755 w 1209463"/>
              <a:gd name="connsiteY4" fmla="*/ 385957 h 586062"/>
              <a:gd name="connsiteX5" fmla="*/ 12705 w 1209463"/>
              <a:gd name="connsiteY5" fmla="*/ 11307 h 586062"/>
              <a:gd name="connsiteX6" fmla="*/ 44455 w 1209463"/>
              <a:gd name="connsiteY6" fmla="*/ 93857 h 586062"/>
              <a:gd name="connsiteX7" fmla="*/ 69855 w 1209463"/>
              <a:gd name="connsiteY7" fmla="*/ 49407 h 58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9463" h="586062">
                <a:moveTo>
                  <a:pt x="69855" y="49407"/>
                </a:moveTo>
                <a:cubicBezTo>
                  <a:pt x="169338" y="113965"/>
                  <a:pt x="451914" y="392307"/>
                  <a:pt x="641355" y="481207"/>
                </a:cubicBezTo>
                <a:cubicBezTo>
                  <a:pt x="830796" y="570107"/>
                  <a:pt x="1173697" y="572224"/>
                  <a:pt x="1206505" y="582807"/>
                </a:cubicBezTo>
                <a:cubicBezTo>
                  <a:pt x="1239313" y="593390"/>
                  <a:pt x="991663" y="577515"/>
                  <a:pt x="838205" y="544707"/>
                </a:cubicBezTo>
                <a:cubicBezTo>
                  <a:pt x="684747" y="511899"/>
                  <a:pt x="423338" y="474857"/>
                  <a:pt x="285755" y="385957"/>
                </a:cubicBezTo>
                <a:cubicBezTo>
                  <a:pt x="148172" y="297057"/>
                  <a:pt x="52922" y="59990"/>
                  <a:pt x="12705" y="11307"/>
                </a:cubicBezTo>
                <a:cubicBezTo>
                  <a:pt x="-27512" y="-37376"/>
                  <a:pt x="40222" y="86449"/>
                  <a:pt x="44455" y="93857"/>
                </a:cubicBezTo>
                <a:cubicBezTo>
                  <a:pt x="48688" y="101265"/>
                  <a:pt x="-29628" y="-15151"/>
                  <a:pt x="69855" y="494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846C8C96-19E8-4B0E-9A01-91B955E51725}"/>
              </a:ext>
            </a:extLst>
          </p:cNvPr>
          <p:cNvSpPr/>
          <p:nvPr/>
        </p:nvSpPr>
        <p:spPr>
          <a:xfrm>
            <a:off x="4797346" y="8182369"/>
            <a:ext cx="818577" cy="1809449"/>
          </a:xfrm>
          <a:custGeom>
            <a:avLst/>
            <a:gdLst>
              <a:gd name="connsiteX0" fmla="*/ 3254 w 818577"/>
              <a:gd name="connsiteY0" fmla="*/ 2781 h 1809449"/>
              <a:gd name="connsiteX1" fmla="*/ 644604 w 818577"/>
              <a:gd name="connsiteY1" fmla="*/ 606031 h 1809449"/>
              <a:gd name="connsiteX2" fmla="*/ 803354 w 818577"/>
              <a:gd name="connsiteY2" fmla="*/ 1761731 h 1809449"/>
              <a:gd name="connsiteX3" fmla="*/ 790654 w 818577"/>
              <a:gd name="connsiteY3" fmla="*/ 1520431 h 1809449"/>
              <a:gd name="connsiteX4" fmla="*/ 612854 w 818577"/>
              <a:gd name="connsiteY4" fmla="*/ 891781 h 1809449"/>
              <a:gd name="connsiteX5" fmla="*/ 403304 w 818577"/>
              <a:gd name="connsiteY5" fmla="*/ 402831 h 1809449"/>
              <a:gd name="connsiteX6" fmla="*/ 3254 w 818577"/>
              <a:gd name="connsiteY6" fmla="*/ 2781 h 180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8577" h="1809449">
                <a:moveTo>
                  <a:pt x="3254" y="2781"/>
                </a:moveTo>
                <a:cubicBezTo>
                  <a:pt x="43471" y="36648"/>
                  <a:pt x="511254" y="312873"/>
                  <a:pt x="644604" y="606031"/>
                </a:cubicBezTo>
                <a:cubicBezTo>
                  <a:pt x="777954" y="899189"/>
                  <a:pt x="779012" y="1609331"/>
                  <a:pt x="803354" y="1761731"/>
                </a:cubicBezTo>
                <a:cubicBezTo>
                  <a:pt x="827696" y="1914131"/>
                  <a:pt x="822404" y="1665423"/>
                  <a:pt x="790654" y="1520431"/>
                </a:cubicBezTo>
                <a:cubicBezTo>
                  <a:pt x="758904" y="1375439"/>
                  <a:pt x="677412" y="1078048"/>
                  <a:pt x="612854" y="891781"/>
                </a:cubicBezTo>
                <a:cubicBezTo>
                  <a:pt x="548296" y="705514"/>
                  <a:pt x="499612" y="553114"/>
                  <a:pt x="403304" y="402831"/>
                </a:cubicBezTo>
                <a:cubicBezTo>
                  <a:pt x="306996" y="252548"/>
                  <a:pt x="-36963" y="-31086"/>
                  <a:pt x="3254" y="27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48958678-D6C2-434E-9270-73A264986E1E}"/>
              </a:ext>
            </a:extLst>
          </p:cNvPr>
          <p:cNvSpPr/>
          <p:nvPr/>
        </p:nvSpPr>
        <p:spPr>
          <a:xfrm>
            <a:off x="3360084" y="7240490"/>
            <a:ext cx="1648788" cy="1918808"/>
          </a:xfrm>
          <a:custGeom>
            <a:avLst/>
            <a:gdLst>
              <a:gd name="connsiteX0" fmla="*/ 81616 w 1648788"/>
              <a:gd name="connsiteY0" fmla="*/ 4860 h 1918808"/>
              <a:gd name="connsiteX1" fmla="*/ 329266 w 1648788"/>
              <a:gd name="connsiteY1" fmla="*/ 792260 h 1918808"/>
              <a:gd name="connsiteX2" fmla="*/ 1580216 w 1648788"/>
              <a:gd name="connsiteY2" fmla="*/ 1859060 h 1918808"/>
              <a:gd name="connsiteX3" fmla="*/ 1396066 w 1648788"/>
              <a:gd name="connsiteY3" fmla="*/ 1719360 h 1918808"/>
              <a:gd name="connsiteX4" fmla="*/ 646766 w 1648788"/>
              <a:gd name="connsiteY4" fmla="*/ 1179610 h 1918808"/>
              <a:gd name="connsiteX5" fmla="*/ 43516 w 1648788"/>
              <a:gd name="connsiteY5" fmla="*/ 493810 h 1918808"/>
              <a:gd name="connsiteX6" fmla="*/ 81616 w 1648788"/>
              <a:gd name="connsiteY6" fmla="*/ 4860 h 1918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8788" h="1918808">
                <a:moveTo>
                  <a:pt x="81616" y="4860"/>
                </a:moveTo>
                <a:cubicBezTo>
                  <a:pt x="129241" y="54602"/>
                  <a:pt x="79499" y="483227"/>
                  <a:pt x="329266" y="792260"/>
                </a:cubicBezTo>
                <a:cubicBezTo>
                  <a:pt x="579033" y="1101293"/>
                  <a:pt x="1402416" y="1704543"/>
                  <a:pt x="1580216" y="1859060"/>
                </a:cubicBezTo>
                <a:cubicBezTo>
                  <a:pt x="1758016" y="2013577"/>
                  <a:pt x="1551641" y="1832602"/>
                  <a:pt x="1396066" y="1719360"/>
                </a:cubicBezTo>
                <a:cubicBezTo>
                  <a:pt x="1240491" y="1606118"/>
                  <a:pt x="872191" y="1383868"/>
                  <a:pt x="646766" y="1179610"/>
                </a:cubicBezTo>
                <a:cubicBezTo>
                  <a:pt x="421341" y="975352"/>
                  <a:pt x="139824" y="688543"/>
                  <a:pt x="43516" y="493810"/>
                </a:cubicBezTo>
                <a:cubicBezTo>
                  <a:pt x="-52792" y="299077"/>
                  <a:pt x="33991" y="-44882"/>
                  <a:pt x="81616" y="48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93911AB7-F3EE-4B1E-ACA9-8C1EEF0B0E3A}"/>
              </a:ext>
            </a:extLst>
          </p:cNvPr>
          <p:cNvSpPr/>
          <p:nvPr/>
        </p:nvSpPr>
        <p:spPr>
          <a:xfrm>
            <a:off x="3882162" y="6831991"/>
            <a:ext cx="1203799" cy="2720783"/>
          </a:xfrm>
          <a:custGeom>
            <a:avLst/>
            <a:gdLst>
              <a:gd name="connsiteX0" fmla="*/ 16738 w 1203799"/>
              <a:gd name="connsiteY0" fmla="*/ 609 h 2720783"/>
              <a:gd name="connsiteX1" fmla="*/ 124688 w 1203799"/>
              <a:gd name="connsiteY1" fmla="*/ 622909 h 2720783"/>
              <a:gd name="connsiteX2" fmla="*/ 893038 w 1203799"/>
              <a:gd name="connsiteY2" fmla="*/ 1537309 h 2720783"/>
              <a:gd name="connsiteX3" fmla="*/ 1185138 w 1203799"/>
              <a:gd name="connsiteY3" fmla="*/ 2648559 h 2720783"/>
              <a:gd name="connsiteX4" fmla="*/ 1147038 w 1203799"/>
              <a:gd name="connsiteY4" fmla="*/ 2521559 h 2720783"/>
              <a:gd name="connsiteX5" fmla="*/ 924788 w 1203799"/>
              <a:gd name="connsiteY5" fmla="*/ 1784959 h 2720783"/>
              <a:gd name="connsiteX6" fmla="*/ 207238 w 1203799"/>
              <a:gd name="connsiteY6" fmla="*/ 883259 h 2720783"/>
              <a:gd name="connsiteX7" fmla="*/ 23088 w 1203799"/>
              <a:gd name="connsiteY7" fmla="*/ 514959 h 2720783"/>
              <a:gd name="connsiteX8" fmla="*/ 16738 w 1203799"/>
              <a:gd name="connsiteY8" fmla="*/ 609 h 2720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799" h="2720783">
                <a:moveTo>
                  <a:pt x="16738" y="609"/>
                </a:moveTo>
                <a:cubicBezTo>
                  <a:pt x="33671" y="18601"/>
                  <a:pt x="-21362" y="366792"/>
                  <a:pt x="124688" y="622909"/>
                </a:cubicBezTo>
                <a:cubicBezTo>
                  <a:pt x="270738" y="879026"/>
                  <a:pt x="716296" y="1199701"/>
                  <a:pt x="893038" y="1537309"/>
                </a:cubicBezTo>
                <a:cubicBezTo>
                  <a:pt x="1069780" y="1874917"/>
                  <a:pt x="1142805" y="2484517"/>
                  <a:pt x="1185138" y="2648559"/>
                </a:cubicBezTo>
                <a:cubicBezTo>
                  <a:pt x="1227471" y="2812601"/>
                  <a:pt x="1190430" y="2665492"/>
                  <a:pt x="1147038" y="2521559"/>
                </a:cubicBezTo>
                <a:cubicBezTo>
                  <a:pt x="1103646" y="2377626"/>
                  <a:pt x="1081421" y="2058009"/>
                  <a:pt x="924788" y="1784959"/>
                </a:cubicBezTo>
                <a:cubicBezTo>
                  <a:pt x="768155" y="1511909"/>
                  <a:pt x="357521" y="1094926"/>
                  <a:pt x="207238" y="883259"/>
                </a:cubicBezTo>
                <a:cubicBezTo>
                  <a:pt x="56955" y="671592"/>
                  <a:pt x="59071" y="662067"/>
                  <a:pt x="23088" y="514959"/>
                </a:cubicBezTo>
                <a:cubicBezTo>
                  <a:pt x="-12895" y="367851"/>
                  <a:pt x="-195" y="-17383"/>
                  <a:pt x="16738" y="6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EAECEE62-2D8C-4582-BA2C-F8C80F3FA214}"/>
              </a:ext>
            </a:extLst>
          </p:cNvPr>
          <p:cNvSpPr/>
          <p:nvPr/>
        </p:nvSpPr>
        <p:spPr>
          <a:xfrm>
            <a:off x="4527433" y="8876018"/>
            <a:ext cx="1055975" cy="937060"/>
          </a:xfrm>
          <a:custGeom>
            <a:avLst/>
            <a:gdLst>
              <a:gd name="connsiteX0" fmla="*/ 117 w 1055975"/>
              <a:gd name="connsiteY0" fmla="*/ 1282 h 937060"/>
              <a:gd name="connsiteX1" fmla="*/ 781167 w 1055975"/>
              <a:gd name="connsiteY1" fmla="*/ 198132 h 937060"/>
              <a:gd name="connsiteX2" fmla="*/ 1041517 w 1055975"/>
              <a:gd name="connsiteY2" fmla="*/ 922032 h 937060"/>
              <a:gd name="connsiteX3" fmla="*/ 990717 w 1055975"/>
              <a:gd name="connsiteY3" fmla="*/ 655332 h 937060"/>
              <a:gd name="connsiteX4" fmla="*/ 724017 w 1055975"/>
              <a:gd name="connsiteY4" fmla="*/ 261632 h 937060"/>
              <a:gd name="connsiteX5" fmla="*/ 117 w 1055975"/>
              <a:gd name="connsiteY5" fmla="*/ 1282 h 93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5975" h="937060">
                <a:moveTo>
                  <a:pt x="117" y="1282"/>
                </a:moveTo>
                <a:cubicBezTo>
                  <a:pt x="9642" y="-9301"/>
                  <a:pt x="607600" y="44674"/>
                  <a:pt x="781167" y="198132"/>
                </a:cubicBezTo>
                <a:cubicBezTo>
                  <a:pt x="954734" y="351590"/>
                  <a:pt x="1006592" y="845832"/>
                  <a:pt x="1041517" y="922032"/>
                </a:cubicBezTo>
                <a:cubicBezTo>
                  <a:pt x="1076442" y="998232"/>
                  <a:pt x="1043634" y="765399"/>
                  <a:pt x="990717" y="655332"/>
                </a:cubicBezTo>
                <a:cubicBezTo>
                  <a:pt x="937800" y="545265"/>
                  <a:pt x="884884" y="370640"/>
                  <a:pt x="724017" y="261632"/>
                </a:cubicBezTo>
                <a:cubicBezTo>
                  <a:pt x="563150" y="152624"/>
                  <a:pt x="-9408" y="11865"/>
                  <a:pt x="117" y="12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49276014-17D6-46D2-844A-74DB9562C58C}"/>
              </a:ext>
            </a:extLst>
          </p:cNvPr>
          <p:cNvSpPr/>
          <p:nvPr/>
        </p:nvSpPr>
        <p:spPr>
          <a:xfrm>
            <a:off x="1020607" y="4342526"/>
            <a:ext cx="1119928" cy="3169113"/>
          </a:xfrm>
          <a:custGeom>
            <a:avLst/>
            <a:gdLst>
              <a:gd name="connsiteX0" fmla="*/ 1119343 w 1119928"/>
              <a:gd name="connsiteY0" fmla="*/ 874 h 3169113"/>
              <a:gd name="connsiteX1" fmla="*/ 731993 w 1119928"/>
              <a:gd name="connsiteY1" fmla="*/ 731124 h 3169113"/>
              <a:gd name="connsiteX2" fmla="*/ 103343 w 1119928"/>
              <a:gd name="connsiteY2" fmla="*/ 1328024 h 3169113"/>
              <a:gd name="connsiteX3" fmla="*/ 8093 w 1119928"/>
              <a:gd name="connsiteY3" fmla="*/ 3048874 h 3169113"/>
              <a:gd name="connsiteX4" fmla="*/ 8093 w 1119928"/>
              <a:gd name="connsiteY4" fmla="*/ 2940924 h 3169113"/>
              <a:gd name="connsiteX5" fmla="*/ 33493 w 1119928"/>
              <a:gd name="connsiteY5" fmla="*/ 2274174 h 3169113"/>
              <a:gd name="connsiteX6" fmla="*/ 268443 w 1119928"/>
              <a:gd name="connsiteY6" fmla="*/ 1226424 h 3169113"/>
              <a:gd name="connsiteX7" fmla="*/ 649443 w 1119928"/>
              <a:gd name="connsiteY7" fmla="*/ 883524 h 3169113"/>
              <a:gd name="connsiteX8" fmla="*/ 1119343 w 1119928"/>
              <a:gd name="connsiteY8" fmla="*/ 874 h 316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9928" h="3169113">
                <a:moveTo>
                  <a:pt x="1119343" y="874"/>
                </a:moveTo>
                <a:cubicBezTo>
                  <a:pt x="1133101" y="-24526"/>
                  <a:pt x="901326" y="509932"/>
                  <a:pt x="731993" y="731124"/>
                </a:cubicBezTo>
                <a:cubicBezTo>
                  <a:pt x="562660" y="952316"/>
                  <a:pt x="223993" y="941732"/>
                  <a:pt x="103343" y="1328024"/>
                </a:cubicBezTo>
                <a:cubicBezTo>
                  <a:pt x="-17307" y="1714316"/>
                  <a:pt x="23968" y="2780057"/>
                  <a:pt x="8093" y="3048874"/>
                </a:cubicBezTo>
                <a:cubicBezTo>
                  <a:pt x="-7782" y="3317691"/>
                  <a:pt x="3860" y="3070041"/>
                  <a:pt x="8093" y="2940924"/>
                </a:cubicBezTo>
                <a:cubicBezTo>
                  <a:pt x="12326" y="2811807"/>
                  <a:pt x="-9899" y="2559924"/>
                  <a:pt x="33493" y="2274174"/>
                </a:cubicBezTo>
                <a:cubicBezTo>
                  <a:pt x="76885" y="1988424"/>
                  <a:pt x="165785" y="1458199"/>
                  <a:pt x="268443" y="1226424"/>
                </a:cubicBezTo>
                <a:cubicBezTo>
                  <a:pt x="371101" y="994649"/>
                  <a:pt x="505510" y="1087782"/>
                  <a:pt x="649443" y="883524"/>
                </a:cubicBezTo>
                <a:cubicBezTo>
                  <a:pt x="793376" y="679266"/>
                  <a:pt x="1105585" y="26274"/>
                  <a:pt x="1119343" y="8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255D5650-C8D1-4CA9-8DC6-9095BC530773}"/>
              </a:ext>
            </a:extLst>
          </p:cNvPr>
          <p:cNvSpPr/>
          <p:nvPr/>
        </p:nvSpPr>
        <p:spPr>
          <a:xfrm>
            <a:off x="4751741" y="6365844"/>
            <a:ext cx="249378" cy="943539"/>
          </a:xfrm>
          <a:custGeom>
            <a:avLst/>
            <a:gdLst>
              <a:gd name="connsiteX0" fmla="*/ 17109 w 249378"/>
              <a:gd name="connsiteY0" fmla="*/ 31 h 943539"/>
              <a:gd name="connsiteX1" fmla="*/ 13934 w 249378"/>
              <a:gd name="connsiteY1" fmla="*/ 422306 h 943539"/>
              <a:gd name="connsiteX2" fmla="*/ 45684 w 249378"/>
              <a:gd name="connsiteY2" fmla="*/ 615981 h 943539"/>
              <a:gd name="connsiteX3" fmla="*/ 239359 w 249378"/>
              <a:gd name="connsiteY3" fmla="*/ 930306 h 943539"/>
              <a:gd name="connsiteX4" fmla="*/ 201259 w 249378"/>
              <a:gd name="connsiteY4" fmla="*/ 860456 h 943539"/>
              <a:gd name="connsiteX5" fmla="*/ 26634 w 249378"/>
              <a:gd name="connsiteY5" fmla="*/ 638206 h 943539"/>
              <a:gd name="connsiteX6" fmla="*/ 1234 w 249378"/>
              <a:gd name="connsiteY6" fmla="*/ 444531 h 943539"/>
              <a:gd name="connsiteX7" fmla="*/ 17109 w 249378"/>
              <a:gd name="connsiteY7" fmla="*/ 31 h 943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378" h="943539">
                <a:moveTo>
                  <a:pt x="17109" y="31"/>
                </a:moveTo>
                <a:cubicBezTo>
                  <a:pt x="19226" y="-3673"/>
                  <a:pt x="9171" y="319648"/>
                  <a:pt x="13934" y="422306"/>
                </a:cubicBezTo>
                <a:cubicBezTo>
                  <a:pt x="18697" y="524964"/>
                  <a:pt x="8113" y="531314"/>
                  <a:pt x="45684" y="615981"/>
                </a:cubicBezTo>
                <a:cubicBezTo>
                  <a:pt x="83255" y="700648"/>
                  <a:pt x="213430" y="889560"/>
                  <a:pt x="239359" y="930306"/>
                </a:cubicBezTo>
                <a:cubicBezTo>
                  <a:pt x="265288" y="971052"/>
                  <a:pt x="236713" y="909139"/>
                  <a:pt x="201259" y="860456"/>
                </a:cubicBezTo>
                <a:cubicBezTo>
                  <a:pt x="165805" y="811773"/>
                  <a:pt x="59971" y="707527"/>
                  <a:pt x="26634" y="638206"/>
                </a:cubicBezTo>
                <a:cubicBezTo>
                  <a:pt x="-6703" y="568885"/>
                  <a:pt x="7584" y="545073"/>
                  <a:pt x="1234" y="444531"/>
                </a:cubicBezTo>
                <a:cubicBezTo>
                  <a:pt x="-5116" y="343989"/>
                  <a:pt x="14992" y="3735"/>
                  <a:pt x="17109" y="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02E94471-E548-40C9-8EF6-4FB2D495A859}"/>
              </a:ext>
            </a:extLst>
          </p:cNvPr>
          <p:cNvSpPr/>
          <p:nvPr/>
        </p:nvSpPr>
        <p:spPr>
          <a:xfrm>
            <a:off x="4834153" y="6409546"/>
            <a:ext cx="183897" cy="852548"/>
          </a:xfrm>
          <a:custGeom>
            <a:avLst/>
            <a:gdLst>
              <a:gd name="connsiteX0" fmla="*/ 52172 w 183897"/>
              <a:gd name="connsiteY0" fmla="*/ 779 h 852548"/>
              <a:gd name="connsiteX1" fmla="*/ 4547 w 183897"/>
              <a:gd name="connsiteY1" fmla="*/ 369079 h 852548"/>
              <a:gd name="connsiteX2" fmla="*/ 175997 w 183897"/>
              <a:gd name="connsiteY2" fmla="*/ 829454 h 852548"/>
              <a:gd name="connsiteX3" fmla="*/ 153772 w 183897"/>
              <a:gd name="connsiteY3" fmla="*/ 769129 h 852548"/>
              <a:gd name="connsiteX4" fmla="*/ 141072 w 183897"/>
              <a:gd name="connsiteY4" fmla="*/ 642129 h 852548"/>
              <a:gd name="connsiteX5" fmla="*/ 80747 w 183897"/>
              <a:gd name="connsiteY5" fmla="*/ 467504 h 852548"/>
              <a:gd name="connsiteX6" fmla="*/ 52172 w 183897"/>
              <a:gd name="connsiteY6" fmla="*/ 779 h 852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897" h="852548">
                <a:moveTo>
                  <a:pt x="52172" y="779"/>
                </a:moveTo>
                <a:cubicBezTo>
                  <a:pt x="39472" y="-15625"/>
                  <a:pt x="-16090" y="230967"/>
                  <a:pt x="4547" y="369079"/>
                </a:cubicBezTo>
                <a:cubicBezTo>
                  <a:pt x="25184" y="507191"/>
                  <a:pt x="151126" y="762779"/>
                  <a:pt x="175997" y="829454"/>
                </a:cubicBezTo>
                <a:cubicBezTo>
                  <a:pt x="200868" y="896129"/>
                  <a:pt x="159593" y="800350"/>
                  <a:pt x="153772" y="769129"/>
                </a:cubicBezTo>
                <a:cubicBezTo>
                  <a:pt x="147951" y="737908"/>
                  <a:pt x="153243" y="692400"/>
                  <a:pt x="141072" y="642129"/>
                </a:cubicBezTo>
                <a:cubicBezTo>
                  <a:pt x="128901" y="591858"/>
                  <a:pt x="92918" y="572279"/>
                  <a:pt x="80747" y="467504"/>
                </a:cubicBezTo>
                <a:cubicBezTo>
                  <a:pt x="68576" y="362729"/>
                  <a:pt x="64872" y="17183"/>
                  <a:pt x="52172" y="7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7BB5C86C-89AE-4FC5-AB4D-59C1D4E16D7C}"/>
              </a:ext>
            </a:extLst>
          </p:cNvPr>
          <p:cNvSpPr/>
          <p:nvPr/>
        </p:nvSpPr>
        <p:spPr>
          <a:xfrm>
            <a:off x="5044460" y="6375581"/>
            <a:ext cx="292965" cy="438556"/>
          </a:xfrm>
          <a:custGeom>
            <a:avLst/>
            <a:gdLst>
              <a:gd name="connsiteX0" fmla="*/ 99040 w 292965"/>
              <a:gd name="connsiteY0" fmla="*/ 37919 h 438556"/>
              <a:gd name="connsiteX1" fmla="*/ 251440 w 292965"/>
              <a:gd name="connsiteY1" fmla="*/ 352244 h 438556"/>
              <a:gd name="connsiteX2" fmla="*/ 292715 w 292965"/>
              <a:gd name="connsiteY2" fmla="*/ 437969 h 438556"/>
              <a:gd name="connsiteX3" fmla="*/ 238740 w 292965"/>
              <a:gd name="connsiteY3" fmla="*/ 323669 h 438556"/>
              <a:gd name="connsiteX4" fmla="*/ 114915 w 292965"/>
              <a:gd name="connsiteY4" fmla="*/ 247469 h 438556"/>
              <a:gd name="connsiteX5" fmla="*/ 57765 w 292965"/>
              <a:gd name="connsiteY5" fmla="*/ 114119 h 438556"/>
              <a:gd name="connsiteX6" fmla="*/ 615 w 292965"/>
              <a:gd name="connsiteY6" fmla="*/ 15694 h 438556"/>
              <a:gd name="connsiteX7" fmla="*/ 99040 w 292965"/>
              <a:gd name="connsiteY7" fmla="*/ 37919 h 43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965" h="438556">
                <a:moveTo>
                  <a:pt x="99040" y="37919"/>
                </a:moveTo>
                <a:cubicBezTo>
                  <a:pt x="140844" y="94011"/>
                  <a:pt x="219161" y="285569"/>
                  <a:pt x="251440" y="352244"/>
                </a:cubicBezTo>
                <a:cubicBezTo>
                  <a:pt x="283719" y="418919"/>
                  <a:pt x="294832" y="442731"/>
                  <a:pt x="292715" y="437969"/>
                </a:cubicBezTo>
                <a:cubicBezTo>
                  <a:pt x="290598" y="433207"/>
                  <a:pt x="268373" y="355419"/>
                  <a:pt x="238740" y="323669"/>
                </a:cubicBezTo>
                <a:cubicBezTo>
                  <a:pt x="209107" y="291919"/>
                  <a:pt x="145078" y="282394"/>
                  <a:pt x="114915" y="247469"/>
                </a:cubicBezTo>
                <a:cubicBezTo>
                  <a:pt x="84752" y="212544"/>
                  <a:pt x="76815" y="152748"/>
                  <a:pt x="57765" y="114119"/>
                </a:cubicBezTo>
                <a:cubicBezTo>
                  <a:pt x="38715" y="75490"/>
                  <a:pt x="-5735" y="31040"/>
                  <a:pt x="615" y="15694"/>
                </a:cubicBezTo>
                <a:cubicBezTo>
                  <a:pt x="6965" y="348"/>
                  <a:pt x="57236" y="-18173"/>
                  <a:pt x="99040" y="379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14F199F6-7A97-4C27-9F58-3B12E5101FFC}"/>
              </a:ext>
            </a:extLst>
          </p:cNvPr>
          <p:cNvSpPr/>
          <p:nvPr/>
        </p:nvSpPr>
        <p:spPr>
          <a:xfrm>
            <a:off x="5241340" y="6352143"/>
            <a:ext cx="137102" cy="443199"/>
          </a:xfrm>
          <a:custGeom>
            <a:avLst/>
            <a:gdLst>
              <a:gd name="connsiteX0" fmla="*/ 16460 w 137102"/>
              <a:gd name="connsiteY0" fmla="*/ 7382 h 443199"/>
              <a:gd name="connsiteX1" fmla="*/ 127585 w 137102"/>
              <a:gd name="connsiteY1" fmla="*/ 334407 h 443199"/>
              <a:gd name="connsiteX2" fmla="*/ 130760 w 137102"/>
              <a:gd name="connsiteY2" fmla="*/ 442357 h 443199"/>
              <a:gd name="connsiteX3" fmla="*/ 124410 w 137102"/>
              <a:gd name="connsiteY3" fmla="*/ 372507 h 443199"/>
              <a:gd name="connsiteX4" fmla="*/ 29160 w 137102"/>
              <a:gd name="connsiteY4" fmla="*/ 166132 h 443199"/>
              <a:gd name="connsiteX5" fmla="*/ 3760 w 137102"/>
              <a:gd name="connsiteY5" fmla="*/ 108982 h 443199"/>
              <a:gd name="connsiteX6" fmla="*/ 16460 w 137102"/>
              <a:gd name="connsiteY6" fmla="*/ 7382 h 44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02" h="443199">
                <a:moveTo>
                  <a:pt x="16460" y="7382"/>
                </a:moveTo>
                <a:cubicBezTo>
                  <a:pt x="37098" y="44953"/>
                  <a:pt x="108535" y="261911"/>
                  <a:pt x="127585" y="334407"/>
                </a:cubicBezTo>
                <a:cubicBezTo>
                  <a:pt x="146635" y="406903"/>
                  <a:pt x="131289" y="436007"/>
                  <a:pt x="130760" y="442357"/>
                </a:cubicBezTo>
                <a:cubicBezTo>
                  <a:pt x="130231" y="448707"/>
                  <a:pt x="141343" y="418544"/>
                  <a:pt x="124410" y="372507"/>
                </a:cubicBezTo>
                <a:cubicBezTo>
                  <a:pt x="107477" y="326470"/>
                  <a:pt x="49268" y="210053"/>
                  <a:pt x="29160" y="166132"/>
                </a:cubicBezTo>
                <a:cubicBezTo>
                  <a:pt x="9052" y="122211"/>
                  <a:pt x="9052" y="131207"/>
                  <a:pt x="3760" y="108982"/>
                </a:cubicBezTo>
                <a:cubicBezTo>
                  <a:pt x="-1532" y="86757"/>
                  <a:pt x="-4178" y="-30189"/>
                  <a:pt x="16460" y="73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204A5A35-B970-4C07-A035-660174C341CA}"/>
              </a:ext>
            </a:extLst>
          </p:cNvPr>
          <p:cNvSpPr/>
          <p:nvPr/>
        </p:nvSpPr>
        <p:spPr>
          <a:xfrm>
            <a:off x="4254442" y="7134181"/>
            <a:ext cx="974842" cy="159095"/>
          </a:xfrm>
          <a:custGeom>
            <a:avLst/>
            <a:gdLst>
              <a:gd name="connsiteX0" fmla="*/ 3233 w 974842"/>
              <a:gd name="connsiteY0" fmla="*/ 44 h 159095"/>
              <a:gd name="connsiteX1" fmla="*/ 730308 w 974842"/>
              <a:gd name="connsiteY1" fmla="*/ 152444 h 159095"/>
              <a:gd name="connsiteX2" fmla="*/ 974783 w 974842"/>
              <a:gd name="connsiteY2" fmla="*/ 130219 h 159095"/>
              <a:gd name="connsiteX3" fmla="*/ 714433 w 974842"/>
              <a:gd name="connsiteY3" fmla="*/ 158794 h 159095"/>
              <a:gd name="connsiteX4" fmla="*/ 473133 w 974842"/>
              <a:gd name="connsiteY4" fmla="*/ 136569 h 159095"/>
              <a:gd name="connsiteX5" fmla="*/ 3233 w 974842"/>
              <a:gd name="connsiteY5" fmla="*/ 44 h 15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842" h="159095">
                <a:moveTo>
                  <a:pt x="3233" y="44"/>
                </a:moveTo>
                <a:cubicBezTo>
                  <a:pt x="46095" y="2690"/>
                  <a:pt x="568383" y="130748"/>
                  <a:pt x="730308" y="152444"/>
                </a:cubicBezTo>
                <a:cubicBezTo>
                  <a:pt x="892233" y="174140"/>
                  <a:pt x="977429" y="129161"/>
                  <a:pt x="974783" y="130219"/>
                </a:cubicBezTo>
                <a:cubicBezTo>
                  <a:pt x="972137" y="131277"/>
                  <a:pt x="798041" y="157736"/>
                  <a:pt x="714433" y="158794"/>
                </a:cubicBezTo>
                <a:cubicBezTo>
                  <a:pt x="630825" y="159852"/>
                  <a:pt x="590608" y="159323"/>
                  <a:pt x="473133" y="136569"/>
                </a:cubicBezTo>
                <a:cubicBezTo>
                  <a:pt x="355658" y="113815"/>
                  <a:pt x="-39629" y="-2602"/>
                  <a:pt x="3233" y="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C2F35878-2C01-4DAB-9239-3632C463CB65}"/>
              </a:ext>
            </a:extLst>
          </p:cNvPr>
          <p:cNvSpPr/>
          <p:nvPr/>
        </p:nvSpPr>
        <p:spPr>
          <a:xfrm>
            <a:off x="4919608" y="6988110"/>
            <a:ext cx="312792" cy="305258"/>
          </a:xfrm>
          <a:custGeom>
            <a:avLst/>
            <a:gdLst>
              <a:gd name="connsiteX0" fmla="*/ 55 w 312792"/>
              <a:gd name="connsiteY0" fmla="*/ 65 h 305258"/>
              <a:gd name="connsiteX1" fmla="*/ 109592 w 312792"/>
              <a:gd name="connsiteY1" fmla="*/ 246128 h 305258"/>
              <a:gd name="connsiteX2" fmla="*/ 222305 w 312792"/>
              <a:gd name="connsiteY2" fmla="*/ 292165 h 305258"/>
              <a:gd name="connsiteX3" fmla="*/ 312792 w 312792"/>
              <a:gd name="connsiteY3" fmla="*/ 304865 h 305258"/>
              <a:gd name="connsiteX4" fmla="*/ 222305 w 312792"/>
              <a:gd name="connsiteY4" fmla="*/ 281053 h 305258"/>
              <a:gd name="connsiteX5" fmla="*/ 123880 w 312792"/>
              <a:gd name="connsiteY5" fmla="*/ 222315 h 305258"/>
              <a:gd name="connsiteX6" fmla="*/ 55 w 312792"/>
              <a:gd name="connsiteY6" fmla="*/ 65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792" h="305258">
                <a:moveTo>
                  <a:pt x="55" y="65"/>
                </a:moveTo>
                <a:cubicBezTo>
                  <a:pt x="-2326" y="4034"/>
                  <a:pt x="72550" y="197445"/>
                  <a:pt x="109592" y="246128"/>
                </a:cubicBezTo>
                <a:cubicBezTo>
                  <a:pt x="146634" y="294811"/>
                  <a:pt x="188438" y="282376"/>
                  <a:pt x="222305" y="292165"/>
                </a:cubicBezTo>
                <a:cubicBezTo>
                  <a:pt x="256172" y="301954"/>
                  <a:pt x="312792" y="306717"/>
                  <a:pt x="312792" y="304865"/>
                </a:cubicBezTo>
                <a:cubicBezTo>
                  <a:pt x="312792" y="303013"/>
                  <a:pt x="253790" y="294811"/>
                  <a:pt x="222305" y="281053"/>
                </a:cubicBezTo>
                <a:cubicBezTo>
                  <a:pt x="190820" y="267295"/>
                  <a:pt x="160657" y="269940"/>
                  <a:pt x="123880" y="222315"/>
                </a:cubicBezTo>
                <a:cubicBezTo>
                  <a:pt x="87103" y="174690"/>
                  <a:pt x="2436" y="-3904"/>
                  <a:pt x="55" y="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EB0EB02E-C6C1-46AC-A399-FFC11FDEC911}"/>
              </a:ext>
            </a:extLst>
          </p:cNvPr>
          <p:cNvSpPr/>
          <p:nvPr/>
        </p:nvSpPr>
        <p:spPr>
          <a:xfrm>
            <a:off x="4871723" y="6918084"/>
            <a:ext cx="314700" cy="362216"/>
          </a:xfrm>
          <a:custGeom>
            <a:avLst/>
            <a:gdLst>
              <a:gd name="connsiteX0" fmla="*/ 315 w 314700"/>
              <a:gd name="connsiteY0" fmla="*/ 241 h 362216"/>
              <a:gd name="connsiteX1" fmla="*/ 108265 w 314700"/>
              <a:gd name="connsiteY1" fmla="*/ 312979 h 362216"/>
              <a:gd name="connsiteX2" fmla="*/ 140015 w 314700"/>
              <a:gd name="connsiteY2" fmla="*/ 335204 h 362216"/>
              <a:gd name="connsiteX3" fmla="*/ 314640 w 314700"/>
              <a:gd name="connsiteY3" fmla="*/ 362191 h 362216"/>
              <a:gd name="connsiteX4" fmla="*/ 119377 w 314700"/>
              <a:gd name="connsiteY4" fmla="*/ 338379 h 362216"/>
              <a:gd name="connsiteX5" fmla="*/ 76515 w 314700"/>
              <a:gd name="connsiteY5" fmla="*/ 262179 h 362216"/>
              <a:gd name="connsiteX6" fmla="*/ 315 w 314700"/>
              <a:gd name="connsiteY6" fmla="*/ 241 h 36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700" h="362216">
                <a:moveTo>
                  <a:pt x="315" y="241"/>
                </a:moveTo>
                <a:cubicBezTo>
                  <a:pt x="5607" y="8708"/>
                  <a:pt x="84982" y="257152"/>
                  <a:pt x="108265" y="312979"/>
                </a:cubicBezTo>
                <a:cubicBezTo>
                  <a:pt x="131548" y="368806"/>
                  <a:pt x="105619" y="327002"/>
                  <a:pt x="140015" y="335204"/>
                </a:cubicBezTo>
                <a:cubicBezTo>
                  <a:pt x="174411" y="343406"/>
                  <a:pt x="318080" y="361662"/>
                  <a:pt x="314640" y="362191"/>
                </a:cubicBezTo>
                <a:cubicBezTo>
                  <a:pt x="311200" y="362720"/>
                  <a:pt x="159065" y="355048"/>
                  <a:pt x="119377" y="338379"/>
                </a:cubicBezTo>
                <a:cubicBezTo>
                  <a:pt x="79690" y="321710"/>
                  <a:pt x="95300" y="315890"/>
                  <a:pt x="76515" y="262179"/>
                </a:cubicBezTo>
                <a:cubicBezTo>
                  <a:pt x="57730" y="208469"/>
                  <a:pt x="-4977" y="-8226"/>
                  <a:pt x="315" y="2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C8492017-EFFA-42B3-B99E-2B4744A90336}"/>
              </a:ext>
            </a:extLst>
          </p:cNvPr>
          <p:cNvSpPr/>
          <p:nvPr/>
        </p:nvSpPr>
        <p:spPr>
          <a:xfrm>
            <a:off x="5193150" y="7269433"/>
            <a:ext cx="271044" cy="1094411"/>
          </a:xfrm>
          <a:custGeom>
            <a:avLst/>
            <a:gdLst>
              <a:gd name="connsiteX0" fmla="*/ 1150 w 271044"/>
              <a:gd name="connsiteY0" fmla="*/ 1317 h 1094411"/>
              <a:gd name="connsiteX1" fmla="*/ 150375 w 271044"/>
              <a:gd name="connsiteY1" fmla="*/ 477567 h 1094411"/>
              <a:gd name="connsiteX2" fmla="*/ 210700 w 271044"/>
              <a:gd name="connsiteY2" fmla="*/ 614092 h 1094411"/>
              <a:gd name="connsiteX3" fmla="*/ 271025 w 271044"/>
              <a:gd name="connsiteY3" fmla="*/ 1093517 h 1094411"/>
              <a:gd name="connsiteX4" fmla="*/ 204350 w 271044"/>
              <a:gd name="connsiteY4" fmla="*/ 728392 h 1094411"/>
              <a:gd name="connsiteX5" fmla="*/ 140850 w 271044"/>
              <a:gd name="connsiteY5" fmla="*/ 531542 h 1094411"/>
              <a:gd name="connsiteX6" fmla="*/ 83700 w 271044"/>
              <a:gd name="connsiteY6" fmla="*/ 341042 h 1094411"/>
              <a:gd name="connsiteX7" fmla="*/ 1150 w 271044"/>
              <a:gd name="connsiteY7" fmla="*/ 1317 h 109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044" h="1094411">
                <a:moveTo>
                  <a:pt x="1150" y="1317"/>
                </a:moveTo>
                <a:cubicBezTo>
                  <a:pt x="12262" y="24071"/>
                  <a:pt x="115450" y="375438"/>
                  <a:pt x="150375" y="477567"/>
                </a:cubicBezTo>
                <a:cubicBezTo>
                  <a:pt x="185300" y="579696"/>
                  <a:pt x="190592" y="511434"/>
                  <a:pt x="210700" y="614092"/>
                </a:cubicBezTo>
                <a:cubicBezTo>
                  <a:pt x="230808" y="716750"/>
                  <a:pt x="272083" y="1074467"/>
                  <a:pt x="271025" y="1093517"/>
                </a:cubicBezTo>
                <a:cubicBezTo>
                  <a:pt x="269967" y="1112567"/>
                  <a:pt x="226046" y="822055"/>
                  <a:pt x="204350" y="728392"/>
                </a:cubicBezTo>
                <a:cubicBezTo>
                  <a:pt x="182654" y="634730"/>
                  <a:pt x="160958" y="596100"/>
                  <a:pt x="140850" y="531542"/>
                </a:cubicBezTo>
                <a:cubicBezTo>
                  <a:pt x="120742" y="466984"/>
                  <a:pt x="104867" y="425180"/>
                  <a:pt x="83700" y="341042"/>
                </a:cubicBezTo>
                <a:cubicBezTo>
                  <a:pt x="62533" y="256905"/>
                  <a:pt x="-9962" y="-21437"/>
                  <a:pt x="1150" y="13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C17F8228-BBFE-44DE-8A10-E83032C4D7B7}"/>
              </a:ext>
            </a:extLst>
          </p:cNvPr>
          <p:cNvSpPr/>
          <p:nvPr/>
        </p:nvSpPr>
        <p:spPr>
          <a:xfrm>
            <a:off x="5405812" y="7787336"/>
            <a:ext cx="962793" cy="2013678"/>
          </a:xfrm>
          <a:custGeom>
            <a:avLst/>
            <a:gdLst>
              <a:gd name="connsiteX0" fmla="*/ 155 w 962793"/>
              <a:gd name="connsiteY0" fmla="*/ 1997 h 2013678"/>
              <a:gd name="connsiteX1" fmla="*/ 542021 w 962793"/>
              <a:gd name="connsiteY1" fmla="*/ 1077264 h 2013678"/>
              <a:gd name="connsiteX2" fmla="*/ 766388 w 962793"/>
              <a:gd name="connsiteY2" fmla="*/ 1589497 h 2013678"/>
              <a:gd name="connsiteX3" fmla="*/ 961121 w 962793"/>
              <a:gd name="connsiteY3" fmla="*/ 2012831 h 2013678"/>
              <a:gd name="connsiteX4" fmla="*/ 846821 w 962793"/>
              <a:gd name="connsiteY4" fmla="*/ 1682631 h 2013678"/>
              <a:gd name="connsiteX5" fmla="*/ 613988 w 962793"/>
              <a:gd name="connsiteY5" fmla="*/ 1144997 h 2013678"/>
              <a:gd name="connsiteX6" fmla="*/ 486988 w 962793"/>
              <a:gd name="connsiteY6" fmla="*/ 819031 h 2013678"/>
              <a:gd name="connsiteX7" fmla="*/ 155 w 962793"/>
              <a:gd name="connsiteY7" fmla="*/ 1997 h 201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2793" h="2013678">
                <a:moveTo>
                  <a:pt x="155" y="1997"/>
                </a:moveTo>
                <a:cubicBezTo>
                  <a:pt x="9327" y="45036"/>
                  <a:pt x="414316" y="812681"/>
                  <a:pt x="542021" y="1077264"/>
                </a:cubicBezTo>
                <a:cubicBezTo>
                  <a:pt x="669726" y="1341847"/>
                  <a:pt x="696538" y="1433569"/>
                  <a:pt x="766388" y="1589497"/>
                </a:cubicBezTo>
                <a:cubicBezTo>
                  <a:pt x="836238" y="1745425"/>
                  <a:pt x="947715" y="1997309"/>
                  <a:pt x="961121" y="2012831"/>
                </a:cubicBezTo>
                <a:cubicBezTo>
                  <a:pt x="974527" y="2028353"/>
                  <a:pt x="904677" y="1827270"/>
                  <a:pt x="846821" y="1682631"/>
                </a:cubicBezTo>
                <a:cubicBezTo>
                  <a:pt x="788965" y="1537992"/>
                  <a:pt x="673960" y="1288930"/>
                  <a:pt x="613988" y="1144997"/>
                </a:cubicBezTo>
                <a:cubicBezTo>
                  <a:pt x="554016" y="1001064"/>
                  <a:pt x="584355" y="1014470"/>
                  <a:pt x="486988" y="819031"/>
                </a:cubicBezTo>
                <a:cubicBezTo>
                  <a:pt x="389621" y="623592"/>
                  <a:pt x="-9017" y="-41042"/>
                  <a:pt x="155" y="19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C0270C15-9006-4393-A93B-3B624634D6C6}"/>
              </a:ext>
            </a:extLst>
          </p:cNvPr>
          <p:cNvSpPr/>
          <p:nvPr/>
        </p:nvSpPr>
        <p:spPr>
          <a:xfrm>
            <a:off x="2047308" y="5779886"/>
            <a:ext cx="302440" cy="436524"/>
          </a:xfrm>
          <a:custGeom>
            <a:avLst/>
            <a:gdLst>
              <a:gd name="connsiteX0" fmla="*/ 300075 w 302440"/>
              <a:gd name="connsiteY0" fmla="*/ 731 h 436524"/>
              <a:gd name="connsiteX1" fmla="*/ 24909 w 302440"/>
              <a:gd name="connsiteY1" fmla="*/ 405014 h 436524"/>
              <a:gd name="connsiteX2" fmla="*/ 27025 w 302440"/>
              <a:gd name="connsiteY2" fmla="*/ 398664 h 436524"/>
              <a:gd name="connsiteX3" fmla="*/ 149792 w 302440"/>
              <a:gd name="connsiteY3" fmla="*/ 307647 h 436524"/>
              <a:gd name="connsiteX4" fmla="*/ 300075 w 302440"/>
              <a:gd name="connsiteY4" fmla="*/ 731 h 436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440" h="436524">
                <a:moveTo>
                  <a:pt x="300075" y="731"/>
                </a:moveTo>
                <a:cubicBezTo>
                  <a:pt x="279261" y="16959"/>
                  <a:pt x="24909" y="405014"/>
                  <a:pt x="24909" y="405014"/>
                </a:cubicBezTo>
                <a:cubicBezTo>
                  <a:pt x="-20599" y="471336"/>
                  <a:pt x="6211" y="414892"/>
                  <a:pt x="27025" y="398664"/>
                </a:cubicBezTo>
                <a:cubicBezTo>
                  <a:pt x="47839" y="382436"/>
                  <a:pt x="100756" y="372205"/>
                  <a:pt x="149792" y="307647"/>
                </a:cubicBezTo>
                <a:cubicBezTo>
                  <a:pt x="198828" y="243089"/>
                  <a:pt x="320889" y="-15497"/>
                  <a:pt x="300075" y="7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88875564-B4AF-43AA-A2E2-12DBD1580555}"/>
              </a:ext>
            </a:extLst>
          </p:cNvPr>
          <p:cNvSpPr/>
          <p:nvPr/>
        </p:nvSpPr>
        <p:spPr>
          <a:xfrm>
            <a:off x="2108164" y="6181076"/>
            <a:ext cx="673072" cy="804358"/>
          </a:xfrm>
          <a:custGeom>
            <a:avLst/>
            <a:gdLst>
              <a:gd name="connsiteX0" fmla="*/ 36 w 673072"/>
              <a:gd name="connsiteY0" fmla="*/ 3824 h 804358"/>
              <a:gd name="connsiteX1" fmla="*/ 234986 w 673072"/>
              <a:gd name="connsiteY1" fmla="*/ 310741 h 804358"/>
              <a:gd name="connsiteX2" fmla="*/ 465703 w 673072"/>
              <a:gd name="connsiteY2" fmla="*/ 520291 h 804358"/>
              <a:gd name="connsiteX3" fmla="*/ 664669 w 673072"/>
              <a:gd name="connsiteY3" fmla="*/ 799691 h 804358"/>
              <a:gd name="connsiteX4" fmla="*/ 605403 w 673072"/>
              <a:gd name="connsiteY4" fmla="*/ 668457 h 804358"/>
              <a:gd name="connsiteX5" fmla="*/ 330236 w 673072"/>
              <a:gd name="connsiteY5" fmla="*/ 329791 h 804358"/>
              <a:gd name="connsiteX6" fmla="*/ 218053 w 673072"/>
              <a:gd name="connsiteY6" fmla="*/ 151991 h 804358"/>
              <a:gd name="connsiteX7" fmla="*/ 36 w 673072"/>
              <a:gd name="connsiteY7" fmla="*/ 3824 h 80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3072" h="804358">
                <a:moveTo>
                  <a:pt x="36" y="3824"/>
                </a:moveTo>
                <a:cubicBezTo>
                  <a:pt x="2858" y="30282"/>
                  <a:pt x="157375" y="224663"/>
                  <a:pt x="234986" y="310741"/>
                </a:cubicBezTo>
                <a:cubicBezTo>
                  <a:pt x="312597" y="396819"/>
                  <a:pt x="394089" y="438799"/>
                  <a:pt x="465703" y="520291"/>
                </a:cubicBezTo>
                <a:cubicBezTo>
                  <a:pt x="537317" y="601783"/>
                  <a:pt x="641386" y="774997"/>
                  <a:pt x="664669" y="799691"/>
                </a:cubicBezTo>
                <a:cubicBezTo>
                  <a:pt x="687952" y="824385"/>
                  <a:pt x="661142" y="746774"/>
                  <a:pt x="605403" y="668457"/>
                </a:cubicBezTo>
                <a:cubicBezTo>
                  <a:pt x="549664" y="590140"/>
                  <a:pt x="394794" y="415869"/>
                  <a:pt x="330236" y="329791"/>
                </a:cubicBezTo>
                <a:cubicBezTo>
                  <a:pt x="265678" y="243713"/>
                  <a:pt x="275908" y="209141"/>
                  <a:pt x="218053" y="151991"/>
                </a:cubicBezTo>
                <a:cubicBezTo>
                  <a:pt x="160198" y="94841"/>
                  <a:pt x="-2786" y="-22634"/>
                  <a:pt x="36" y="38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B1C51BCC-A3CC-4607-A160-6653C1899EF6}"/>
              </a:ext>
            </a:extLst>
          </p:cNvPr>
          <p:cNvSpPr/>
          <p:nvPr/>
        </p:nvSpPr>
        <p:spPr>
          <a:xfrm>
            <a:off x="881675" y="6171485"/>
            <a:ext cx="1205368" cy="1433015"/>
          </a:xfrm>
          <a:custGeom>
            <a:avLst/>
            <a:gdLst>
              <a:gd name="connsiteX0" fmla="*/ 1205358 w 1205368"/>
              <a:gd name="connsiteY0" fmla="*/ 715 h 1433015"/>
              <a:gd name="connsiteX1" fmla="*/ 705825 w 1205368"/>
              <a:gd name="connsiteY1" fmla="*/ 504482 h 1433015"/>
              <a:gd name="connsiteX2" fmla="*/ 11558 w 1205368"/>
              <a:gd name="connsiteY2" fmla="*/ 1401948 h 1433015"/>
              <a:gd name="connsiteX3" fmla="*/ 303658 w 1205368"/>
              <a:gd name="connsiteY3" fmla="*/ 1169115 h 1433015"/>
              <a:gd name="connsiteX4" fmla="*/ 718525 w 1205368"/>
              <a:gd name="connsiteY4" fmla="*/ 606082 h 1433015"/>
              <a:gd name="connsiteX5" fmla="*/ 1205358 w 1205368"/>
              <a:gd name="connsiteY5" fmla="*/ 715 h 143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5368" h="1433015">
                <a:moveTo>
                  <a:pt x="1205358" y="715"/>
                </a:moveTo>
                <a:cubicBezTo>
                  <a:pt x="1203241" y="-16218"/>
                  <a:pt x="904792" y="270943"/>
                  <a:pt x="705825" y="504482"/>
                </a:cubicBezTo>
                <a:cubicBezTo>
                  <a:pt x="506858" y="738021"/>
                  <a:pt x="78586" y="1291176"/>
                  <a:pt x="11558" y="1401948"/>
                </a:cubicBezTo>
                <a:cubicBezTo>
                  <a:pt x="-55470" y="1512720"/>
                  <a:pt x="185830" y="1301759"/>
                  <a:pt x="303658" y="1169115"/>
                </a:cubicBezTo>
                <a:cubicBezTo>
                  <a:pt x="421486" y="1036471"/>
                  <a:pt x="561186" y="800815"/>
                  <a:pt x="718525" y="606082"/>
                </a:cubicBezTo>
                <a:cubicBezTo>
                  <a:pt x="875864" y="411349"/>
                  <a:pt x="1207475" y="17648"/>
                  <a:pt x="1205358" y="7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511AC246-CE39-4301-A8CD-B5D11FFB6526}"/>
              </a:ext>
            </a:extLst>
          </p:cNvPr>
          <p:cNvSpPr/>
          <p:nvPr/>
        </p:nvSpPr>
        <p:spPr>
          <a:xfrm>
            <a:off x="816492" y="7276482"/>
            <a:ext cx="1995825" cy="525628"/>
          </a:xfrm>
          <a:custGeom>
            <a:avLst/>
            <a:gdLst>
              <a:gd name="connsiteX0" fmla="*/ 12183 w 1995825"/>
              <a:gd name="connsiteY0" fmla="*/ 394318 h 525628"/>
              <a:gd name="connsiteX1" fmla="*/ 377308 w 1995825"/>
              <a:gd name="connsiteY1" fmla="*/ 86343 h 525628"/>
              <a:gd name="connsiteX2" fmla="*/ 958333 w 1995825"/>
              <a:gd name="connsiteY2" fmla="*/ 10143 h 525628"/>
              <a:gd name="connsiteX3" fmla="*/ 1542533 w 1995825"/>
              <a:gd name="connsiteY3" fmla="*/ 270493 h 525628"/>
              <a:gd name="connsiteX4" fmla="*/ 1990208 w 1995825"/>
              <a:gd name="connsiteY4" fmla="*/ 521318 h 525628"/>
              <a:gd name="connsiteX5" fmla="*/ 1806058 w 1995825"/>
              <a:gd name="connsiteY5" fmla="*/ 435593 h 525628"/>
              <a:gd name="connsiteX6" fmla="*/ 1145658 w 1995825"/>
              <a:gd name="connsiteY6" fmla="*/ 124443 h 525628"/>
              <a:gd name="connsiteX7" fmla="*/ 821808 w 1995825"/>
              <a:gd name="connsiteY7" fmla="*/ 64118 h 525628"/>
              <a:gd name="connsiteX8" fmla="*/ 12183 w 1995825"/>
              <a:gd name="connsiteY8" fmla="*/ 394318 h 52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5825" h="525628">
                <a:moveTo>
                  <a:pt x="12183" y="394318"/>
                </a:moveTo>
                <a:cubicBezTo>
                  <a:pt x="-61900" y="398022"/>
                  <a:pt x="219617" y="150372"/>
                  <a:pt x="377308" y="86343"/>
                </a:cubicBezTo>
                <a:cubicBezTo>
                  <a:pt x="534999" y="22314"/>
                  <a:pt x="764129" y="-20549"/>
                  <a:pt x="958333" y="10143"/>
                </a:cubicBezTo>
                <a:cubicBezTo>
                  <a:pt x="1152537" y="40835"/>
                  <a:pt x="1370554" y="185297"/>
                  <a:pt x="1542533" y="270493"/>
                </a:cubicBezTo>
                <a:cubicBezTo>
                  <a:pt x="1714512" y="355689"/>
                  <a:pt x="1946287" y="493801"/>
                  <a:pt x="1990208" y="521318"/>
                </a:cubicBezTo>
                <a:cubicBezTo>
                  <a:pt x="2034129" y="548835"/>
                  <a:pt x="1806058" y="435593"/>
                  <a:pt x="1806058" y="435593"/>
                </a:cubicBezTo>
                <a:cubicBezTo>
                  <a:pt x="1665300" y="369447"/>
                  <a:pt x="1309700" y="186355"/>
                  <a:pt x="1145658" y="124443"/>
                </a:cubicBezTo>
                <a:cubicBezTo>
                  <a:pt x="981616" y="62531"/>
                  <a:pt x="1007016" y="20197"/>
                  <a:pt x="821808" y="64118"/>
                </a:cubicBezTo>
                <a:cubicBezTo>
                  <a:pt x="636600" y="108039"/>
                  <a:pt x="86266" y="390614"/>
                  <a:pt x="12183" y="3943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B72E132C-CE8D-414C-B15F-70B972962C3F}"/>
              </a:ext>
            </a:extLst>
          </p:cNvPr>
          <p:cNvSpPr/>
          <p:nvPr/>
        </p:nvSpPr>
        <p:spPr>
          <a:xfrm>
            <a:off x="511226" y="7652718"/>
            <a:ext cx="363910" cy="2501213"/>
          </a:xfrm>
          <a:custGeom>
            <a:avLst/>
            <a:gdLst>
              <a:gd name="connsiteX0" fmla="*/ 333324 w 363910"/>
              <a:gd name="connsiteY0" fmla="*/ 11732 h 2501213"/>
              <a:gd name="connsiteX1" fmla="*/ 85674 w 363910"/>
              <a:gd name="connsiteY1" fmla="*/ 640382 h 2501213"/>
              <a:gd name="connsiteX2" fmla="*/ 41224 w 363910"/>
              <a:gd name="connsiteY2" fmla="*/ 1097582 h 2501213"/>
              <a:gd name="connsiteX3" fmla="*/ 352374 w 363910"/>
              <a:gd name="connsiteY3" fmla="*/ 2469182 h 2501213"/>
              <a:gd name="connsiteX4" fmla="*/ 104724 w 363910"/>
              <a:gd name="connsiteY4" fmla="*/ 1973882 h 2501213"/>
              <a:gd name="connsiteX5" fmla="*/ 9474 w 363910"/>
              <a:gd name="connsiteY5" fmla="*/ 938832 h 2501213"/>
              <a:gd name="connsiteX6" fmla="*/ 320624 w 363910"/>
              <a:gd name="connsiteY6" fmla="*/ 284782 h 2501213"/>
              <a:gd name="connsiteX7" fmla="*/ 333324 w 363910"/>
              <a:gd name="connsiteY7" fmla="*/ 11732 h 2501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3910" h="2501213">
                <a:moveTo>
                  <a:pt x="333324" y="11732"/>
                </a:moveTo>
                <a:cubicBezTo>
                  <a:pt x="294166" y="70999"/>
                  <a:pt x="134357" y="459407"/>
                  <a:pt x="85674" y="640382"/>
                </a:cubicBezTo>
                <a:cubicBezTo>
                  <a:pt x="36991" y="821357"/>
                  <a:pt x="-3226" y="792782"/>
                  <a:pt x="41224" y="1097582"/>
                </a:cubicBezTo>
                <a:cubicBezTo>
                  <a:pt x="85674" y="1402382"/>
                  <a:pt x="341791" y="2323132"/>
                  <a:pt x="352374" y="2469182"/>
                </a:cubicBezTo>
                <a:cubicBezTo>
                  <a:pt x="362957" y="2615232"/>
                  <a:pt x="161874" y="2228940"/>
                  <a:pt x="104724" y="1973882"/>
                </a:cubicBezTo>
                <a:cubicBezTo>
                  <a:pt x="47574" y="1718824"/>
                  <a:pt x="-26509" y="1220349"/>
                  <a:pt x="9474" y="938832"/>
                </a:cubicBezTo>
                <a:cubicBezTo>
                  <a:pt x="45457" y="657315"/>
                  <a:pt x="261357" y="440357"/>
                  <a:pt x="320624" y="284782"/>
                </a:cubicBezTo>
                <a:cubicBezTo>
                  <a:pt x="379891" y="129207"/>
                  <a:pt x="372482" y="-47535"/>
                  <a:pt x="333324" y="117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60952D85-4A81-48FD-B00B-797FCD6209E6}"/>
              </a:ext>
            </a:extLst>
          </p:cNvPr>
          <p:cNvSpPr/>
          <p:nvPr/>
        </p:nvSpPr>
        <p:spPr>
          <a:xfrm>
            <a:off x="5542276" y="9423477"/>
            <a:ext cx="759126" cy="976316"/>
          </a:xfrm>
          <a:custGeom>
            <a:avLst/>
            <a:gdLst>
              <a:gd name="connsiteX0" fmla="*/ 1274 w 759126"/>
              <a:gd name="connsiteY0" fmla="*/ 6273 h 976316"/>
              <a:gd name="connsiteX1" fmla="*/ 712474 w 759126"/>
              <a:gd name="connsiteY1" fmla="*/ 933373 h 976316"/>
              <a:gd name="connsiteX2" fmla="*/ 674374 w 759126"/>
              <a:gd name="connsiteY2" fmla="*/ 793673 h 976316"/>
              <a:gd name="connsiteX3" fmla="*/ 541024 w 759126"/>
              <a:gd name="connsiteY3" fmla="*/ 539673 h 976316"/>
              <a:gd name="connsiteX4" fmla="*/ 1274 w 759126"/>
              <a:gd name="connsiteY4" fmla="*/ 6273 h 97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9126" h="976316">
                <a:moveTo>
                  <a:pt x="1274" y="6273"/>
                </a:moveTo>
                <a:cubicBezTo>
                  <a:pt x="29849" y="71890"/>
                  <a:pt x="600291" y="802140"/>
                  <a:pt x="712474" y="933373"/>
                </a:cubicBezTo>
                <a:cubicBezTo>
                  <a:pt x="824657" y="1064606"/>
                  <a:pt x="702949" y="859290"/>
                  <a:pt x="674374" y="793673"/>
                </a:cubicBezTo>
                <a:cubicBezTo>
                  <a:pt x="645799" y="728056"/>
                  <a:pt x="648974" y="670906"/>
                  <a:pt x="541024" y="539673"/>
                </a:cubicBezTo>
                <a:cubicBezTo>
                  <a:pt x="433074" y="408440"/>
                  <a:pt x="-27301" y="-59344"/>
                  <a:pt x="1274" y="62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DC0E8488-9FB0-4E7D-B5FE-E0308F5EF747}"/>
              </a:ext>
            </a:extLst>
          </p:cNvPr>
          <p:cNvSpPr/>
          <p:nvPr/>
        </p:nvSpPr>
        <p:spPr>
          <a:xfrm>
            <a:off x="4440700" y="9021624"/>
            <a:ext cx="1382145" cy="2274752"/>
          </a:xfrm>
          <a:custGeom>
            <a:avLst/>
            <a:gdLst>
              <a:gd name="connsiteX0" fmla="*/ 4300 w 1382145"/>
              <a:gd name="connsiteY0" fmla="*/ 14426 h 2274752"/>
              <a:gd name="connsiteX1" fmla="*/ 817100 w 1382145"/>
              <a:gd name="connsiteY1" fmla="*/ 1430476 h 2274752"/>
              <a:gd name="connsiteX2" fmla="*/ 1356850 w 1382145"/>
              <a:gd name="connsiteY2" fmla="*/ 2249626 h 2274752"/>
              <a:gd name="connsiteX3" fmla="*/ 1267950 w 1382145"/>
              <a:gd name="connsiteY3" fmla="*/ 2014676 h 2274752"/>
              <a:gd name="connsiteX4" fmla="*/ 1039350 w 1382145"/>
              <a:gd name="connsiteY4" fmla="*/ 1506676 h 2274752"/>
              <a:gd name="connsiteX5" fmla="*/ 518650 w 1382145"/>
              <a:gd name="connsiteY5" fmla="*/ 744676 h 2274752"/>
              <a:gd name="connsiteX6" fmla="*/ 4300 w 1382145"/>
              <a:gd name="connsiteY6" fmla="*/ 14426 h 227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2145" h="2274752">
                <a:moveTo>
                  <a:pt x="4300" y="14426"/>
                </a:moveTo>
                <a:cubicBezTo>
                  <a:pt x="54042" y="128726"/>
                  <a:pt x="591675" y="1057943"/>
                  <a:pt x="817100" y="1430476"/>
                </a:cubicBezTo>
                <a:cubicBezTo>
                  <a:pt x="1042525" y="1803009"/>
                  <a:pt x="1281708" y="2152259"/>
                  <a:pt x="1356850" y="2249626"/>
                </a:cubicBezTo>
                <a:cubicBezTo>
                  <a:pt x="1431992" y="2346993"/>
                  <a:pt x="1320867" y="2138501"/>
                  <a:pt x="1267950" y="2014676"/>
                </a:cubicBezTo>
                <a:cubicBezTo>
                  <a:pt x="1215033" y="1890851"/>
                  <a:pt x="1164233" y="1718343"/>
                  <a:pt x="1039350" y="1506676"/>
                </a:cubicBezTo>
                <a:cubicBezTo>
                  <a:pt x="914467" y="1295009"/>
                  <a:pt x="687983" y="994443"/>
                  <a:pt x="518650" y="744676"/>
                </a:cubicBezTo>
                <a:cubicBezTo>
                  <a:pt x="349317" y="494909"/>
                  <a:pt x="-45442" y="-99874"/>
                  <a:pt x="4300" y="144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A3EE69DD-C9D3-44B6-B7D2-65E8B4828726}"/>
              </a:ext>
            </a:extLst>
          </p:cNvPr>
          <p:cNvSpPr/>
          <p:nvPr/>
        </p:nvSpPr>
        <p:spPr>
          <a:xfrm>
            <a:off x="819132" y="10157852"/>
            <a:ext cx="197404" cy="1495875"/>
          </a:xfrm>
          <a:custGeom>
            <a:avLst/>
            <a:gdLst>
              <a:gd name="connsiteX0" fmla="*/ 57168 w 197404"/>
              <a:gd name="connsiteY0" fmla="*/ 2148 h 1495875"/>
              <a:gd name="connsiteX1" fmla="*/ 18 w 197404"/>
              <a:gd name="connsiteY1" fmla="*/ 484748 h 1495875"/>
              <a:gd name="connsiteX2" fmla="*/ 63518 w 197404"/>
              <a:gd name="connsiteY2" fmla="*/ 846698 h 1495875"/>
              <a:gd name="connsiteX3" fmla="*/ 171468 w 197404"/>
              <a:gd name="connsiteY3" fmla="*/ 1488048 h 1495875"/>
              <a:gd name="connsiteX4" fmla="*/ 190518 w 197404"/>
              <a:gd name="connsiteY4" fmla="*/ 1170548 h 1495875"/>
              <a:gd name="connsiteX5" fmla="*/ 76218 w 197404"/>
              <a:gd name="connsiteY5" fmla="*/ 687948 h 1495875"/>
              <a:gd name="connsiteX6" fmla="*/ 57168 w 197404"/>
              <a:gd name="connsiteY6" fmla="*/ 2148 h 149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404" h="1495875">
                <a:moveTo>
                  <a:pt x="57168" y="2148"/>
                </a:moveTo>
                <a:cubicBezTo>
                  <a:pt x="44468" y="-31719"/>
                  <a:pt x="-1040" y="343990"/>
                  <a:pt x="18" y="484748"/>
                </a:cubicBezTo>
                <a:cubicBezTo>
                  <a:pt x="1076" y="625506"/>
                  <a:pt x="34943" y="679481"/>
                  <a:pt x="63518" y="846698"/>
                </a:cubicBezTo>
                <a:cubicBezTo>
                  <a:pt x="92093" y="1013915"/>
                  <a:pt x="150301" y="1434073"/>
                  <a:pt x="171468" y="1488048"/>
                </a:cubicBezTo>
                <a:cubicBezTo>
                  <a:pt x="192635" y="1542023"/>
                  <a:pt x="206393" y="1303898"/>
                  <a:pt x="190518" y="1170548"/>
                </a:cubicBezTo>
                <a:cubicBezTo>
                  <a:pt x="174643" y="1037198"/>
                  <a:pt x="94210" y="885856"/>
                  <a:pt x="76218" y="687948"/>
                </a:cubicBezTo>
                <a:cubicBezTo>
                  <a:pt x="58226" y="490040"/>
                  <a:pt x="69868" y="36015"/>
                  <a:pt x="57168" y="21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A2D1BE90-8E75-4254-A70B-850B5D33ECE9}"/>
              </a:ext>
            </a:extLst>
          </p:cNvPr>
          <p:cNvSpPr/>
          <p:nvPr/>
        </p:nvSpPr>
        <p:spPr>
          <a:xfrm>
            <a:off x="988204" y="11740392"/>
            <a:ext cx="611999" cy="1113755"/>
          </a:xfrm>
          <a:custGeom>
            <a:avLst/>
            <a:gdLst>
              <a:gd name="connsiteX0" fmla="*/ 2396 w 611999"/>
              <a:gd name="connsiteY0" fmla="*/ 13458 h 1113755"/>
              <a:gd name="connsiteX1" fmla="*/ 275446 w 611999"/>
              <a:gd name="connsiteY1" fmla="*/ 775458 h 1113755"/>
              <a:gd name="connsiteX2" fmla="*/ 611996 w 611999"/>
              <a:gd name="connsiteY2" fmla="*/ 1112008 h 1113755"/>
              <a:gd name="connsiteX3" fmla="*/ 269096 w 611999"/>
              <a:gd name="connsiteY3" fmla="*/ 648458 h 1113755"/>
              <a:gd name="connsiteX4" fmla="*/ 148446 w 611999"/>
              <a:gd name="connsiteY4" fmla="*/ 311908 h 1113755"/>
              <a:gd name="connsiteX5" fmla="*/ 2396 w 611999"/>
              <a:gd name="connsiteY5" fmla="*/ 13458 h 1113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1999" h="1113755">
                <a:moveTo>
                  <a:pt x="2396" y="13458"/>
                </a:moveTo>
                <a:cubicBezTo>
                  <a:pt x="23563" y="90716"/>
                  <a:pt x="173846" y="592366"/>
                  <a:pt x="275446" y="775458"/>
                </a:cubicBezTo>
                <a:cubicBezTo>
                  <a:pt x="377046" y="958550"/>
                  <a:pt x="613054" y="1133175"/>
                  <a:pt x="611996" y="1112008"/>
                </a:cubicBezTo>
                <a:cubicBezTo>
                  <a:pt x="610938" y="1090841"/>
                  <a:pt x="346354" y="781808"/>
                  <a:pt x="269096" y="648458"/>
                </a:cubicBezTo>
                <a:cubicBezTo>
                  <a:pt x="191838" y="515108"/>
                  <a:pt x="190779" y="411391"/>
                  <a:pt x="148446" y="311908"/>
                </a:cubicBezTo>
                <a:cubicBezTo>
                  <a:pt x="106113" y="212425"/>
                  <a:pt x="-18771" y="-63800"/>
                  <a:pt x="2396" y="134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E4341F0D-92D3-4873-B308-DD559580C854}"/>
              </a:ext>
            </a:extLst>
          </p:cNvPr>
          <p:cNvSpPr/>
          <p:nvPr/>
        </p:nvSpPr>
        <p:spPr>
          <a:xfrm>
            <a:off x="877305" y="9965973"/>
            <a:ext cx="2660757" cy="2899676"/>
          </a:xfrm>
          <a:custGeom>
            <a:avLst/>
            <a:gdLst>
              <a:gd name="connsiteX0" fmla="*/ 30745 w 2660757"/>
              <a:gd name="connsiteY0" fmla="*/ 79727 h 2899676"/>
              <a:gd name="connsiteX1" fmla="*/ 1110245 w 2660757"/>
              <a:gd name="connsiteY1" fmla="*/ 1273527 h 2899676"/>
              <a:gd name="connsiteX2" fmla="*/ 2202445 w 2660757"/>
              <a:gd name="connsiteY2" fmla="*/ 2384777 h 2899676"/>
              <a:gd name="connsiteX3" fmla="*/ 2621545 w 2660757"/>
              <a:gd name="connsiteY3" fmla="*/ 2886427 h 2899676"/>
              <a:gd name="connsiteX4" fmla="*/ 2564395 w 2660757"/>
              <a:gd name="connsiteY4" fmla="*/ 2683227 h 2899676"/>
              <a:gd name="connsiteX5" fmla="*/ 1929395 w 2660757"/>
              <a:gd name="connsiteY5" fmla="*/ 1940277 h 2899676"/>
              <a:gd name="connsiteX6" fmla="*/ 443495 w 2660757"/>
              <a:gd name="connsiteY6" fmla="*/ 314677 h 2899676"/>
              <a:gd name="connsiteX7" fmla="*/ 30745 w 2660757"/>
              <a:gd name="connsiteY7" fmla="*/ 79727 h 289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0757" h="2899676">
                <a:moveTo>
                  <a:pt x="30745" y="79727"/>
                </a:moveTo>
                <a:cubicBezTo>
                  <a:pt x="141870" y="239535"/>
                  <a:pt x="748295" y="889352"/>
                  <a:pt x="1110245" y="1273527"/>
                </a:cubicBezTo>
                <a:cubicBezTo>
                  <a:pt x="1472195" y="1657702"/>
                  <a:pt x="1950562" y="2115960"/>
                  <a:pt x="2202445" y="2384777"/>
                </a:cubicBezTo>
                <a:cubicBezTo>
                  <a:pt x="2454328" y="2653594"/>
                  <a:pt x="2561220" y="2836685"/>
                  <a:pt x="2621545" y="2886427"/>
                </a:cubicBezTo>
                <a:cubicBezTo>
                  <a:pt x="2681870" y="2936169"/>
                  <a:pt x="2679753" y="2840918"/>
                  <a:pt x="2564395" y="2683227"/>
                </a:cubicBezTo>
                <a:cubicBezTo>
                  <a:pt x="2449037" y="2525536"/>
                  <a:pt x="2282878" y="2335035"/>
                  <a:pt x="1929395" y="1940277"/>
                </a:cubicBezTo>
                <a:cubicBezTo>
                  <a:pt x="1575912" y="1545519"/>
                  <a:pt x="765228" y="627944"/>
                  <a:pt x="443495" y="314677"/>
                </a:cubicBezTo>
                <a:cubicBezTo>
                  <a:pt x="121762" y="1410"/>
                  <a:pt x="-80380" y="-80081"/>
                  <a:pt x="30745" y="797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0FA19934-6EE9-4646-9E64-49D81B30CCB4}"/>
              </a:ext>
            </a:extLst>
          </p:cNvPr>
          <p:cNvSpPr/>
          <p:nvPr/>
        </p:nvSpPr>
        <p:spPr>
          <a:xfrm>
            <a:off x="2879805" y="7870151"/>
            <a:ext cx="981514" cy="1386666"/>
          </a:xfrm>
          <a:custGeom>
            <a:avLst/>
            <a:gdLst>
              <a:gd name="connsiteX0" fmla="*/ 3095 w 981514"/>
              <a:gd name="connsiteY0" fmla="*/ 3849 h 1386666"/>
              <a:gd name="connsiteX1" fmla="*/ 676195 w 981514"/>
              <a:gd name="connsiteY1" fmla="*/ 664249 h 1386666"/>
              <a:gd name="connsiteX2" fmla="*/ 980995 w 981514"/>
              <a:gd name="connsiteY2" fmla="*/ 1381799 h 1386666"/>
              <a:gd name="connsiteX3" fmla="*/ 746045 w 981514"/>
              <a:gd name="connsiteY3" fmla="*/ 962699 h 1386666"/>
              <a:gd name="connsiteX4" fmla="*/ 625395 w 981514"/>
              <a:gd name="connsiteY4" fmla="*/ 638849 h 1386666"/>
              <a:gd name="connsiteX5" fmla="*/ 434895 w 981514"/>
              <a:gd name="connsiteY5" fmla="*/ 403899 h 1386666"/>
              <a:gd name="connsiteX6" fmla="*/ 3095 w 981514"/>
              <a:gd name="connsiteY6" fmla="*/ 3849 h 138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1514" h="1386666">
                <a:moveTo>
                  <a:pt x="3095" y="3849"/>
                </a:moveTo>
                <a:cubicBezTo>
                  <a:pt x="43312" y="47241"/>
                  <a:pt x="513212" y="434591"/>
                  <a:pt x="676195" y="664249"/>
                </a:cubicBezTo>
                <a:cubicBezTo>
                  <a:pt x="839178" y="893907"/>
                  <a:pt x="969353" y="1332057"/>
                  <a:pt x="980995" y="1381799"/>
                </a:cubicBezTo>
                <a:cubicBezTo>
                  <a:pt x="992637" y="1431541"/>
                  <a:pt x="805312" y="1086524"/>
                  <a:pt x="746045" y="962699"/>
                </a:cubicBezTo>
                <a:cubicBezTo>
                  <a:pt x="686778" y="838874"/>
                  <a:pt x="677253" y="731982"/>
                  <a:pt x="625395" y="638849"/>
                </a:cubicBezTo>
                <a:cubicBezTo>
                  <a:pt x="573537" y="545716"/>
                  <a:pt x="543903" y="511849"/>
                  <a:pt x="434895" y="403899"/>
                </a:cubicBezTo>
                <a:cubicBezTo>
                  <a:pt x="325887" y="295949"/>
                  <a:pt x="-37122" y="-39543"/>
                  <a:pt x="3095" y="38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1037D268-6D0A-4B5E-8E33-41D601BF471F}"/>
              </a:ext>
            </a:extLst>
          </p:cNvPr>
          <p:cNvSpPr/>
          <p:nvPr/>
        </p:nvSpPr>
        <p:spPr>
          <a:xfrm>
            <a:off x="1783186" y="8275772"/>
            <a:ext cx="2051806" cy="936912"/>
          </a:xfrm>
          <a:custGeom>
            <a:avLst/>
            <a:gdLst>
              <a:gd name="connsiteX0" fmla="*/ 1164 w 2051806"/>
              <a:gd name="connsiteY0" fmla="*/ 395 h 936912"/>
              <a:gd name="connsiteX1" fmla="*/ 562081 w 2051806"/>
              <a:gd name="connsiteY1" fmla="*/ 72361 h 936912"/>
              <a:gd name="connsiteX2" fmla="*/ 1510347 w 2051806"/>
              <a:gd name="connsiteY2" fmla="*/ 512628 h 936912"/>
              <a:gd name="connsiteX3" fmla="*/ 2035281 w 2051806"/>
              <a:gd name="connsiteY3" fmla="*/ 929611 h 936912"/>
              <a:gd name="connsiteX4" fmla="*/ 1834197 w 2051806"/>
              <a:gd name="connsiteY4" fmla="*/ 741228 h 936912"/>
              <a:gd name="connsiteX5" fmla="*/ 991764 w 2051806"/>
              <a:gd name="connsiteY5" fmla="*/ 279795 h 936912"/>
              <a:gd name="connsiteX6" fmla="*/ 430847 w 2051806"/>
              <a:gd name="connsiteY6" fmla="*/ 55428 h 936912"/>
              <a:gd name="connsiteX7" fmla="*/ 1164 w 2051806"/>
              <a:gd name="connsiteY7" fmla="*/ 395 h 93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1806" h="936912">
                <a:moveTo>
                  <a:pt x="1164" y="395"/>
                </a:moveTo>
                <a:cubicBezTo>
                  <a:pt x="23036" y="3217"/>
                  <a:pt x="310551" y="-13011"/>
                  <a:pt x="562081" y="72361"/>
                </a:cubicBezTo>
                <a:cubicBezTo>
                  <a:pt x="813612" y="157733"/>
                  <a:pt x="1264814" y="369753"/>
                  <a:pt x="1510347" y="512628"/>
                </a:cubicBezTo>
                <a:cubicBezTo>
                  <a:pt x="1755880" y="655503"/>
                  <a:pt x="1981306" y="891511"/>
                  <a:pt x="2035281" y="929611"/>
                </a:cubicBezTo>
                <a:cubicBezTo>
                  <a:pt x="2089256" y="967711"/>
                  <a:pt x="2008117" y="849531"/>
                  <a:pt x="1834197" y="741228"/>
                </a:cubicBezTo>
                <a:cubicBezTo>
                  <a:pt x="1660277" y="632925"/>
                  <a:pt x="1225656" y="394095"/>
                  <a:pt x="991764" y="279795"/>
                </a:cubicBezTo>
                <a:cubicBezTo>
                  <a:pt x="757872" y="165495"/>
                  <a:pt x="591008" y="101642"/>
                  <a:pt x="430847" y="55428"/>
                </a:cubicBezTo>
                <a:cubicBezTo>
                  <a:pt x="270686" y="9214"/>
                  <a:pt x="-20708" y="-2427"/>
                  <a:pt x="1164" y="3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EE7C7B99-7762-49A0-AB7B-2A52B655EC2D}"/>
              </a:ext>
            </a:extLst>
          </p:cNvPr>
          <p:cNvSpPr/>
          <p:nvPr/>
        </p:nvSpPr>
        <p:spPr>
          <a:xfrm>
            <a:off x="1830707" y="8344009"/>
            <a:ext cx="906143" cy="160758"/>
          </a:xfrm>
          <a:custGeom>
            <a:avLst/>
            <a:gdLst>
              <a:gd name="connsiteX0" fmla="*/ 17143 w 906143"/>
              <a:gd name="connsiteY0" fmla="*/ 2008 h 160758"/>
              <a:gd name="connsiteX1" fmla="*/ 70060 w 906143"/>
              <a:gd name="connsiteY1" fmla="*/ 10474 h 160758"/>
              <a:gd name="connsiteX2" fmla="*/ 611926 w 906143"/>
              <a:gd name="connsiteY2" fmla="*/ 71858 h 160758"/>
              <a:gd name="connsiteX3" fmla="*/ 906143 w 906143"/>
              <a:gd name="connsiteY3" fmla="*/ 160758 h 160758"/>
              <a:gd name="connsiteX4" fmla="*/ 423543 w 906143"/>
              <a:gd name="connsiteY4" fmla="*/ 16824 h 160758"/>
              <a:gd name="connsiteX5" fmla="*/ 17143 w 906143"/>
              <a:gd name="connsiteY5" fmla="*/ 2008 h 16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143" h="160758">
                <a:moveTo>
                  <a:pt x="17143" y="2008"/>
                </a:moveTo>
                <a:cubicBezTo>
                  <a:pt x="-41771" y="950"/>
                  <a:pt x="70060" y="10474"/>
                  <a:pt x="70060" y="10474"/>
                </a:cubicBezTo>
                <a:cubicBezTo>
                  <a:pt x="169190" y="22116"/>
                  <a:pt x="472579" y="46811"/>
                  <a:pt x="611926" y="71858"/>
                </a:cubicBezTo>
                <a:cubicBezTo>
                  <a:pt x="751273" y="96905"/>
                  <a:pt x="906143" y="160758"/>
                  <a:pt x="906143" y="160758"/>
                </a:cubicBezTo>
                <a:cubicBezTo>
                  <a:pt x="874746" y="151586"/>
                  <a:pt x="570298" y="42930"/>
                  <a:pt x="423543" y="16824"/>
                </a:cubicBezTo>
                <a:cubicBezTo>
                  <a:pt x="276788" y="-9282"/>
                  <a:pt x="76057" y="3066"/>
                  <a:pt x="17143" y="20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CC98A5BC-0F66-440A-B800-0570852B8E05}"/>
              </a:ext>
            </a:extLst>
          </p:cNvPr>
          <p:cNvSpPr/>
          <p:nvPr/>
        </p:nvSpPr>
        <p:spPr>
          <a:xfrm>
            <a:off x="1538825" y="6417602"/>
            <a:ext cx="865708" cy="890137"/>
          </a:xfrm>
          <a:custGeom>
            <a:avLst/>
            <a:gdLst>
              <a:gd name="connsiteX0" fmla="*/ 865708 w 865708"/>
              <a:gd name="connsiteY0" fmla="*/ 131 h 890137"/>
              <a:gd name="connsiteX1" fmla="*/ 226475 w 865708"/>
              <a:gd name="connsiteY1" fmla="*/ 558931 h 890137"/>
              <a:gd name="connsiteX2" fmla="*/ 2108 w 865708"/>
              <a:gd name="connsiteY2" fmla="*/ 889131 h 890137"/>
              <a:gd name="connsiteX3" fmla="*/ 107942 w 865708"/>
              <a:gd name="connsiteY3" fmla="*/ 668998 h 890137"/>
              <a:gd name="connsiteX4" fmla="*/ 226475 w 865708"/>
              <a:gd name="connsiteY4" fmla="*/ 508131 h 890137"/>
              <a:gd name="connsiteX5" fmla="*/ 865708 w 865708"/>
              <a:gd name="connsiteY5" fmla="*/ 131 h 89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5708" h="890137">
                <a:moveTo>
                  <a:pt x="865708" y="131"/>
                </a:moveTo>
                <a:cubicBezTo>
                  <a:pt x="865708" y="8598"/>
                  <a:pt x="370408" y="410764"/>
                  <a:pt x="226475" y="558931"/>
                </a:cubicBezTo>
                <a:cubicBezTo>
                  <a:pt x="82542" y="707098"/>
                  <a:pt x="21863" y="870787"/>
                  <a:pt x="2108" y="889131"/>
                </a:cubicBezTo>
                <a:cubicBezTo>
                  <a:pt x="-17647" y="907475"/>
                  <a:pt x="107942" y="668998"/>
                  <a:pt x="107942" y="668998"/>
                </a:cubicBezTo>
                <a:cubicBezTo>
                  <a:pt x="145336" y="605498"/>
                  <a:pt x="105825" y="620314"/>
                  <a:pt x="226475" y="508131"/>
                </a:cubicBezTo>
                <a:cubicBezTo>
                  <a:pt x="347125" y="395948"/>
                  <a:pt x="865708" y="-8336"/>
                  <a:pt x="865708" y="1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580D3506-EFA7-431D-9B3C-3377A274ABF1}"/>
              </a:ext>
            </a:extLst>
          </p:cNvPr>
          <p:cNvSpPr/>
          <p:nvPr/>
        </p:nvSpPr>
        <p:spPr>
          <a:xfrm>
            <a:off x="3881116" y="9209959"/>
            <a:ext cx="1051712" cy="825055"/>
          </a:xfrm>
          <a:custGeom>
            <a:avLst/>
            <a:gdLst>
              <a:gd name="connsiteX0" fmla="*/ 4 w 1051712"/>
              <a:gd name="connsiteY0" fmla="*/ 81 h 825055"/>
              <a:gd name="connsiteX1" fmla="*/ 243844 w 1051712"/>
              <a:gd name="connsiteY1" fmla="*/ 411561 h 825055"/>
              <a:gd name="connsiteX2" fmla="*/ 756924 w 1051712"/>
              <a:gd name="connsiteY2" fmla="*/ 584281 h 825055"/>
              <a:gd name="connsiteX3" fmla="*/ 1046484 w 1051712"/>
              <a:gd name="connsiteY3" fmla="*/ 812881 h 825055"/>
              <a:gd name="connsiteX4" fmla="*/ 889004 w 1051712"/>
              <a:gd name="connsiteY4" fmla="*/ 757001 h 825055"/>
              <a:gd name="connsiteX5" fmla="*/ 248924 w 1051712"/>
              <a:gd name="connsiteY5" fmla="*/ 447121 h 825055"/>
              <a:gd name="connsiteX6" fmla="*/ 4 w 1051712"/>
              <a:gd name="connsiteY6" fmla="*/ 81 h 82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1712" h="825055">
                <a:moveTo>
                  <a:pt x="4" y="81"/>
                </a:moveTo>
                <a:cubicBezTo>
                  <a:pt x="-843" y="-5846"/>
                  <a:pt x="117691" y="314194"/>
                  <a:pt x="243844" y="411561"/>
                </a:cubicBezTo>
                <a:cubicBezTo>
                  <a:pt x="369997" y="508928"/>
                  <a:pt x="623151" y="517394"/>
                  <a:pt x="756924" y="584281"/>
                </a:cubicBezTo>
                <a:cubicBezTo>
                  <a:pt x="890697" y="651168"/>
                  <a:pt x="1024471" y="784094"/>
                  <a:pt x="1046484" y="812881"/>
                </a:cubicBezTo>
                <a:cubicBezTo>
                  <a:pt x="1068497" y="841668"/>
                  <a:pt x="1021931" y="817961"/>
                  <a:pt x="889004" y="757001"/>
                </a:cubicBezTo>
                <a:cubicBezTo>
                  <a:pt x="756077" y="696041"/>
                  <a:pt x="397937" y="570734"/>
                  <a:pt x="248924" y="447121"/>
                </a:cubicBezTo>
                <a:cubicBezTo>
                  <a:pt x="99911" y="323508"/>
                  <a:pt x="851" y="6008"/>
                  <a:pt x="4" y="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73B2070D-7305-4424-85C5-8BF6F411F16D}"/>
              </a:ext>
            </a:extLst>
          </p:cNvPr>
          <p:cNvSpPr/>
          <p:nvPr/>
        </p:nvSpPr>
        <p:spPr>
          <a:xfrm>
            <a:off x="3176201" y="10393680"/>
            <a:ext cx="1463910" cy="71120"/>
          </a:xfrm>
          <a:custGeom>
            <a:avLst/>
            <a:gdLst>
              <a:gd name="connsiteX0" fmla="*/ 24199 w 1463910"/>
              <a:gd name="connsiteY0" fmla="*/ 45720 h 71120"/>
              <a:gd name="connsiteX1" fmla="*/ 95319 w 1463910"/>
              <a:gd name="connsiteY1" fmla="*/ 45720 h 71120"/>
              <a:gd name="connsiteX2" fmla="*/ 1436439 w 1463910"/>
              <a:gd name="connsiteY2" fmla="*/ 0 h 71120"/>
              <a:gd name="connsiteX3" fmla="*/ 923359 w 1463910"/>
              <a:gd name="connsiteY3" fmla="*/ 71120 h 71120"/>
              <a:gd name="connsiteX4" fmla="*/ 24199 w 1463910"/>
              <a:gd name="connsiteY4" fmla="*/ 45720 h 71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3910" h="71120">
                <a:moveTo>
                  <a:pt x="24199" y="45720"/>
                </a:moveTo>
                <a:cubicBezTo>
                  <a:pt x="-57928" y="49530"/>
                  <a:pt x="95319" y="45720"/>
                  <a:pt x="95319" y="45720"/>
                </a:cubicBezTo>
                <a:lnTo>
                  <a:pt x="1436439" y="0"/>
                </a:lnTo>
                <a:cubicBezTo>
                  <a:pt x="1574446" y="4233"/>
                  <a:pt x="1159579" y="65193"/>
                  <a:pt x="923359" y="71120"/>
                </a:cubicBezTo>
                <a:lnTo>
                  <a:pt x="24199" y="4572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58AC2408-36D2-4755-A407-D6B58FCDCC27}"/>
              </a:ext>
            </a:extLst>
          </p:cNvPr>
          <p:cNvSpPr/>
          <p:nvPr/>
        </p:nvSpPr>
        <p:spPr>
          <a:xfrm>
            <a:off x="4389648" y="10517492"/>
            <a:ext cx="1240130" cy="1401524"/>
          </a:xfrm>
          <a:custGeom>
            <a:avLst/>
            <a:gdLst>
              <a:gd name="connsiteX0" fmla="*/ 40112 w 1240130"/>
              <a:gd name="connsiteY0" fmla="*/ 43828 h 1401524"/>
              <a:gd name="connsiteX1" fmla="*/ 116312 w 1240130"/>
              <a:gd name="connsiteY1" fmla="*/ 84468 h 1401524"/>
              <a:gd name="connsiteX2" fmla="*/ 863072 w 1240130"/>
              <a:gd name="connsiteY2" fmla="*/ 628028 h 1401524"/>
              <a:gd name="connsiteX3" fmla="*/ 1213592 w 1240130"/>
              <a:gd name="connsiteY3" fmla="*/ 892188 h 1401524"/>
              <a:gd name="connsiteX4" fmla="*/ 1213592 w 1240130"/>
              <a:gd name="connsiteY4" fmla="*/ 1390028 h 1401524"/>
              <a:gd name="connsiteX5" fmla="*/ 1198352 w 1240130"/>
              <a:gd name="connsiteY5" fmla="*/ 1212228 h 1401524"/>
              <a:gd name="connsiteX6" fmla="*/ 1066272 w 1240130"/>
              <a:gd name="connsiteY6" fmla="*/ 871868 h 1401524"/>
              <a:gd name="connsiteX7" fmla="*/ 497312 w 1240130"/>
              <a:gd name="connsiteY7" fmla="*/ 501028 h 1401524"/>
              <a:gd name="connsiteX8" fmla="*/ 40112 w 1240130"/>
              <a:gd name="connsiteY8" fmla="*/ 43828 h 1401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0130" h="1401524">
                <a:moveTo>
                  <a:pt x="40112" y="43828"/>
                </a:moveTo>
                <a:cubicBezTo>
                  <a:pt x="-23388" y="-25599"/>
                  <a:pt x="-20848" y="-12899"/>
                  <a:pt x="116312" y="84468"/>
                </a:cubicBezTo>
                <a:cubicBezTo>
                  <a:pt x="253472" y="181835"/>
                  <a:pt x="863072" y="628028"/>
                  <a:pt x="863072" y="628028"/>
                </a:cubicBezTo>
                <a:cubicBezTo>
                  <a:pt x="1045952" y="762648"/>
                  <a:pt x="1155172" y="765188"/>
                  <a:pt x="1213592" y="892188"/>
                </a:cubicBezTo>
                <a:cubicBezTo>
                  <a:pt x="1272012" y="1019188"/>
                  <a:pt x="1216132" y="1336688"/>
                  <a:pt x="1213592" y="1390028"/>
                </a:cubicBezTo>
                <a:cubicBezTo>
                  <a:pt x="1211052" y="1443368"/>
                  <a:pt x="1222905" y="1298588"/>
                  <a:pt x="1198352" y="1212228"/>
                </a:cubicBezTo>
                <a:cubicBezTo>
                  <a:pt x="1173799" y="1125868"/>
                  <a:pt x="1183112" y="990401"/>
                  <a:pt x="1066272" y="871868"/>
                </a:cubicBezTo>
                <a:cubicBezTo>
                  <a:pt x="949432" y="753335"/>
                  <a:pt x="668339" y="640728"/>
                  <a:pt x="497312" y="501028"/>
                </a:cubicBezTo>
                <a:cubicBezTo>
                  <a:pt x="326285" y="361328"/>
                  <a:pt x="103612" y="113255"/>
                  <a:pt x="40112" y="438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64F96C61-6EFC-4FB5-BC9E-03C2036040FC}"/>
              </a:ext>
            </a:extLst>
          </p:cNvPr>
          <p:cNvSpPr/>
          <p:nvPr/>
        </p:nvSpPr>
        <p:spPr>
          <a:xfrm>
            <a:off x="5316439" y="11833417"/>
            <a:ext cx="292653" cy="1081770"/>
          </a:xfrm>
          <a:custGeom>
            <a:avLst/>
            <a:gdLst>
              <a:gd name="connsiteX0" fmla="*/ 291881 w 292653"/>
              <a:gd name="connsiteY0" fmla="*/ 18223 h 1081770"/>
              <a:gd name="connsiteX1" fmla="*/ 12481 w 292653"/>
              <a:gd name="connsiteY1" fmla="*/ 1054543 h 1081770"/>
              <a:gd name="connsiteX2" fmla="*/ 53121 w 292653"/>
              <a:gd name="connsiteY2" fmla="*/ 749743 h 1081770"/>
              <a:gd name="connsiteX3" fmla="*/ 93761 w 292653"/>
              <a:gd name="connsiteY3" fmla="*/ 419543 h 1081770"/>
              <a:gd name="connsiteX4" fmla="*/ 291881 w 292653"/>
              <a:gd name="connsiteY4" fmla="*/ 18223 h 1081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53" h="1081770">
                <a:moveTo>
                  <a:pt x="291881" y="18223"/>
                </a:moveTo>
                <a:cubicBezTo>
                  <a:pt x="278334" y="124056"/>
                  <a:pt x="52274" y="932623"/>
                  <a:pt x="12481" y="1054543"/>
                </a:cubicBezTo>
                <a:cubicBezTo>
                  <a:pt x="-27312" y="1176463"/>
                  <a:pt x="39574" y="855576"/>
                  <a:pt x="53121" y="749743"/>
                </a:cubicBezTo>
                <a:cubicBezTo>
                  <a:pt x="66668" y="643910"/>
                  <a:pt x="50581" y="542310"/>
                  <a:pt x="93761" y="419543"/>
                </a:cubicBezTo>
                <a:cubicBezTo>
                  <a:pt x="136941" y="296776"/>
                  <a:pt x="305428" y="-87610"/>
                  <a:pt x="291881" y="182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0EC16544-1CC6-469A-8CD4-4C302675FF15}"/>
              </a:ext>
            </a:extLst>
          </p:cNvPr>
          <p:cNvSpPr/>
          <p:nvPr/>
        </p:nvSpPr>
        <p:spPr>
          <a:xfrm>
            <a:off x="5577146" y="11854329"/>
            <a:ext cx="1459452" cy="1000916"/>
          </a:xfrm>
          <a:custGeom>
            <a:avLst/>
            <a:gdLst>
              <a:gd name="connsiteX0" fmla="*/ 271 w 1459452"/>
              <a:gd name="connsiteY0" fmla="*/ 26521 h 1000916"/>
              <a:gd name="connsiteX1" fmla="*/ 300837 w 1459452"/>
              <a:gd name="connsiteY1" fmla="*/ 49804 h 1000916"/>
              <a:gd name="connsiteX2" fmla="*/ 783437 w 1459452"/>
              <a:gd name="connsiteY2" fmla="*/ 272054 h 1000916"/>
              <a:gd name="connsiteX3" fmla="*/ 1291437 w 1459452"/>
              <a:gd name="connsiteY3" fmla="*/ 697504 h 1000916"/>
              <a:gd name="connsiteX4" fmla="*/ 1445954 w 1459452"/>
              <a:gd name="connsiteY4" fmla="*/ 989604 h 1000916"/>
              <a:gd name="connsiteX5" fmla="*/ 1429021 w 1459452"/>
              <a:gd name="connsiteY5" fmla="*/ 909171 h 1000916"/>
              <a:gd name="connsiteX6" fmla="*/ 1246987 w 1459452"/>
              <a:gd name="connsiteY6" fmla="*/ 612838 h 1000916"/>
              <a:gd name="connsiteX7" fmla="*/ 597171 w 1459452"/>
              <a:gd name="connsiteY7" fmla="*/ 106954 h 1000916"/>
              <a:gd name="connsiteX8" fmla="*/ 254271 w 1459452"/>
              <a:gd name="connsiteY8" fmla="*/ 3238 h 1000916"/>
              <a:gd name="connsiteX9" fmla="*/ 271 w 1459452"/>
              <a:gd name="connsiteY9" fmla="*/ 26521 h 100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9452" h="1000916">
                <a:moveTo>
                  <a:pt x="271" y="26521"/>
                </a:moveTo>
                <a:cubicBezTo>
                  <a:pt x="8032" y="34282"/>
                  <a:pt x="170309" y="8882"/>
                  <a:pt x="300837" y="49804"/>
                </a:cubicBezTo>
                <a:cubicBezTo>
                  <a:pt x="431365" y="90726"/>
                  <a:pt x="618337" y="164104"/>
                  <a:pt x="783437" y="272054"/>
                </a:cubicBezTo>
                <a:cubicBezTo>
                  <a:pt x="948537" y="380004"/>
                  <a:pt x="1181017" y="577912"/>
                  <a:pt x="1291437" y="697504"/>
                </a:cubicBezTo>
                <a:cubicBezTo>
                  <a:pt x="1401857" y="817096"/>
                  <a:pt x="1423023" y="954326"/>
                  <a:pt x="1445954" y="989604"/>
                </a:cubicBezTo>
                <a:cubicBezTo>
                  <a:pt x="1468885" y="1024882"/>
                  <a:pt x="1462182" y="971965"/>
                  <a:pt x="1429021" y="909171"/>
                </a:cubicBezTo>
                <a:cubicBezTo>
                  <a:pt x="1395860" y="846377"/>
                  <a:pt x="1385629" y="746541"/>
                  <a:pt x="1246987" y="612838"/>
                </a:cubicBezTo>
                <a:cubicBezTo>
                  <a:pt x="1108345" y="479135"/>
                  <a:pt x="762624" y="208554"/>
                  <a:pt x="597171" y="106954"/>
                </a:cubicBezTo>
                <a:cubicBezTo>
                  <a:pt x="431718" y="5354"/>
                  <a:pt x="355518" y="15938"/>
                  <a:pt x="254271" y="3238"/>
                </a:cubicBezTo>
                <a:cubicBezTo>
                  <a:pt x="153024" y="-9462"/>
                  <a:pt x="-7490" y="18760"/>
                  <a:pt x="271" y="265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B7A65329-8ED7-494B-9B0A-961B12B9A986}"/>
              </a:ext>
            </a:extLst>
          </p:cNvPr>
          <p:cNvSpPr/>
          <p:nvPr/>
        </p:nvSpPr>
        <p:spPr>
          <a:xfrm>
            <a:off x="5572331" y="11886250"/>
            <a:ext cx="1450314" cy="978133"/>
          </a:xfrm>
          <a:custGeom>
            <a:avLst/>
            <a:gdLst>
              <a:gd name="connsiteX0" fmla="*/ 11436 w 1450314"/>
              <a:gd name="connsiteY0" fmla="*/ 30583 h 978133"/>
              <a:gd name="connsiteX1" fmla="*/ 267552 w 1450314"/>
              <a:gd name="connsiteY1" fmla="*/ 20000 h 978133"/>
              <a:gd name="connsiteX2" fmla="*/ 743802 w 1450314"/>
              <a:gd name="connsiteY2" fmla="*/ 259183 h 978133"/>
              <a:gd name="connsiteX3" fmla="*/ 1194652 w 1450314"/>
              <a:gd name="connsiteY3" fmla="*/ 606317 h 978133"/>
              <a:gd name="connsiteX4" fmla="*/ 1366102 w 1450314"/>
              <a:gd name="connsiteY4" fmla="*/ 828567 h 978133"/>
              <a:gd name="connsiteX5" fmla="*/ 1446536 w 1450314"/>
              <a:gd name="connsiteY5" fmla="*/ 976733 h 978133"/>
              <a:gd name="connsiteX6" fmla="*/ 1349169 w 1450314"/>
              <a:gd name="connsiteY6" fmla="*/ 741783 h 978133"/>
              <a:gd name="connsiteX7" fmla="*/ 631619 w 1450314"/>
              <a:gd name="connsiteY7" fmla="*/ 170283 h 978133"/>
              <a:gd name="connsiteX8" fmla="*/ 11436 w 1450314"/>
              <a:gd name="connsiteY8" fmla="*/ 30583 h 97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0314" h="978133">
                <a:moveTo>
                  <a:pt x="11436" y="30583"/>
                </a:moveTo>
                <a:cubicBezTo>
                  <a:pt x="-49242" y="5536"/>
                  <a:pt x="145491" y="-18100"/>
                  <a:pt x="267552" y="20000"/>
                </a:cubicBezTo>
                <a:cubicBezTo>
                  <a:pt x="389613" y="58100"/>
                  <a:pt x="589285" y="161464"/>
                  <a:pt x="743802" y="259183"/>
                </a:cubicBezTo>
                <a:cubicBezTo>
                  <a:pt x="898319" y="356903"/>
                  <a:pt x="1090935" y="511420"/>
                  <a:pt x="1194652" y="606317"/>
                </a:cubicBezTo>
                <a:cubicBezTo>
                  <a:pt x="1298369" y="701214"/>
                  <a:pt x="1324121" y="766831"/>
                  <a:pt x="1366102" y="828567"/>
                </a:cubicBezTo>
                <a:cubicBezTo>
                  <a:pt x="1408083" y="890303"/>
                  <a:pt x="1449358" y="991197"/>
                  <a:pt x="1446536" y="976733"/>
                </a:cubicBezTo>
                <a:cubicBezTo>
                  <a:pt x="1443714" y="962269"/>
                  <a:pt x="1484989" y="876191"/>
                  <a:pt x="1349169" y="741783"/>
                </a:cubicBezTo>
                <a:cubicBezTo>
                  <a:pt x="1213350" y="607375"/>
                  <a:pt x="848930" y="288111"/>
                  <a:pt x="631619" y="170283"/>
                </a:cubicBezTo>
                <a:cubicBezTo>
                  <a:pt x="414308" y="52455"/>
                  <a:pt x="72114" y="55630"/>
                  <a:pt x="11436" y="305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92E102AF-2A8D-42BB-9F22-997FDBC40A36}"/>
              </a:ext>
            </a:extLst>
          </p:cNvPr>
          <p:cNvSpPr/>
          <p:nvPr/>
        </p:nvSpPr>
        <p:spPr>
          <a:xfrm>
            <a:off x="5438935" y="12238795"/>
            <a:ext cx="85757" cy="582431"/>
          </a:xfrm>
          <a:custGeom>
            <a:avLst/>
            <a:gdLst>
              <a:gd name="connsiteX0" fmla="*/ 83448 w 85757"/>
              <a:gd name="connsiteY0" fmla="*/ 16705 h 582431"/>
              <a:gd name="connsiteX1" fmla="*/ 74982 w 85757"/>
              <a:gd name="connsiteY1" fmla="*/ 306688 h 582431"/>
              <a:gd name="connsiteX2" fmla="*/ 898 w 85757"/>
              <a:gd name="connsiteY2" fmla="*/ 581855 h 582431"/>
              <a:gd name="connsiteX3" fmla="*/ 36882 w 85757"/>
              <a:gd name="connsiteY3" fmla="*/ 370188 h 582431"/>
              <a:gd name="connsiteX4" fmla="*/ 81332 w 85757"/>
              <a:gd name="connsiteY4" fmla="*/ 73855 h 582431"/>
              <a:gd name="connsiteX5" fmla="*/ 83448 w 85757"/>
              <a:gd name="connsiteY5" fmla="*/ 16705 h 58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57" h="582431">
                <a:moveTo>
                  <a:pt x="83448" y="16705"/>
                </a:moveTo>
                <a:cubicBezTo>
                  <a:pt x="82390" y="55510"/>
                  <a:pt x="88740" y="212496"/>
                  <a:pt x="74982" y="306688"/>
                </a:cubicBezTo>
                <a:cubicBezTo>
                  <a:pt x="61224" y="400880"/>
                  <a:pt x="7248" y="571272"/>
                  <a:pt x="898" y="581855"/>
                </a:cubicBezTo>
                <a:cubicBezTo>
                  <a:pt x="-5452" y="592438"/>
                  <a:pt x="23476" y="454855"/>
                  <a:pt x="36882" y="370188"/>
                </a:cubicBezTo>
                <a:cubicBezTo>
                  <a:pt x="50288" y="285521"/>
                  <a:pt x="73571" y="137002"/>
                  <a:pt x="81332" y="73855"/>
                </a:cubicBezTo>
                <a:cubicBezTo>
                  <a:pt x="89093" y="10708"/>
                  <a:pt x="84506" y="-22100"/>
                  <a:pt x="83448" y="167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563A6B3C-58F2-4AE1-AE7F-26E33101FC19}"/>
              </a:ext>
            </a:extLst>
          </p:cNvPr>
          <p:cNvSpPr/>
          <p:nvPr/>
        </p:nvSpPr>
        <p:spPr>
          <a:xfrm>
            <a:off x="5528527" y="12390879"/>
            <a:ext cx="282415" cy="439593"/>
          </a:xfrm>
          <a:custGeom>
            <a:avLst/>
            <a:gdLst>
              <a:gd name="connsiteX0" fmla="*/ 206 w 282415"/>
              <a:gd name="connsiteY0" fmla="*/ 2204 h 439593"/>
              <a:gd name="connsiteX1" fmla="*/ 165306 w 282415"/>
              <a:gd name="connsiteY1" fmla="*/ 271021 h 439593"/>
              <a:gd name="connsiteX2" fmla="*/ 281723 w 282415"/>
              <a:gd name="connsiteY2" fmla="*/ 438238 h 439593"/>
              <a:gd name="connsiteX3" fmla="*/ 211873 w 282415"/>
              <a:gd name="connsiteY3" fmla="*/ 342988 h 439593"/>
              <a:gd name="connsiteX4" fmla="*/ 173773 w 282415"/>
              <a:gd name="connsiteY4" fmla="*/ 218104 h 439593"/>
              <a:gd name="connsiteX5" fmla="*/ 131440 w 282415"/>
              <a:gd name="connsiteY5" fmla="*/ 148254 h 439593"/>
              <a:gd name="connsiteX6" fmla="*/ 206 w 282415"/>
              <a:gd name="connsiteY6" fmla="*/ 2204 h 439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415" h="439593">
                <a:moveTo>
                  <a:pt x="206" y="2204"/>
                </a:moveTo>
                <a:cubicBezTo>
                  <a:pt x="5850" y="22665"/>
                  <a:pt x="118387" y="198349"/>
                  <a:pt x="165306" y="271021"/>
                </a:cubicBezTo>
                <a:cubicBezTo>
                  <a:pt x="212226" y="343693"/>
                  <a:pt x="273962" y="426243"/>
                  <a:pt x="281723" y="438238"/>
                </a:cubicBezTo>
                <a:cubicBezTo>
                  <a:pt x="289484" y="450233"/>
                  <a:pt x="229865" y="379677"/>
                  <a:pt x="211873" y="342988"/>
                </a:cubicBezTo>
                <a:cubicBezTo>
                  <a:pt x="193881" y="306299"/>
                  <a:pt x="187178" y="250560"/>
                  <a:pt x="173773" y="218104"/>
                </a:cubicBezTo>
                <a:cubicBezTo>
                  <a:pt x="160368" y="185648"/>
                  <a:pt x="156840" y="187059"/>
                  <a:pt x="131440" y="148254"/>
                </a:cubicBezTo>
                <a:cubicBezTo>
                  <a:pt x="106040" y="109449"/>
                  <a:pt x="-5438" y="-18257"/>
                  <a:pt x="206" y="22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83BDAEB6-3E38-429D-BC67-FB0F4B9DA3AB}"/>
              </a:ext>
            </a:extLst>
          </p:cNvPr>
          <p:cNvSpPr/>
          <p:nvPr/>
        </p:nvSpPr>
        <p:spPr>
          <a:xfrm>
            <a:off x="5761547" y="11942232"/>
            <a:ext cx="908083" cy="499539"/>
          </a:xfrm>
          <a:custGeom>
            <a:avLst/>
            <a:gdLst>
              <a:gd name="connsiteX0" fmla="*/ 20 w 908083"/>
              <a:gd name="connsiteY0" fmla="*/ 1 h 499539"/>
              <a:gd name="connsiteX1" fmla="*/ 503786 w 908083"/>
              <a:gd name="connsiteY1" fmla="*/ 260351 h 499539"/>
              <a:gd name="connsiteX2" fmla="*/ 730270 w 908083"/>
              <a:gd name="connsiteY2" fmla="*/ 438151 h 499539"/>
              <a:gd name="connsiteX3" fmla="*/ 908070 w 908083"/>
              <a:gd name="connsiteY3" fmla="*/ 499535 h 499539"/>
              <a:gd name="connsiteX4" fmla="*/ 721803 w 908083"/>
              <a:gd name="connsiteY4" fmla="*/ 440268 h 499539"/>
              <a:gd name="connsiteX5" fmla="*/ 484736 w 908083"/>
              <a:gd name="connsiteY5" fmla="*/ 264585 h 499539"/>
              <a:gd name="connsiteX6" fmla="*/ 20 w 908083"/>
              <a:gd name="connsiteY6" fmla="*/ 1 h 49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8083" h="499539">
                <a:moveTo>
                  <a:pt x="20" y="1"/>
                </a:moveTo>
                <a:cubicBezTo>
                  <a:pt x="3195" y="-705"/>
                  <a:pt x="382078" y="187326"/>
                  <a:pt x="503786" y="260351"/>
                </a:cubicBezTo>
                <a:cubicBezTo>
                  <a:pt x="625494" y="333376"/>
                  <a:pt x="662889" y="398287"/>
                  <a:pt x="730270" y="438151"/>
                </a:cubicBezTo>
                <a:cubicBezTo>
                  <a:pt x="797651" y="478015"/>
                  <a:pt x="909481" y="499182"/>
                  <a:pt x="908070" y="499535"/>
                </a:cubicBezTo>
                <a:cubicBezTo>
                  <a:pt x="906659" y="499888"/>
                  <a:pt x="792359" y="479426"/>
                  <a:pt x="721803" y="440268"/>
                </a:cubicBezTo>
                <a:cubicBezTo>
                  <a:pt x="651247" y="401110"/>
                  <a:pt x="603269" y="334788"/>
                  <a:pt x="484736" y="264585"/>
                </a:cubicBezTo>
                <a:cubicBezTo>
                  <a:pt x="366203" y="194382"/>
                  <a:pt x="-3155" y="707"/>
                  <a:pt x="20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F11EAE41-F650-41DD-BBD0-F4B75782BECB}"/>
              </a:ext>
            </a:extLst>
          </p:cNvPr>
          <p:cNvSpPr/>
          <p:nvPr/>
        </p:nvSpPr>
        <p:spPr>
          <a:xfrm>
            <a:off x="5854210" y="11964804"/>
            <a:ext cx="785208" cy="448403"/>
          </a:xfrm>
          <a:custGeom>
            <a:avLst/>
            <a:gdLst>
              <a:gd name="connsiteX0" fmla="*/ 490 w 785208"/>
              <a:gd name="connsiteY0" fmla="*/ 713 h 448403"/>
              <a:gd name="connsiteX1" fmla="*/ 565640 w 785208"/>
              <a:gd name="connsiteY1" fmla="*/ 288579 h 448403"/>
              <a:gd name="connsiteX2" fmla="*/ 783657 w 785208"/>
              <a:gd name="connsiteY2" fmla="*/ 447329 h 448403"/>
              <a:gd name="connsiteX3" fmla="*/ 472507 w 785208"/>
              <a:gd name="connsiteY3" fmla="*/ 214496 h 448403"/>
              <a:gd name="connsiteX4" fmla="*/ 490 w 785208"/>
              <a:gd name="connsiteY4" fmla="*/ 713 h 44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208" h="448403">
                <a:moveTo>
                  <a:pt x="490" y="713"/>
                </a:moveTo>
                <a:cubicBezTo>
                  <a:pt x="16012" y="13060"/>
                  <a:pt x="435112" y="214143"/>
                  <a:pt x="565640" y="288579"/>
                </a:cubicBezTo>
                <a:cubicBezTo>
                  <a:pt x="696168" y="363015"/>
                  <a:pt x="799179" y="459676"/>
                  <a:pt x="783657" y="447329"/>
                </a:cubicBezTo>
                <a:cubicBezTo>
                  <a:pt x="768135" y="434982"/>
                  <a:pt x="603035" y="289638"/>
                  <a:pt x="472507" y="214496"/>
                </a:cubicBezTo>
                <a:cubicBezTo>
                  <a:pt x="341979" y="139354"/>
                  <a:pt x="-15032" y="-11634"/>
                  <a:pt x="490" y="7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91AA1037-E52B-4160-A5E2-DCDD67CDE8F5}"/>
              </a:ext>
            </a:extLst>
          </p:cNvPr>
          <p:cNvSpPr/>
          <p:nvPr/>
        </p:nvSpPr>
        <p:spPr>
          <a:xfrm>
            <a:off x="5587977" y="10732525"/>
            <a:ext cx="757821" cy="1181063"/>
          </a:xfrm>
          <a:custGeom>
            <a:avLst/>
            <a:gdLst>
              <a:gd name="connsiteX0" fmla="*/ 23 w 757821"/>
              <a:gd name="connsiteY0" fmla="*/ 1180075 h 1181063"/>
              <a:gd name="connsiteX1" fmla="*/ 118556 w 757821"/>
              <a:gd name="connsiteY1" fmla="*/ 799075 h 1181063"/>
              <a:gd name="connsiteX2" fmla="*/ 351390 w 757821"/>
              <a:gd name="connsiteY2" fmla="*/ 464642 h 1181063"/>
              <a:gd name="connsiteX3" fmla="*/ 474156 w 757821"/>
              <a:gd name="connsiteY3" fmla="*/ 252975 h 1181063"/>
              <a:gd name="connsiteX4" fmla="*/ 499556 w 757821"/>
              <a:gd name="connsiteY4" fmla="*/ 83642 h 1181063"/>
              <a:gd name="connsiteX5" fmla="*/ 757790 w 757821"/>
              <a:gd name="connsiteY5" fmla="*/ 3208 h 1181063"/>
              <a:gd name="connsiteX6" fmla="*/ 516490 w 757821"/>
              <a:gd name="connsiteY6" fmla="*/ 32842 h 1181063"/>
              <a:gd name="connsiteX7" fmla="*/ 414890 w 757821"/>
              <a:gd name="connsiteY7" fmla="*/ 185242 h 1181063"/>
              <a:gd name="connsiteX8" fmla="*/ 304823 w 757821"/>
              <a:gd name="connsiteY8" fmla="*/ 464642 h 1181063"/>
              <a:gd name="connsiteX9" fmla="*/ 127023 w 757821"/>
              <a:gd name="connsiteY9" fmla="*/ 680542 h 1181063"/>
              <a:gd name="connsiteX10" fmla="*/ 23 w 757821"/>
              <a:gd name="connsiteY10" fmla="*/ 1180075 h 118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7821" h="1181063">
                <a:moveTo>
                  <a:pt x="23" y="1180075"/>
                </a:moveTo>
                <a:cubicBezTo>
                  <a:pt x="-1388" y="1199830"/>
                  <a:pt x="59995" y="918314"/>
                  <a:pt x="118556" y="799075"/>
                </a:cubicBezTo>
                <a:cubicBezTo>
                  <a:pt x="177117" y="679836"/>
                  <a:pt x="292123" y="555659"/>
                  <a:pt x="351390" y="464642"/>
                </a:cubicBezTo>
                <a:cubicBezTo>
                  <a:pt x="410657" y="373625"/>
                  <a:pt x="449462" y="316475"/>
                  <a:pt x="474156" y="252975"/>
                </a:cubicBezTo>
                <a:cubicBezTo>
                  <a:pt x="498850" y="189475"/>
                  <a:pt x="452284" y="125270"/>
                  <a:pt x="499556" y="83642"/>
                </a:cubicBezTo>
                <a:cubicBezTo>
                  <a:pt x="546828" y="42014"/>
                  <a:pt x="754968" y="11675"/>
                  <a:pt x="757790" y="3208"/>
                </a:cubicBezTo>
                <a:cubicBezTo>
                  <a:pt x="760612" y="-5259"/>
                  <a:pt x="573640" y="2503"/>
                  <a:pt x="516490" y="32842"/>
                </a:cubicBezTo>
                <a:cubicBezTo>
                  <a:pt x="459340" y="63181"/>
                  <a:pt x="450168" y="113276"/>
                  <a:pt x="414890" y="185242"/>
                </a:cubicBezTo>
                <a:cubicBezTo>
                  <a:pt x="379612" y="257208"/>
                  <a:pt x="352801" y="382092"/>
                  <a:pt x="304823" y="464642"/>
                </a:cubicBezTo>
                <a:cubicBezTo>
                  <a:pt x="256845" y="547192"/>
                  <a:pt x="176412" y="566948"/>
                  <a:pt x="127023" y="680542"/>
                </a:cubicBezTo>
                <a:cubicBezTo>
                  <a:pt x="77634" y="794136"/>
                  <a:pt x="1434" y="1160320"/>
                  <a:pt x="23" y="11800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033F4349-CF69-4D8F-8832-E848B35404D9}"/>
              </a:ext>
            </a:extLst>
          </p:cNvPr>
          <p:cNvSpPr/>
          <p:nvPr/>
        </p:nvSpPr>
        <p:spPr>
          <a:xfrm>
            <a:off x="6104921" y="10670573"/>
            <a:ext cx="756978" cy="280516"/>
          </a:xfrm>
          <a:custGeom>
            <a:avLst/>
            <a:gdLst>
              <a:gd name="connsiteX0" fmla="*/ 2192 w 756978"/>
              <a:gd name="connsiteY0" fmla="*/ 97440 h 280516"/>
              <a:gd name="connsiteX1" fmla="*/ 127604 w 756978"/>
              <a:gd name="connsiteY1" fmla="*/ 33940 h 280516"/>
              <a:gd name="connsiteX2" fmla="*/ 313342 w 756978"/>
              <a:gd name="connsiteY2" fmla="*/ 52990 h 280516"/>
              <a:gd name="connsiteX3" fmla="*/ 734029 w 756978"/>
              <a:gd name="connsiteY3" fmla="*/ 268890 h 280516"/>
              <a:gd name="connsiteX4" fmla="*/ 689579 w 756978"/>
              <a:gd name="connsiteY4" fmla="*/ 241902 h 280516"/>
              <a:gd name="connsiteX5" fmla="*/ 589567 w 756978"/>
              <a:gd name="connsiteY5" fmla="*/ 160940 h 280516"/>
              <a:gd name="connsiteX6" fmla="*/ 232379 w 756978"/>
              <a:gd name="connsiteY6" fmla="*/ 602 h 280516"/>
              <a:gd name="connsiteX7" fmla="*/ 2192 w 756978"/>
              <a:gd name="connsiteY7" fmla="*/ 97440 h 280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978" h="280516">
                <a:moveTo>
                  <a:pt x="2192" y="97440"/>
                </a:moveTo>
                <a:cubicBezTo>
                  <a:pt x="-15270" y="102996"/>
                  <a:pt x="75746" y="41348"/>
                  <a:pt x="127604" y="33940"/>
                </a:cubicBezTo>
                <a:cubicBezTo>
                  <a:pt x="179462" y="26532"/>
                  <a:pt x="212271" y="13832"/>
                  <a:pt x="313342" y="52990"/>
                </a:cubicBezTo>
                <a:cubicBezTo>
                  <a:pt x="414413" y="92148"/>
                  <a:pt x="671323" y="237405"/>
                  <a:pt x="734029" y="268890"/>
                </a:cubicBezTo>
                <a:cubicBezTo>
                  <a:pt x="796735" y="300375"/>
                  <a:pt x="713656" y="259894"/>
                  <a:pt x="689579" y="241902"/>
                </a:cubicBezTo>
                <a:cubicBezTo>
                  <a:pt x="665502" y="223910"/>
                  <a:pt x="665767" y="201157"/>
                  <a:pt x="589567" y="160940"/>
                </a:cubicBezTo>
                <a:cubicBezTo>
                  <a:pt x="513367" y="120723"/>
                  <a:pt x="333185" y="9862"/>
                  <a:pt x="232379" y="602"/>
                </a:cubicBezTo>
                <a:cubicBezTo>
                  <a:pt x="131573" y="-8658"/>
                  <a:pt x="19654" y="91884"/>
                  <a:pt x="2192" y="974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0BAE63DD-1208-4017-A991-4B3565E101C5}"/>
              </a:ext>
            </a:extLst>
          </p:cNvPr>
          <p:cNvSpPr/>
          <p:nvPr/>
        </p:nvSpPr>
        <p:spPr>
          <a:xfrm>
            <a:off x="6340475" y="10744200"/>
            <a:ext cx="666990" cy="370143"/>
          </a:xfrm>
          <a:custGeom>
            <a:avLst/>
            <a:gdLst>
              <a:gd name="connsiteX0" fmla="*/ 0 w 666990"/>
              <a:gd name="connsiteY0" fmla="*/ 0 h 370143"/>
              <a:gd name="connsiteX1" fmla="*/ 493713 w 666990"/>
              <a:gd name="connsiteY1" fmla="*/ 222250 h 370143"/>
              <a:gd name="connsiteX2" fmla="*/ 666750 w 666990"/>
              <a:gd name="connsiteY2" fmla="*/ 369888 h 370143"/>
              <a:gd name="connsiteX3" fmla="*/ 523875 w 666990"/>
              <a:gd name="connsiteY3" fmla="*/ 254000 h 370143"/>
              <a:gd name="connsiteX4" fmla="*/ 227013 w 666990"/>
              <a:gd name="connsiteY4" fmla="*/ 111125 h 370143"/>
              <a:gd name="connsiteX5" fmla="*/ 0 w 666990"/>
              <a:gd name="connsiteY5" fmla="*/ 0 h 37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6990" h="370143">
                <a:moveTo>
                  <a:pt x="0" y="0"/>
                </a:moveTo>
                <a:cubicBezTo>
                  <a:pt x="191294" y="80301"/>
                  <a:pt x="382588" y="160602"/>
                  <a:pt x="493713" y="222250"/>
                </a:cubicBezTo>
                <a:cubicBezTo>
                  <a:pt x="604838" y="283898"/>
                  <a:pt x="666750" y="369888"/>
                  <a:pt x="666750" y="369888"/>
                </a:cubicBezTo>
                <a:cubicBezTo>
                  <a:pt x="671777" y="375180"/>
                  <a:pt x="597165" y="297127"/>
                  <a:pt x="523875" y="254000"/>
                </a:cubicBezTo>
                <a:cubicBezTo>
                  <a:pt x="450586" y="210873"/>
                  <a:pt x="227013" y="111125"/>
                  <a:pt x="227013" y="111125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F5346EDB-0BD4-4631-9B4F-6A52C87F453D}"/>
              </a:ext>
            </a:extLst>
          </p:cNvPr>
          <p:cNvSpPr/>
          <p:nvPr/>
        </p:nvSpPr>
        <p:spPr>
          <a:xfrm>
            <a:off x="6998438" y="11110470"/>
            <a:ext cx="332899" cy="374251"/>
          </a:xfrm>
          <a:custGeom>
            <a:avLst/>
            <a:gdLst>
              <a:gd name="connsiteX0" fmla="*/ 2437 w 332899"/>
              <a:gd name="connsiteY0" fmla="*/ 2030 h 374251"/>
              <a:gd name="connsiteX1" fmla="*/ 327875 w 332899"/>
              <a:gd name="connsiteY1" fmla="*/ 367155 h 374251"/>
              <a:gd name="connsiteX2" fmla="*/ 186587 w 332899"/>
              <a:gd name="connsiteY2" fmla="*/ 225868 h 374251"/>
              <a:gd name="connsiteX3" fmla="*/ 2437 w 332899"/>
              <a:gd name="connsiteY3" fmla="*/ 2030 h 37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899" h="374251">
                <a:moveTo>
                  <a:pt x="2437" y="2030"/>
                </a:moveTo>
                <a:cubicBezTo>
                  <a:pt x="25985" y="25578"/>
                  <a:pt x="297183" y="329849"/>
                  <a:pt x="327875" y="367155"/>
                </a:cubicBezTo>
                <a:cubicBezTo>
                  <a:pt x="358567" y="404461"/>
                  <a:pt x="240827" y="285399"/>
                  <a:pt x="186587" y="225868"/>
                </a:cubicBezTo>
                <a:cubicBezTo>
                  <a:pt x="132347" y="166337"/>
                  <a:pt x="-21111" y="-21518"/>
                  <a:pt x="2437" y="20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AC756EC6-D7E4-433F-920B-C90F8285D26F}"/>
              </a:ext>
            </a:extLst>
          </p:cNvPr>
          <p:cNvSpPr/>
          <p:nvPr/>
        </p:nvSpPr>
        <p:spPr>
          <a:xfrm>
            <a:off x="6843755" y="10932431"/>
            <a:ext cx="494039" cy="518403"/>
          </a:xfrm>
          <a:custGeom>
            <a:avLst/>
            <a:gdLst>
              <a:gd name="connsiteX0" fmla="*/ 6308 w 494039"/>
              <a:gd name="connsiteY0" fmla="*/ 8619 h 518403"/>
              <a:gd name="connsiteX1" fmla="*/ 438108 w 494039"/>
              <a:gd name="connsiteY1" fmla="*/ 407082 h 518403"/>
              <a:gd name="connsiteX2" fmla="*/ 485733 w 494039"/>
              <a:gd name="connsiteY2" fmla="*/ 518207 h 518403"/>
              <a:gd name="connsiteX3" fmla="*/ 411120 w 494039"/>
              <a:gd name="connsiteY3" fmla="*/ 389619 h 518403"/>
              <a:gd name="connsiteX4" fmla="*/ 195220 w 494039"/>
              <a:gd name="connsiteY4" fmla="*/ 153082 h 518403"/>
              <a:gd name="connsiteX5" fmla="*/ 6308 w 494039"/>
              <a:gd name="connsiteY5" fmla="*/ 8619 h 51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4039" h="518403">
                <a:moveTo>
                  <a:pt x="6308" y="8619"/>
                </a:moveTo>
                <a:cubicBezTo>
                  <a:pt x="46789" y="50952"/>
                  <a:pt x="358204" y="322151"/>
                  <a:pt x="438108" y="407082"/>
                </a:cubicBezTo>
                <a:cubicBezTo>
                  <a:pt x="518012" y="492013"/>
                  <a:pt x="490231" y="521118"/>
                  <a:pt x="485733" y="518207"/>
                </a:cubicBezTo>
                <a:cubicBezTo>
                  <a:pt x="481235" y="515296"/>
                  <a:pt x="459539" y="450473"/>
                  <a:pt x="411120" y="389619"/>
                </a:cubicBezTo>
                <a:cubicBezTo>
                  <a:pt x="362701" y="328765"/>
                  <a:pt x="259514" y="215788"/>
                  <a:pt x="195220" y="153082"/>
                </a:cubicBezTo>
                <a:cubicBezTo>
                  <a:pt x="130926" y="90376"/>
                  <a:pt x="-34173" y="-33714"/>
                  <a:pt x="6308" y="86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9664D283-819B-46F6-973D-118D999210E4}"/>
              </a:ext>
            </a:extLst>
          </p:cNvPr>
          <p:cNvSpPr/>
          <p:nvPr/>
        </p:nvSpPr>
        <p:spPr>
          <a:xfrm>
            <a:off x="7326790" y="11488690"/>
            <a:ext cx="563830" cy="1322451"/>
          </a:xfrm>
          <a:custGeom>
            <a:avLst/>
            <a:gdLst>
              <a:gd name="connsiteX0" fmla="*/ 1110 w 563830"/>
              <a:gd name="connsiteY0" fmla="*/ 1635 h 1322451"/>
              <a:gd name="connsiteX1" fmla="*/ 293210 w 563830"/>
              <a:gd name="connsiteY1" fmla="*/ 519160 h 1322451"/>
              <a:gd name="connsiteX2" fmla="*/ 509110 w 563830"/>
              <a:gd name="connsiteY2" fmla="*/ 1208135 h 1322451"/>
              <a:gd name="connsiteX3" fmla="*/ 563085 w 563830"/>
              <a:gd name="connsiteY3" fmla="*/ 1319260 h 1322451"/>
              <a:gd name="connsiteX4" fmla="*/ 483710 w 563830"/>
              <a:gd name="connsiteY4" fmla="*/ 1182735 h 1322451"/>
              <a:gd name="connsiteX5" fmla="*/ 328135 w 563830"/>
              <a:gd name="connsiteY5" fmla="*/ 747760 h 1322451"/>
              <a:gd name="connsiteX6" fmla="*/ 197960 w 563830"/>
              <a:gd name="connsiteY6" fmla="*/ 369935 h 1322451"/>
              <a:gd name="connsiteX7" fmla="*/ 1110 w 563830"/>
              <a:gd name="connsiteY7" fmla="*/ 1635 h 132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3830" h="1322451">
                <a:moveTo>
                  <a:pt x="1110" y="1635"/>
                </a:moveTo>
                <a:cubicBezTo>
                  <a:pt x="16985" y="26506"/>
                  <a:pt x="208543" y="318077"/>
                  <a:pt x="293210" y="519160"/>
                </a:cubicBezTo>
                <a:cubicBezTo>
                  <a:pt x="377877" y="720243"/>
                  <a:pt x="464131" y="1074785"/>
                  <a:pt x="509110" y="1208135"/>
                </a:cubicBezTo>
                <a:cubicBezTo>
                  <a:pt x="554089" y="1341485"/>
                  <a:pt x="567318" y="1323493"/>
                  <a:pt x="563085" y="1319260"/>
                </a:cubicBezTo>
                <a:cubicBezTo>
                  <a:pt x="558852" y="1315027"/>
                  <a:pt x="522868" y="1277985"/>
                  <a:pt x="483710" y="1182735"/>
                </a:cubicBezTo>
                <a:cubicBezTo>
                  <a:pt x="444552" y="1087485"/>
                  <a:pt x="375760" y="883227"/>
                  <a:pt x="328135" y="747760"/>
                </a:cubicBezTo>
                <a:cubicBezTo>
                  <a:pt x="280510" y="612293"/>
                  <a:pt x="251935" y="497993"/>
                  <a:pt x="197960" y="369935"/>
                </a:cubicBezTo>
                <a:cubicBezTo>
                  <a:pt x="143985" y="241877"/>
                  <a:pt x="-14765" y="-23236"/>
                  <a:pt x="1110" y="16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20304ED8-D3FB-428E-99D8-59BB655E9534}"/>
              </a:ext>
            </a:extLst>
          </p:cNvPr>
          <p:cNvSpPr/>
          <p:nvPr/>
        </p:nvSpPr>
        <p:spPr>
          <a:xfrm>
            <a:off x="7314335" y="11377350"/>
            <a:ext cx="595479" cy="1480340"/>
          </a:xfrm>
          <a:custGeom>
            <a:avLst/>
            <a:gdLst>
              <a:gd name="connsiteX0" fmla="*/ 26265 w 595479"/>
              <a:gd name="connsiteY0" fmla="*/ 46300 h 1480340"/>
              <a:gd name="connsiteX1" fmla="*/ 51665 w 595479"/>
              <a:gd name="connsiteY1" fmla="*/ 93925 h 1480340"/>
              <a:gd name="connsiteX2" fmla="*/ 350115 w 595479"/>
              <a:gd name="connsiteY2" fmla="*/ 687650 h 1480340"/>
              <a:gd name="connsiteX3" fmla="*/ 537440 w 595479"/>
              <a:gd name="connsiteY3" fmla="*/ 1303600 h 1480340"/>
              <a:gd name="connsiteX4" fmla="*/ 591415 w 595479"/>
              <a:gd name="connsiteY4" fmla="*/ 1478225 h 1480340"/>
              <a:gd name="connsiteX5" fmla="*/ 572365 w 595479"/>
              <a:gd name="connsiteY5" fmla="*/ 1363925 h 1480340"/>
              <a:gd name="connsiteX6" fmla="*/ 419965 w 595479"/>
              <a:gd name="connsiteY6" fmla="*/ 874975 h 1480340"/>
              <a:gd name="connsiteX7" fmla="*/ 324715 w 595479"/>
              <a:gd name="connsiteY7" fmla="*/ 541600 h 1480340"/>
              <a:gd name="connsiteX8" fmla="*/ 26265 w 595479"/>
              <a:gd name="connsiteY8" fmla="*/ 46300 h 148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5479" h="1480340">
                <a:moveTo>
                  <a:pt x="26265" y="46300"/>
                </a:moveTo>
                <a:cubicBezTo>
                  <a:pt x="-19243" y="-28312"/>
                  <a:pt x="-2310" y="-12967"/>
                  <a:pt x="51665" y="93925"/>
                </a:cubicBezTo>
                <a:cubicBezTo>
                  <a:pt x="105640" y="200817"/>
                  <a:pt x="269153" y="486038"/>
                  <a:pt x="350115" y="687650"/>
                </a:cubicBezTo>
                <a:cubicBezTo>
                  <a:pt x="431078" y="889263"/>
                  <a:pt x="497223" y="1171838"/>
                  <a:pt x="537440" y="1303600"/>
                </a:cubicBezTo>
                <a:cubicBezTo>
                  <a:pt x="577657" y="1435362"/>
                  <a:pt x="585594" y="1468171"/>
                  <a:pt x="591415" y="1478225"/>
                </a:cubicBezTo>
                <a:cubicBezTo>
                  <a:pt x="597236" y="1488279"/>
                  <a:pt x="600940" y="1464467"/>
                  <a:pt x="572365" y="1363925"/>
                </a:cubicBezTo>
                <a:cubicBezTo>
                  <a:pt x="543790" y="1263383"/>
                  <a:pt x="461240" y="1012029"/>
                  <a:pt x="419965" y="874975"/>
                </a:cubicBezTo>
                <a:cubicBezTo>
                  <a:pt x="378690" y="737921"/>
                  <a:pt x="388215" y="678125"/>
                  <a:pt x="324715" y="541600"/>
                </a:cubicBezTo>
                <a:cubicBezTo>
                  <a:pt x="261215" y="405075"/>
                  <a:pt x="71773" y="120912"/>
                  <a:pt x="26265" y="463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79CE62A5-4D42-46C0-945D-1FA60328A81E}"/>
              </a:ext>
            </a:extLst>
          </p:cNvPr>
          <p:cNvSpPr/>
          <p:nvPr/>
        </p:nvSpPr>
        <p:spPr>
          <a:xfrm>
            <a:off x="8048547" y="9688648"/>
            <a:ext cx="977234" cy="1498251"/>
          </a:xfrm>
          <a:custGeom>
            <a:avLst/>
            <a:gdLst>
              <a:gd name="connsiteX0" fmla="*/ 7486 w 977234"/>
              <a:gd name="connsiteY0" fmla="*/ 9919 h 1498251"/>
              <a:gd name="connsiteX1" fmla="*/ 253020 w 977234"/>
              <a:gd name="connsiteY1" fmla="*/ 484052 h 1498251"/>
              <a:gd name="connsiteX2" fmla="*/ 837220 w 977234"/>
              <a:gd name="connsiteY2" fmla="*/ 1152919 h 1498251"/>
              <a:gd name="connsiteX3" fmla="*/ 968453 w 977234"/>
              <a:gd name="connsiteY3" fmla="*/ 1495819 h 1498251"/>
              <a:gd name="connsiteX4" fmla="*/ 947286 w 977234"/>
              <a:gd name="connsiteY4" fmla="*/ 1288385 h 1498251"/>
              <a:gd name="connsiteX5" fmla="*/ 803353 w 977234"/>
              <a:gd name="connsiteY5" fmla="*/ 953952 h 1498251"/>
              <a:gd name="connsiteX6" fmla="*/ 134486 w 977234"/>
              <a:gd name="connsiteY6" fmla="*/ 225819 h 1498251"/>
              <a:gd name="connsiteX7" fmla="*/ 7486 w 977234"/>
              <a:gd name="connsiteY7" fmla="*/ 9919 h 1498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7234" h="1498251">
                <a:moveTo>
                  <a:pt x="7486" y="9919"/>
                </a:moveTo>
                <a:cubicBezTo>
                  <a:pt x="27242" y="52958"/>
                  <a:pt x="114731" y="293552"/>
                  <a:pt x="253020" y="484052"/>
                </a:cubicBezTo>
                <a:cubicBezTo>
                  <a:pt x="391309" y="674552"/>
                  <a:pt x="717981" y="984291"/>
                  <a:pt x="837220" y="1152919"/>
                </a:cubicBezTo>
                <a:cubicBezTo>
                  <a:pt x="956459" y="1321547"/>
                  <a:pt x="950109" y="1473241"/>
                  <a:pt x="968453" y="1495819"/>
                </a:cubicBezTo>
                <a:cubicBezTo>
                  <a:pt x="986797" y="1518397"/>
                  <a:pt x="974803" y="1378696"/>
                  <a:pt x="947286" y="1288385"/>
                </a:cubicBezTo>
                <a:cubicBezTo>
                  <a:pt x="919769" y="1198074"/>
                  <a:pt x="938820" y="1131046"/>
                  <a:pt x="803353" y="953952"/>
                </a:cubicBezTo>
                <a:cubicBezTo>
                  <a:pt x="667886" y="776858"/>
                  <a:pt x="269247" y="383158"/>
                  <a:pt x="134486" y="225819"/>
                </a:cubicBezTo>
                <a:cubicBezTo>
                  <a:pt x="-275" y="68480"/>
                  <a:pt x="-12270" y="-33120"/>
                  <a:pt x="7486" y="99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826B4E62-5533-4D00-98F8-1397ED581E18}"/>
              </a:ext>
            </a:extLst>
          </p:cNvPr>
          <p:cNvSpPr/>
          <p:nvPr/>
        </p:nvSpPr>
        <p:spPr>
          <a:xfrm>
            <a:off x="7569061" y="10534139"/>
            <a:ext cx="128818" cy="1312189"/>
          </a:xfrm>
          <a:custGeom>
            <a:avLst/>
            <a:gdLst>
              <a:gd name="connsiteX0" fmla="*/ 139 w 128818"/>
              <a:gd name="connsiteY0" fmla="*/ 511 h 1312189"/>
              <a:gd name="connsiteX1" fmla="*/ 127139 w 128818"/>
              <a:gd name="connsiteY1" fmla="*/ 699011 h 1312189"/>
              <a:gd name="connsiteX2" fmla="*/ 73164 w 128818"/>
              <a:gd name="connsiteY2" fmla="*/ 1295911 h 1312189"/>
              <a:gd name="connsiteX3" fmla="*/ 76339 w 128818"/>
              <a:gd name="connsiteY3" fmla="*/ 1095886 h 1312189"/>
              <a:gd name="connsiteX4" fmla="*/ 101739 w 128818"/>
              <a:gd name="connsiteY4" fmla="*/ 594236 h 1312189"/>
              <a:gd name="connsiteX5" fmla="*/ 139 w 128818"/>
              <a:gd name="connsiteY5" fmla="*/ 511 h 131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818" h="1312189">
                <a:moveTo>
                  <a:pt x="139" y="511"/>
                </a:moveTo>
                <a:cubicBezTo>
                  <a:pt x="4372" y="17973"/>
                  <a:pt x="114968" y="483111"/>
                  <a:pt x="127139" y="699011"/>
                </a:cubicBezTo>
                <a:cubicBezTo>
                  <a:pt x="139310" y="914911"/>
                  <a:pt x="81631" y="1229765"/>
                  <a:pt x="73164" y="1295911"/>
                </a:cubicBezTo>
                <a:cubicBezTo>
                  <a:pt x="64697" y="1362057"/>
                  <a:pt x="71577" y="1212832"/>
                  <a:pt x="76339" y="1095886"/>
                </a:cubicBezTo>
                <a:cubicBezTo>
                  <a:pt x="81102" y="978940"/>
                  <a:pt x="114439" y="771507"/>
                  <a:pt x="101739" y="594236"/>
                </a:cubicBezTo>
                <a:cubicBezTo>
                  <a:pt x="89039" y="416965"/>
                  <a:pt x="-4094" y="-16951"/>
                  <a:pt x="139" y="5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B411B898-44C7-4E55-829F-0A60333B7DA8}"/>
              </a:ext>
            </a:extLst>
          </p:cNvPr>
          <p:cNvSpPr/>
          <p:nvPr/>
        </p:nvSpPr>
        <p:spPr>
          <a:xfrm>
            <a:off x="7616629" y="10643566"/>
            <a:ext cx="375201" cy="1269486"/>
          </a:xfrm>
          <a:custGeom>
            <a:avLst/>
            <a:gdLst>
              <a:gd name="connsiteX0" fmla="*/ 374846 w 375201"/>
              <a:gd name="connsiteY0" fmla="*/ 2209 h 1269486"/>
              <a:gd name="connsiteX1" fmla="*/ 193871 w 375201"/>
              <a:gd name="connsiteY1" fmla="*/ 713409 h 1269486"/>
              <a:gd name="connsiteX2" fmla="*/ 196 w 375201"/>
              <a:gd name="connsiteY2" fmla="*/ 1269034 h 1269486"/>
              <a:gd name="connsiteX3" fmla="*/ 158946 w 375201"/>
              <a:gd name="connsiteY3" fmla="*/ 802309 h 1269486"/>
              <a:gd name="connsiteX4" fmla="*/ 238321 w 375201"/>
              <a:gd name="connsiteY4" fmla="*/ 500684 h 1269486"/>
              <a:gd name="connsiteX5" fmla="*/ 374846 w 375201"/>
              <a:gd name="connsiteY5" fmla="*/ 2209 h 126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201" h="1269486">
                <a:moveTo>
                  <a:pt x="374846" y="2209"/>
                </a:moveTo>
                <a:cubicBezTo>
                  <a:pt x="367438" y="37663"/>
                  <a:pt x="256313" y="502272"/>
                  <a:pt x="193871" y="713409"/>
                </a:cubicBezTo>
                <a:cubicBezTo>
                  <a:pt x="131429" y="924546"/>
                  <a:pt x="6017" y="1254217"/>
                  <a:pt x="196" y="1269034"/>
                </a:cubicBezTo>
                <a:cubicBezTo>
                  <a:pt x="-5625" y="1283851"/>
                  <a:pt x="119259" y="930367"/>
                  <a:pt x="158946" y="802309"/>
                </a:cubicBezTo>
                <a:cubicBezTo>
                  <a:pt x="198633" y="674251"/>
                  <a:pt x="204983" y="633505"/>
                  <a:pt x="238321" y="500684"/>
                </a:cubicBezTo>
                <a:cubicBezTo>
                  <a:pt x="271658" y="367863"/>
                  <a:pt x="382254" y="-33245"/>
                  <a:pt x="374846" y="22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691EBAA2-171B-4EF5-888D-EB99F0E975FE}"/>
              </a:ext>
            </a:extLst>
          </p:cNvPr>
          <p:cNvSpPr/>
          <p:nvPr/>
        </p:nvSpPr>
        <p:spPr>
          <a:xfrm>
            <a:off x="8982001" y="11123956"/>
            <a:ext cx="169250" cy="1249192"/>
          </a:xfrm>
          <a:custGeom>
            <a:avLst/>
            <a:gdLst>
              <a:gd name="connsiteX0" fmla="*/ 38174 w 169250"/>
              <a:gd name="connsiteY0" fmla="*/ 80619 h 1249192"/>
              <a:gd name="connsiteX1" fmla="*/ 168349 w 169250"/>
              <a:gd name="connsiteY1" fmla="*/ 985494 h 1249192"/>
              <a:gd name="connsiteX2" fmla="*/ 98499 w 169250"/>
              <a:gd name="connsiteY2" fmla="*/ 1249019 h 1249192"/>
              <a:gd name="connsiteX3" fmla="*/ 152474 w 169250"/>
              <a:gd name="connsiteY3" fmla="*/ 960094 h 1249192"/>
              <a:gd name="connsiteX4" fmla="*/ 6424 w 169250"/>
              <a:gd name="connsiteY4" fmla="*/ 147294 h 1249192"/>
              <a:gd name="connsiteX5" fmla="*/ 38174 w 169250"/>
              <a:gd name="connsiteY5" fmla="*/ 80619 h 124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250" h="1249192">
                <a:moveTo>
                  <a:pt x="38174" y="80619"/>
                </a:moveTo>
                <a:cubicBezTo>
                  <a:pt x="65162" y="220319"/>
                  <a:pt x="158295" y="790761"/>
                  <a:pt x="168349" y="985494"/>
                </a:cubicBezTo>
                <a:cubicBezTo>
                  <a:pt x="178403" y="1180227"/>
                  <a:pt x="101145" y="1253252"/>
                  <a:pt x="98499" y="1249019"/>
                </a:cubicBezTo>
                <a:cubicBezTo>
                  <a:pt x="95853" y="1244786"/>
                  <a:pt x="167820" y="1143715"/>
                  <a:pt x="152474" y="960094"/>
                </a:cubicBezTo>
                <a:cubicBezTo>
                  <a:pt x="137128" y="776473"/>
                  <a:pt x="24416" y="299165"/>
                  <a:pt x="6424" y="147294"/>
                </a:cubicBezTo>
                <a:cubicBezTo>
                  <a:pt x="-11568" y="-4577"/>
                  <a:pt x="11186" y="-59081"/>
                  <a:pt x="38174" y="806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79BD272C-28CF-49FE-B6F2-B8BCD33D5E14}"/>
              </a:ext>
            </a:extLst>
          </p:cNvPr>
          <p:cNvSpPr/>
          <p:nvPr/>
        </p:nvSpPr>
        <p:spPr>
          <a:xfrm>
            <a:off x="7786271" y="11283800"/>
            <a:ext cx="1133510" cy="1065975"/>
          </a:xfrm>
          <a:custGeom>
            <a:avLst/>
            <a:gdLst>
              <a:gd name="connsiteX0" fmla="*/ 986254 w 1133510"/>
              <a:gd name="connsiteY0" fmla="*/ 150 h 1065975"/>
              <a:gd name="connsiteX1" fmla="*/ 1065629 w 1133510"/>
              <a:gd name="connsiteY1" fmla="*/ 184300 h 1065975"/>
              <a:gd name="connsiteX2" fmla="*/ 738604 w 1133510"/>
              <a:gd name="connsiteY2" fmla="*/ 476400 h 1065975"/>
              <a:gd name="connsiteX3" fmla="*/ 5179 w 1133510"/>
              <a:gd name="connsiteY3" fmla="*/ 1057425 h 1065975"/>
              <a:gd name="connsiteX4" fmla="*/ 446504 w 1133510"/>
              <a:gd name="connsiteY4" fmla="*/ 781200 h 1065975"/>
              <a:gd name="connsiteX5" fmla="*/ 1110079 w 1133510"/>
              <a:gd name="connsiteY5" fmla="*/ 212875 h 1065975"/>
              <a:gd name="connsiteX6" fmla="*/ 986254 w 1133510"/>
              <a:gd name="connsiteY6" fmla="*/ 150 h 106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3510" h="1065975">
                <a:moveTo>
                  <a:pt x="986254" y="150"/>
                </a:moveTo>
                <a:cubicBezTo>
                  <a:pt x="978846" y="-4613"/>
                  <a:pt x="1106904" y="104925"/>
                  <a:pt x="1065629" y="184300"/>
                </a:cubicBezTo>
                <a:cubicBezTo>
                  <a:pt x="1024354" y="263675"/>
                  <a:pt x="915346" y="330879"/>
                  <a:pt x="738604" y="476400"/>
                </a:cubicBezTo>
                <a:cubicBezTo>
                  <a:pt x="561862" y="621921"/>
                  <a:pt x="53862" y="1006625"/>
                  <a:pt x="5179" y="1057425"/>
                </a:cubicBezTo>
                <a:cubicBezTo>
                  <a:pt x="-43504" y="1108225"/>
                  <a:pt x="262354" y="921958"/>
                  <a:pt x="446504" y="781200"/>
                </a:cubicBezTo>
                <a:cubicBezTo>
                  <a:pt x="630654" y="640442"/>
                  <a:pt x="1018004" y="340404"/>
                  <a:pt x="1110079" y="212875"/>
                </a:cubicBezTo>
                <a:cubicBezTo>
                  <a:pt x="1202154" y="85346"/>
                  <a:pt x="993662" y="4913"/>
                  <a:pt x="986254" y="1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D664AF23-A7B0-4F0A-9F00-AD961480218A}"/>
              </a:ext>
            </a:extLst>
          </p:cNvPr>
          <p:cNvSpPr/>
          <p:nvPr/>
        </p:nvSpPr>
        <p:spPr>
          <a:xfrm>
            <a:off x="8494711" y="12133408"/>
            <a:ext cx="711759" cy="692981"/>
          </a:xfrm>
          <a:custGeom>
            <a:avLst/>
            <a:gdLst>
              <a:gd name="connsiteX0" fmla="*/ 1589 w 711759"/>
              <a:gd name="connsiteY0" fmla="*/ 1442 h 692981"/>
              <a:gd name="connsiteX1" fmla="*/ 477839 w 711759"/>
              <a:gd name="connsiteY1" fmla="*/ 191942 h 692981"/>
              <a:gd name="connsiteX2" fmla="*/ 677864 w 711759"/>
              <a:gd name="connsiteY2" fmla="*/ 264967 h 692981"/>
              <a:gd name="connsiteX3" fmla="*/ 703264 w 711759"/>
              <a:gd name="connsiteY3" fmla="*/ 401492 h 692981"/>
              <a:gd name="connsiteX4" fmla="*/ 588964 w 711759"/>
              <a:gd name="connsiteY4" fmla="*/ 531667 h 692981"/>
              <a:gd name="connsiteX5" fmla="*/ 519114 w 711759"/>
              <a:gd name="connsiteY5" fmla="*/ 690417 h 692981"/>
              <a:gd name="connsiteX6" fmla="*/ 512764 w 711759"/>
              <a:gd name="connsiteY6" fmla="*/ 614217 h 692981"/>
              <a:gd name="connsiteX7" fmla="*/ 658814 w 711759"/>
              <a:gd name="connsiteY7" fmla="*/ 414192 h 692981"/>
              <a:gd name="connsiteX8" fmla="*/ 655639 w 711759"/>
              <a:gd name="connsiteY8" fmla="*/ 303067 h 692981"/>
              <a:gd name="connsiteX9" fmla="*/ 1589 w 711759"/>
              <a:gd name="connsiteY9" fmla="*/ 1442 h 69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1759" h="692981">
                <a:moveTo>
                  <a:pt x="1589" y="1442"/>
                </a:moveTo>
                <a:cubicBezTo>
                  <a:pt x="-28044" y="-17079"/>
                  <a:pt x="365127" y="148021"/>
                  <a:pt x="477839" y="191942"/>
                </a:cubicBezTo>
                <a:cubicBezTo>
                  <a:pt x="590551" y="235863"/>
                  <a:pt x="640293" y="230042"/>
                  <a:pt x="677864" y="264967"/>
                </a:cubicBezTo>
                <a:cubicBezTo>
                  <a:pt x="715435" y="299892"/>
                  <a:pt x="718081" y="357042"/>
                  <a:pt x="703264" y="401492"/>
                </a:cubicBezTo>
                <a:cubicBezTo>
                  <a:pt x="688447" y="445942"/>
                  <a:pt x="619656" y="483513"/>
                  <a:pt x="588964" y="531667"/>
                </a:cubicBezTo>
                <a:cubicBezTo>
                  <a:pt x="558272" y="579821"/>
                  <a:pt x="531814" y="676659"/>
                  <a:pt x="519114" y="690417"/>
                </a:cubicBezTo>
                <a:cubicBezTo>
                  <a:pt x="506414" y="704175"/>
                  <a:pt x="489481" y="660255"/>
                  <a:pt x="512764" y="614217"/>
                </a:cubicBezTo>
                <a:cubicBezTo>
                  <a:pt x="536047" y="568180"/>
                  <a:pt x="635002" y="466050"/>
                  <a:pt x="658814" y="414192"/>
                </a:cubicBezTo>
                <a:cubicBezTo>
                  <a:pt x="682626" y="362334"/>
                  <a:pt x="766764" y="368684"/>
                  <a:pt x="655639" y="303067"/>
                </a:cubicBezTo>
                <a:cubicBezTo>
                  <a:pt x="544514" y="237450"/>
                  <a:pt x="31222" y="19963"/>
                  <a:pt x="1589" y="14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828A79BE-0942-4C5D-8D04-90287C8B6C35}"/>
              </a:ext>
            </a:extLst>
          </p:cNvPr>
          <p:cNvSpPr/>
          <p:nvPr/>
        </p:nvSpPr>
        <p:spPr>
          <a:xfrm>
            <a:off x="7897809" y="12378269"/>
            <a:ext cx="475043" cy="401107"/>
          </a:xfrm>
          <a:custGeom>
            <a:avLst/>
            <a:gdLst>
              <a:gd name="connsiteX0" fmla="*/ 134941 w 475043"/>
              <a:gd name="connsiteY0" fmla="*/ 4231 h 401107"/>
              <a:gd name="connsiteX1" fmla="*/ 207966 w 475043"/>
              <a:gd name="connsiteY1" fmla="*/ 20106 h 401107"/>
              <a:gd name="connsiteX2" fmla="*/ 404816 w 475043"/>
              <a:gd name="connsiteY2" fmla="*/ 89956 h 401107"/>
              <a:gd name="connsiteX3" fmla="*/ 239716 w 475043"/>
              <a:gd name="connsiteY3" fmla="*/ 153456 h 401107"/>
              <a:gd name="connsiteX4" fmla="*/ 61916 w 475043"/>
              <a:gd name="connsiteY4" fmla="*/ 223306 h 401107"/>
              <a:gd name="connsiteX5" fmla="*/ 4766 w 475043"/>
              <a:gd name="connsiteY5" fmla="*/ 401106 h 401107"/>
              <a:gd name="connsiteX6" fmla="*/ 169866 w 475043"/>
              <a:gd name="connsiteY6" fmla="*/ 226481 h 401107"/>
              <a:gd name="connsiteX7" fmla="*/ 474666 w 475043"/>
              <a:gd name="connsiteY7" fmla="*/ 86781 h 401107"/>
              <a:gd name="connsiteX8" fmla="*/ 134941 w 475043"/>
              <a:gd name="connsiteY8" fmla="*/ 4231 h 401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5043" h="401107">
                <a:moveTo>
                  <a:pt x="134941" y="4231"/>
                </a:moveTo>
                <a:cubicBezTo>
                  <a:pt x="90491" y="-6882"/>
                  <a:pt x="162987" y="5819"/>
                  <a:pt x="207966" y="20106"/>
                </a:cubicBezTo>
                <a:cubicBezTo>
                  <a:pt x="252945" y="34393"/>
                  <a:pt x="399524" y="67731"/>
                  <a:pt x="404816" y="89956"/>
                </a:cubicBezTo>
                <a:cubicBezTo>
                  <a:pt x="410108" y="112181"/>
                  <a:pt x="239716" y="153456"/>
                  <a:pt x="239716" y="153456"/>
                </a:cubicBezTo>
                <a:cubicBezTo>
                  <a:pt x="182566" y="175681"/>
                  <a:pt x="101074" y="182031"/>
                  <a:pt x="61916" y="223306"/>
                </a:cubicBezTo>
                <a:cubicBezTo>
                  <a:pt x="22758" y="264581"/>
                  <a:pt x="-13226" y="400577"/>
                  <a:pt x="4766" y="401106"/>
                </a:cubicBezTo>
                <a:cubicBezTo>
                  <a:pt x="22758" y="401635"/>
                  <a:pt x="91549" y="278868"/>
                  <a:pt x="169866" y="226481"/>
                </a:cubicBezTo>
                <a:cubicBezTo>
                  <a:pt x="248183" y="174094"/>
                  <a:pt x="485778" y="125410"/>
                  <a:pt x="474666" y="86781"/>
                </a:cubicBezTo>
                <a:cubicBezTo>
                  <a:pt x="463554" y="48152"/>
                  <a:pt x="179391" y="15344"/>
                  <a:pt x="134941" y="42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C21093C4-2881-4F64-BA83-968A2C6AE8A2}"/>
              </a:ext>
            </a:extLst>
          </p:cNvPr>
          <p:cNvSpPr/>
          <p:nvPr/>
        </p:nvSpPr>
        <p:spPr>
          <a:xfrm>
            <a:off x="8353387" y="12450231"/>
            <a:ext cx="647804" cy="126083"/>
          </a:xfrm>
          <a:custGeom>
            <a:avLst/>
            <a:gdLst>
              <a:gd name="connsiteX0" fmla="*/ 38 w 647804"/>
              <a:gd name="connsiteY0" fmla="*/ 2119 h 126083"/>
              <a:gd name="connsiteX1" fmla="*/ 390563 w 647804"/>
              <a:gd name="connsiteY1" fmla="*/ 17994 h 126083"/>
              <a:gd name="connsiteX2" fmla="*/ 647738 w 647804"/>
              <a:gd name="connsiteY2" fmla="*/ 125944 h 126083"/>
              <a:gd name="connsiteX3" fmla="*/ 368338 w 647804"/>
              <a:gd name="connsiteY3" fmla="*/ 40219 h 126083"/>
              <a:gd name="connsiteX4" fmla="*/ 38 w 647804"/>
              <a:gd name="connsiteY4" fmla="*/ 2119 h 12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804" h="126083">
                <a:moveTo>
                  <a:pt x="38" y="2119"/>
                </a:moveTo>
                <a:cubicBezTo>
                  <a:pt x="3742" y="-1585"/>
                  <a:pt x="282613" y="-2644"/>
                  <a:pt x="390563" y="17994"/>
                </a:cubicBezTo>
                <a:cubicBezTo>
                  <a:pt x="498513" y="38632"/>
                  <a:pt x="651442" y="122240"/>
                  <a:pt x="647738" y="125944"/>
                </a:cubicBezTo>
                <a:cubicBezTo>
                  <a:pt x="644034" y="129648"/>
                  <a:pt x="475759" y="58740"/>
                  <a:pt x="368338" y="40219"/>
                </a:cubicBezTo>
                <a:cubicBezTo>
                  <a:pt x="260917" y="21698"/>
                  <a:pt x="-3666" y="5823"/>
                  <a:pt x="38" y="21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92F5CF95-B4D8-47A2-AE8E-DE47F612EAE3}"/>
              </a:ext>
            </a:extLst>
          </p:cNvPr>
          <p:cNvSpPr/>
          <p:nvPr/>
        </p:nvSpPr>
        <p:spPr>
          <a:xfrm>
            <a:off x="8486261" y="12570156"/>
            <a:ext cx="481767" cy="233705"/>
          </a:xfrm>
          <a:custGeom>
            <a:avLst/>
            <a:gdLst>
              <a:gd name="connsiteX0" fmla="*/ 10039 w 481767"/>
              <a:gd name="connsiteY0" fmla="*/ 12369 h 233705"/>
              <a:gd name="connsiteX1" fmla="*/ 79889 w 481767"/>
              <a:gd name="connsiteY1" fmla="*/ 28244 h 233705"/>
              <a:gd name="connsiteX2" fmla="*/ 479939 w 481767"/>
              <a:gd name="connsiteY2" fmla="*/ 231444 h 233705"/>
              <a:gd name="connsiteX3" fmla="*/ 219589 w 481767"/>
              <a:gd name="connsiteY3" fmla="*/ 129844 h 233705"/>
              <a:gd name="connsiteX4" fmla="*/ 10039 w 481767"/>
              <a:gd name="connsiteY4" fmla="*/ 12369 h 23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767" h="233705">
                <a:moveTo>
                  <a:pt x="10039" y="12369"/>
                </a:moveTo>
                <a:cubicBezTo>
                  <a:pt x="-13244" y="-4564"/>
                  <a:pt x="1572" y="-8269"/>
                  <a:pt x="79889" y="28244"/>
                </a:cubicBezTo>
                <a:cubicBezTo>
                  <a:pt x="158206" y="64757"/>
                  <a:pt x="456656" y="214511"/>
                  <a:pt x="479939" y="231444"/>
                </a:cubicBezTo>
                <a:cubicBezTo>
                  <a:pt x="503222" y="248377"/>
                  <a:pt x="297906" y="165827"/>
                  <a:pt x="219589" y="129844"/>
                </a:cubicBezTo>
                <a:cubicBezTo>
                  <a:pt x="141272" y="93861"/>
                  <a:pt x="33322" y="29302"/>
                  <a:pt x="10039" y="123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D4681B99-5F22-4792-9033-E6E6DE151205}"/>
              </a:ext>
            </a:extLst>
          </p:cNvPr>
          <p:cNvSpPr/>
          <p:nvPr/>
        </p:nvSpPr>
        <p:spPr>
          <a:xfrm>
            <a:off x="8454293" y="12388891"/>
            <a:ext cx="641472" cy="62888"/>
          </a:xfrm>
          <a:custGeom>
            <a:avLst/>
            <a:gdLst>
              <a:gd name="connsiteX0" fmla="*/ 732 w 641472"/>
              <a:gd name="connsiteY0" fmla="*/ 12659 h 62888"/>
              <a:gd name="connsiteX1" fmla="*/ 64232 w 641472"/>
              <a:gd name="connsiteY1" fmla="*/ 19009 h 62888"/>
              <a:gd name="connsiteX2" fmla="*/ 486507 w 641472"/>
              <a:gd name="connsiteY2" fmla="*/ 50759 h 62888"/>
              <a:gd name="connsiteX3" fmla="*/ 635732 w 641472"/>
              <a:gd name="connsiteY3" fmla="*/ 60284 h 62888"/>
              <a:gd name="connsiteX4" fmla="*/ 315057 w 641472"/>
              <a:gd name="connsiteY4" fmla="*/ 6309 h 62888"/>
              <a:gd name="connsiteX5" fmla="*/ 732 w 641472"/>
              <a:gd name="connsiteY5" fmla="*/ 12659 h 6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1472" h="62888">
                <a:moveTo>
                  <a:pt x="732" y="12659"/>
                </a:moveTo>
                <a:cubicBezTo>
                  <a:pt x="-7999" y="12659"/>
                  <a:pt x="64232" y="19009"/>
                  <a:pt x="64232" y="19009"/>
                </a:cubicBezTo>
                <a:lnTo>
                  <a:pt x="486507" y="50759"/>
                </a:lnTo>
                <a:cubicBezTo>
                  <a:pt x="581757" y="57638"/>
                  <a:pt x="664307" y="67692"/>
                  <a:pt x="635732" y="60284"/>
                </a:cubicBezTo>
                <a:cubicBezTo>
                  <a:pt x="607157" y="52876"/>
                  <a:pt x="425124" y="16363"/>
                  <a:pt x="315057" y="6309"/>
                </a:cubicBezTo>
                <a:cubicBezTo>
                  <a:pt x="204990" y="-3745"/>
                  <a:pt x="90161" y="-1893"/>
                  <a:pt x="732" y="126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A7981260-D276-47DD-B689-40559F8A67BE}"/>
              </a:ext>
            </a:extLst>
          </p:cNvPr>
          <p:cNvSpPr/>
          <p:nvPr/>
        </p:nvSpPr>
        <p:spPr>
          <a:xfrm>
            <a:off x="6168787" y="8889901"/>
            <a:ext cx="557773" cy="1970042"/>
          </a:xfrm>
          <a:custGeom>
            <a:avLst/>
            <a:gdLst>
              <a:gd name="connsiteX0" fmla="*/ 557133 w 557773"/>
              <a:gd name="connsiteY0" fmla="*/ 99 h 1970042"/>
              <a:gd name="connsiteX1" fmla="*/ 333613 w 557773"/>
              <a:gd name="connsiteY1" fmla="*/ 436979 h 1970042"/>
              <a:gd name="connsiteX2" fmla="*/ 18653 w 557773"/>
              <a:gd name="connsiteY2" fmla="*/ 1854299 h 1970042"/>
              <a:gd name="connsiteX3" fmla="*/ 74533 w 557773"/>
              <a:gd name="connsiteY3" fmla="*/ 1722219 h 1970042"/>
              <a:gd name="connsiteX4" fmla="*/ 389493 w 557773"/>
              <a:gd name="connsiteY4" fmla="*/ 411579 h 1970042"/>
              <a:gd name="connsiteX5" fmla="*/ 557133 w 557773"/>
              <a:gd name="connsiteY5" fmla="*/ 99 h 197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7773" h="1970042">
                <a:moveTo>
                  <a:pt x="557133" y="99"/>
                </a:moveTo>
                <a:cubicBezTo>
                  <a:pt x="547820" y="4332"/>
                  <a:pt x="423360" y="127946"/>
                  <a:pt x="333613" y="436979"/>
                </a:cubicBezTo>
                <a:cubicBezTo>
                  <a:pt x="243866" y="746012"/>
                  <a:pt x="61833" y="1640092"/>
                  <a:pt x="18653" y="1854299"/>
                </a:cubicBezTo>
                <a:cubicBezTo>
                  <a:pt x="-24527" y="2068506"/>
                  <a:pt x="12726" y="1962672"/>
                  <a:pt x="74533" y="1722219"/>
                </a:cubicBezTo>
                <a:cubicBezTo>
                  <a:pt x="136340" y="1481766"/>
                  <a:pt x="306520" y="696059"/>
                  <a:pt x="389493" y="411579"/>
                </a:cubicBezTo>
                <a:cubicBezTo>
                  <a:pt x="472466" y="127099"/>
                  <a:pt x="566446" y="-4134"/>
                  <a:pt x="557133" y="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D13213C4-AB1A-4392-8BCE-94A99AC204C9}"/>
              </a:ext>
            </a:extLst>
          </p:cNvPr>
          <p:cNvSpPr/>
          <p:nvPr/>
        </p:nvSpPr>
        <p:spPr>
          <a:xfrm>
            <a:off x="7287247" y="9061660"/>
            <a:ext cx="49088" cy="2414251"/>
          </a:xfrm>
          <a:custGeom>
            <a:avLst/>
            <a:gdLst>
              <a:gd name="connsiteX0" fmla="*/ 48273 w 49088"/>
              <a:gd name="connsiteY0" fmla="*/ 2393740 h 2414251"/>
              <a:gd name="connsiteX1" fmla="*/ 33033 w 49088"/>
              <a:gd name="connsiteY1" fmla="*/ 544620 h 2414251"/>
              <a:gd name="connsiteX2" fmla="*/ 48273 w 49088"/>
              <a:gd name="connsiteY2" fmla="*/ 102660 h 2414251"/>
              <a:gd name="connsiteX3" fmla="*/ 2553 w 49088"/>
              <a:gd name="connsiteY3" fmla="*/ 1060 h 2414251"/>
              <a:gd name="connsiteX4" fmla="*/ 7633 w 49088"/>
              <a:gd name="connsiteY4" fmla="*/ 138220 h 2414251"/>
              <a:gd name="connsiteX5" fmla="*/ 22873 w 49088"/>
              <a:gd name="connsiteY5" fmla="*/ 519220 h 2414251"/>
              <a:gd name="connsiteX6" fmla="*/ 2553 w 49088"/>
              <a:gd name="connsiteY6" fmla="*/ 1474260 h 2414251"/>
              <a:gd name="connsiteX7" fmla="*/ 48273 w 49088"/>
              <a:gd name="connsiteY7" fmla="*/ 2393740 h 241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088" h="2414251">
                <a:moveTo>
                  <a:pt x="48273" y="2393740"/>
                </a:moveTo>
                <a:cubicBezTo>
                  <a:pt x="53353" y="2238800"/>
                  <a:pt x="33033" y="926467"/>
                  <a:pt x="33033" y="544620"/>
                </a:cubicBezTo>
                <a:cubicBezTo>
                  <a:pt x="33033" y="162773"/>
                  <a:pt x="53353" y="193253"/>
                  <a:pt x="48273" y="102660"/>
                </a:cubicBezTo>
                <a:cubicBezTo>
                  <a:pt x="43193" y="12067"/>
                  <a:pt x="9326" y="-4867"/>
                  <a:pt x="2553" y="1060"/>
                </a:cubicBezTo>
                <a:cubicBezTo>
                  <a:pt x="-4220" y="6987"/>
                  <a:pt x="4246" y="51860"/>
                  <a:pt x="7633" y="138220"/>
                </a:cubicBezTo>
                <a:cubicBezTo>
                  <a:pt x="11020" y="224580"/>
                  <a:pt x="23720" y="296547"/>
                  <a:pt x="22873" y="519220"/>
                </a:cubicBezTo>
                <a:cubicBezTo>
                  <a:pt x="22026" y="741893"/>
                  <a:pt x="1706" y="1163533"/>
                  <a:pt x="2553" y="1474260"/>
                </a:cubicBezTo>
                <a:cubicBezTo>
                  <a:pt x="3400" y="1784987"/>
                  <a:pt x="43193" y="2548680"/>
                  <a:pt x="48273" y="23937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14FC7066-CD9B-4266-A819-9074C7BE8BF3}"/>
              </a:ext>
            </a:extLst>
          </p:cNvPr>
          <p:cNvSpPr/>
          <p:nvPr/>
        </p:nvSpPr>
        <p:spPr>
          <a:xfrm>
            <a:off x="7273810" y="7269066"/>
            <a:ext cx="81494" cy="1883082"/>
          </a:xfrm>
          <a:custGeom>
            <a:avLst/>
            <a:gdLst>
              <a:gd name="connsiteX0" fmla="*/ 69965 w 81494"/>
              <a:gd name="connsiteY0" fmla="*/ 1684 h 1883082"/>
              <a:gd name="connsiteX1" fmla="*/ 28690 w 81494"/>
              <a:gd name="connsiteY1" fmla="*/ 735109 h 1883082"/>
              <a:gd name="connsiteX2" fmla="*/ 76315 w 81494"/>
              <a:gd name="connsiteY2" fmla="*/ 1427259 h 1883082"/>
              <a:gd name="connsiteX3" fmla="*/ 79490 w 81494"/>
              <a:gd name="connsiteY3" fmla="*/ 1840009 h 1883082"/>
              <a:gd name="connsiteX4" fmla="*/ 79490 w 81494"/>
              <a:gd name="connsiteY4" fmla="*/ 1824134 h 1883082"/>
              <a:gd name="connsiteX5" fmla="*/ 54090 w 81494"/>
              <a:gd name="connsiteY5" fmla="*/ 1430434 h 1883082"/>
              <a:gd name="connsiteX6" fmla="*/ 115 w 81494"/>
              <a:gd name="connsiteY6" fmla="*/ 560484 h 1883082"/>
              <a:gd name="connsiteX7" fmla="*/ 69965 w 81494"/>
              <a:gd name="connsiteY7" fmla="*/ 1684 h 188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494" h="1883082">
                <a:moveTo>
                  <a:pt x="69965" y="1684"/>
                </a:moveTo>
                <a:cubicBezTo>
                  <a:pt x="74727" y="30788"/>
                  <a:pt x="27632" y="497513"/>
                  <a:pt x="28690" y="735109"/>
                </a:cubicBezTo>
                <a:cubicBezTo>
                  <a:pt x="29748" y="972705"/>
                  <a:pt x="67848" y="1243109"/>
                  <a:pt x="76315" y="1427259"/>
                </a:cubicBezTo>
                <a:cubicBezTo>
                  <a:pt x="84782" y="1611409"/>
                  <a:pt x="78961" y="1773863"/>
                  <a:pt x="79490" y="1840009"/>
                </a:cubicBezTo>
                <a:cubicBezTo>
                  <a:pt x="80019" y="1906155"/>
                  <a:pt x="83723" y="1892396"/>
                  <a:pt x="79490" y="1824134"/>
                </a:cubicBezTo>
                <a:cubicBezTo>
                  <a:pt x="75257" y="1755872"/>
                  <a:pt x="67319" y="1641042"/>
                  <a:pt x="54090" y="1430434"/>
                </a:cubicBezTo>
                <a:cubicBezTo>
                  <a:pt x="40861" y="1219826"/>
                  <a:pt x="-2531" y="793846"/>
                  <a:pt x="115" y="560484"/>
                </a:cubicBezTo>
                <a:cubicBezTo>
                  <a:pt x="2761" y="327122"/>
                  <a:pt x="65203" y="-27420"/>
                  <a:pt x="69965" y="16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44BBD6F6-4602-4FBD-A6ED-BFA96451505E}"/>
              </a:ext>
            </a:extLst>
          </p:cNvPr>
          <p:cNvSpPr/>
          <p:nvPr/>
        </p:nvSpPr>
        <p:spPr>
          <a:xfrm>
            <a:off x="7295212" y="6985071"/>
            <a:ext cx="134456" cy="1372307"/>
          </a:xfrm>
          <a:custGeom>
            <a:avLst/>
            <a:gdLst>
              <a:gd name="connsiteX0" fmla="*/ 134288 w 134456"/>
              <a:gd name="connsiteY0" fmla="*/ 12629 h 1372307"/>
              <a:gd name="connsiteX1" fmla="*/ 77138 w 134456"/>
              <a:gd name="connsiteY1" fmla="*/ 625404 h 1372307"/>
              <a:gd name="connsiteX2" fmla="*/ 23163 w 134456"/>
              <a:gd name="connsiteY2" fmla="*/ 1336604 h 1372307"/>
              <a:gd name="connsiteX3" fmla="*/ 938 w 134456"/>
              <a:gd name="connsiteY3" fmla="*/ 1209604 h 1372307"/>
              <a:gd name="connsiteX4" fmla="*/ 51738 w 134456"/>
              <a:gd name="connsiteY4" fmla="*/ 720654 h 1372307"/>
              <a:gd name="connsiteX5" fmla="*/ 93013 w 134456"/>
              <a:gd name="connsiteY5" fmla="*/ 253929 h 1372307"/>
              <a:gd name="connsiteX6" fmla="*/ 134288 w 134456"/>
              <a:gd name="connsiteY6" fmla="*/ 12629 h 137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456" h="1372307">
                <a:moveTo>
                  <a:pt x="134288" y="12629"/>
                </a:moveTo>
                <a:cubicBezTo>
                  <a:pt x="131642" y="74541"/>
                  <a:pt x="95659" y="404742"/>
                  <a:pt x="77138" y="625404"/>
                </a:cubicBezTo>
                <a:cubicBezTo>
                  <a:pt x="58617" y="846066"/>
                  <a:pt x="35863" y="1239237"/>
                  <a:pt x="23163" y="1336604"/>
                </a:cubicBezTo>
                <a:cubicBezTo>
                  <a:pt x="10463" y="1433971"/>
                  <a:pt x="-3825" y="1312262"/>
                  <a:pt x="938" y="1209604"/>
                </a:cubicBezTo>
                <a:cubicBezTo>
                  <a:pt x="5700" y="1106946"/>
                  <a:pt x="36392" y="879933"/>
                  <a:pt x="51738" y="720654"/>
                </a:cubicBezTo>
                <a:cubicBezTo>
                  <a:pt x="67084" y="561375"/>
                  <a:pt x="78196" y="377754"/>
                  <a:pt x="93013" y="253929"/>
                </a:cubicBezTo>
                <a:cubicBezTo>
                  <a:pt x="107830" y="130104"/>
                  <a:pt x="136934" y="-49283"/>
                  <a:pt x="134288" y="126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BA0E9A62-B0F2-47DA-913C-F018790BE271}"/>
              </a:ext>
            </a:extLst>
          </p:cNvPr>
          <p:cNvSpPr/>
          <p:nvPr/>
        </p:nvSpPr>
        <p:spPr>
          <a:xfrm>
            <a:off x="6454296" y="8604650"/>
            <a:ext cx="70434" cy="807593"/>
          </a:xfrm>
          <a:custGeom>
            <a:avLst/>
            <a:gdLst>
              <a:gd name="connsiteX0" fmla="*/ 479 w 70434"/>
              <a:gd name="connsiteY0" fmla="*/ 9125 h 807593"/>
              <a:gd name="connsiteX1" fmla="*/ 38579 w 70434"/>
              <a:gd name="connsiteY1" fmla="*/ 459975 h 807593"/>
              <a:gd name="connsiteX2" fmla="*/ 19529 w 70434"/>
              <a:gd name="connsiteY2" fmla="*/ 802875 h 807593"/>
              <a:gd name="connsiteX3" fmla="*/ 70329 w 70434"/>
              <a:gd name="connsiteY3" fmla="*/ 205975 h 807593"/>
              <a:gd name="connsiteX4" fmla="*/ 479 w 70434"/>
              <a:gd name="connsiteY4" fmla="*/ 9125 h 807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34" h="807593">
                <a:moveTo>
                  <a:pt x="479" y="9125"/>
                </a:moveTo>
                <a:cubicBezTo>
                  <a:pt x="-4813" y="51458"/>
                  <a:pt x="35404" y="327683"/>
                  <a:pt x="38579" y="459975"/>
                </a:cubicBezTo>
                <a:cubicBezTo>
                  <a:pt x="41754" y="592267"/>
                  <a:pt x="14237" y="845208"/>
                  <a:pt x="19529" y="802875"/>
                </a:cubicBezTo>
                <a:cubicBezTo>
                  <a:pt x="24821" y="760542"/>
                  <a:pt x="72975" y="333504"/>
                  <a:pt x="70329" y="205975"/>
                </a:cubicBezTo>
                <a:cubicBezTo>
                  <a:pt x="67683" y="78446"/>
                  <a:pt x="5771" y="-33208"/>
                  <a:pt x="479" y="91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AC9BF0AE-B98C-45B3-BBBB-E9C388B7A684}"/>
              </a:ext>
            </a:extLst>
          </p:cNvPr>
          <p:cNvSpPr/>
          <p:nvPr/>
        </p:nvSpPr>
        <p:spPr>
          <a:xfrm>
            <a:off x="6043847" y="7299325"/>
            <a:ext cx="453012" cy="1407558"/>
          </a:xfrm>
          <a:custGeom>
            <a:avLst/>
            <a:gdLst>
              <a:gd name="connsiteX0" fmla="*/ 1353 w 453012"/>
              <a:gd name="connsiteY0" fmla="*/ 0 h 1407558"/>
              <a:gd name="connsiteX1" fmla="*/ 26753 w 453012"/>
              <a:gd name="connsiteY1" fmla="*/ 339725 h 1407558"/>
              <a:gd name="connsiteX2" fmla="*/ 122003 w 453012"/>
              <a:gd name="connsiteY2" fmla="*/ 657225 h 1407558"/>
              <a:gd name="connsiteX3" fmla="*/ 426803 w 453012"/>
              <a:gd name="connsiteY3" fmla="*/ 1371600 h 1407558"/>
              <a:gd name="connsiteX4" fmla="*/ 410928 w 453012"/>
              <a:gd name="connsiteY4" fmla="*/ 1235075 h 1407558"/>
              <a:gd name="connsiteX5" fmla="*/ 198203 w 453012"/>
              <a:gd name="connsiteY5" fmla="*/ 663575 h 1407558"/>
              <a:gd name="connsiteX6" fmla="*/ 58503 w 453012"/>
              <a:gd name="connsiteY6" fmla="*/ 342900 h 1407558"/>
              <a:gd name="connsiteX7" fmla="*/ 1353 w 453012"/>
              <a:gd name="connsiteY7" fmla="*/ 0 h 1407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012" h="1407558">
                <a:moveTo>
                  <a:pt x="1353" y="0"/>
                </a:moveTo>
                <a:cubicBezTo>
                  <a:pt x="-3939" y="-529"/>
                  <a:pt x="6645" y="230188"/>
                  <a:pt x="26753" y="339725"/>
                </a:cubicBezTo>
                <a:cubicBezTo>
                  <a:pt x="46861" y="449262"/>
                  <a:pt x="55328" y="485246"/>
                  <a:pt x="122003" y="657225"/>
                </a:cubicBezTo>
                <a:cubicBezTo>
                  <a:pt x="188678" y="829204"/>
                  <a:pt x="378649" y="1275292"/>
                  <a:pt x="426803" y="1371600"/>
                </a:cubicBezTo>
                <a:cubicBezTo>
                  <a:pt x="474957" y="1467908"/>
                  <a:pt x="449028" y="1353079"/>
                  <a:pt x="410928" y="1235075"/>
                </a:cubicBezTo>
                <a:cubicBezTo>
                  <a:pt x="372828" y="1117071"/>
                  <a:pt x="256940" y="812271"/>
                  <a:pt x="198203" y="663575"/>
                </a:cubicBezTo>
                <a:cubicBezTo>
                  <a:pt x="139466" y="514879"/>
                  <a:pt x="88665" y="448204"/>
                  <a:pt x="58503" y="342900"/>
                </a:cubicBezTo>
                <a:cubicBezTo>
                  <a:pt x="28341" y="237596"/>
                  <a:pt x="6645" y="529"/>
                  <a:pt x="1353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B5CF219E-9859-4A31-A263-B7DD76760E78}"/>
              </a:ext>
            </a:extLst>
          </p:cNvPr>
          <p:cNvSpPr/>
          <p:nvPr/>
        </p:nvSpPr>
        <p:spPr>
          <a:xfrm>
            <a:off x="5822576" y="6753224"/>
            <a:ext cx="222141" cy="614120"/>
          </a:xfrm>
          <a:custGeom>
            <a:avLst/>
            <a:gdLst>
              <a:gd name="connsiteX0" fmla="*/ 374 w 222141"/>
              <a:gd name="connsiteY0" fmla="*/ 1 h 614120"/>
              <a:gd name="connsiteX1" fmla="*/ 149599 w 222141"/>
              <a:gd name="connsiteY1" fmla="*/ 222251 h 614120"/>
              <a:gd name="connsiteX2" fmla="*/ 219449 w 222141"/>
              <a:gd name="connsiteY2" fmla="*/ 612776 h 614120"/>
              <a:gd name="connsiteX3" fmla="*/ 206749 w 222141"/>
              <a:gd name="connsiteY3" fmla="*/ 346076 h 614120"/>
              <a:gd name="connsiteX4" fmla="*/ 197224 w 222141"/>
              <a:gd name="connsiteY4" fmla="*/ 225426 h 614120"/>
              <a:gd name="connsiteX5" fmla="*/ 374 w 222141"/>
              <a:gd name="connsiteY5" fmla="*/ 1 h 61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141" h="614120">
                <a:moveTo>
                  <a:pt x="374" y="1"/>
                </a:moveTo>
                <a:cubicBezTo>
                  <a:pt x="-7564" y="-528"/>
                  <a:pt x="113087" y="120122"/>
                  <a:pt x="149599" y="222251"/>
                </a:cubicBezTo>
                <a:cubicBezTo>
                  <a:pt x="186111" y="324380"/>
                  <a:pt x="209924" y="592139"/>
                  <a:pt x="219449" y="612776"/>
                </a:cubicBezTo>
                <a:cubicBezTo>
                  <a:pt x="228974" y="633413"/>
                  <a:pt x="210453" y="410634"/>
                  <a:pt x="206749" y="346076"/>
                </a:cubicBezTo>
                <a:cubicBezTo>
                  <a:pt x="203045" y="281518"/>
                  <a:pt x="228445" y="283634"/>
                  <a:pt x="197224" y="225426"/>
                </a:cubicBezTo>
                <a:cubicBezTo>
                  <a:pt x="166003" y="167218"/>
                  <a:pt x="8312" y="530"/>
                  <a:pt x="374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75802D69-3AF1-4C81-9F9F-F0448519DE2E}"/>
              </a:ext>
            </a:extLst>
          </p:cNvPr>
          <p:cNvSpPr/>
          <p:nvPr/>
        </p:nvSpPr>
        <p:spPr>
          <a:xfrm>
            <a:off x="5709222" y="6438861"/>
            <a:ext cx="120731" cy="345175"/>
          </a:xfrm>
          <a:custGeom>
            <a:avLst/>
            <a:gdLst>
              <a:gd name="connsiteX0" fmla="*/ 8953 w 120731"/>
              <a:gd name="connsiteY0" fmla="*/ 39 h 345175"/>
              <a:gd name="connsiteX1" fmla="*/ 8953 w 120731"/>
              <a:gd name="connsiteY1" fmla="*/ 101639 h 345175"/>
              <a:gd name="connsiteX2" fmla="*/ 116903 w 120731"/>
              <a:gd name="connsiteY2" fmla="*/ 339764 h 345175"/>
              <a:gd name="connsiteX3" fmla="*/ 93091 w 120731"/>
              <a:gd name="connsiteY3" fmla="*/ 261977 h 345175"/>
              <a:gd name="connsiteX4" fmla="*/ 59753 w 120731"/>
              <a:gd name="connsiteY4" fmla="*/ 190539 h 345175"/>
              <a:gd name="connsiteX5" fmla="*/ 32766 w 120731"/>
              <a:gd name="connsiteY5" fmla="*/ 111164 h 345175"/>
              <a:gd name="connsiteX6" fmla="*/ 8953 w 120731"/>
              <a:gd name="connsiteY6" fmla="*/ 39 h 34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31" h="345175">
                <a:moveTo>
                  <a:pt x="8953" y="39"/>
                </a:moveTo>
                <a:cubicBezTo>
                  <a:pt x="4984" y="-1549"/>
                  <a:pt x="-9039" y="45018"/>
                  <a:pt x="8953" y="101639"/>
                </a:cubicBezTo>
                <a:cubicBezTo>
                  <a:pt x="26945" y="158260"/>
                  <a:pt x="102880" y="313041"/>
                  <a:pt x="116903" y="339764"/>
                </a:cubicBezTo>
                <a:cubicBezTo>
                  <a:pt x="130926" y="366487"/>
                  <a:pt x="102616" y="286848"/>
                  <a:pt x="93091" y="261977"/>
                </a:cubicBezTo>
                <a:cubicBezTo>
                  <a:pt x="83566" y="237106"/>
                  <a:pt x="69807" y="215674"/>
                  <a:pt x="59753" y="190539"/>
                </a:cubicBezTo>
                <a:cubicBezTo>
                  <a:pt x="49699" y="165404"/>
                  <a:pt x="41233" y="139210"/>
                  <a:pt x="32766" y="111164"/>
                </a:cubicBezTo>
                <a:cubicBezTo>
                  <a:pt x="24299" y="83118"/>
                  <a:pt x="12922" y="1627"/>
                  <a:pt x="8953" y="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73ACAD7E-3190-4A47-AE5E-54D6E885610B}"/>
              </a:ext>
            </a:extLst>
          </p:cNvPr>
          <p:cNvSpPr/>
          <p:nvPr/>
        </p:nvSpPr>
        <p:spPr>
          <a:xfrm>
            <a:off x="6008520" y="6309789"/>
            <a:ext cx="220976" cy="322796"/>
          </a:xfrm>
          <a:custGeom>
            <a:avLst/>
            <a:gdLst>
              <a:gd name="connsiteX0" fmla="*/ 168 w 220976"/>
              <a:gd name="connsiteY0" fmla="*/ 524 h 322796"/>
              <a:gd name="connsiteX1" fmla="*/ 117643 w 220976"/>
              <a:gd name="connsiteY1" fmla="*/ 117999 h 322796"/>
              <a:gd name="connsiteX2" fmla="*/ 212893 w 220976"/>
              <a:gd name="connsiteY2" fmla="*/ 248174 h 322796"/>
              <a:gd name="connsiteX3" fmla="*/ 214480 w 220976"/>
              <a:gd name="connsiteY3" fmla="*/ 322786 h 322796"/>
              <a:gd name="connsiteX4" fmla="*/ 201780 w 220976"/>
              <a:gd name="connsiteY4" fmla="*/ 252936 h 322796"/>
              <a:gd name="connsiteX5" fmla="*/ 144630 w 220976"/>
              <a:gd name="connsiteY5" fmla="*/ 165624 h 322796"/>
              <a:gd name="connsiteX6" fmla="*/ 168 w 220976"/>
              <a:gd name="connsiteY6" fmla="*/ 524 h 32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976" h="322796">
                <a:moveTo>
                  <a:pt x="168" y="524"/>
                </a:moveTo>
                <a:cubicBezTo>
                  <a:pt x="-4330" y="-7413"/>
                  <a:pt x="82189" y="76724"/>
                  <a:pt x="117643" y="117999"/>
                </a:cubicBezTo>
                <a:cubicBezTo>
                  <a:pt x="153097" y="159274"/>
                  <a:pt x="196754" y="214043"/>
                  <a:pt x="212893" y="248174"/>
                </a:cubicBezTo>
                <a:cubicBezTo>
                  <a:pt x="229032" y="282305"/>
                  <a:pt x="216332" y="321992"/>
                  <a:pt x="214480" y="322786"/>
                </a:cubicBezTo>
                <a:cubicBezTo>
                  <a:pt x="212628" y="323580"/>
                  <a:pt x="213422" y="279130"/>
                  <a:pt x="201780" y="252936"/>
                </a:cubicBezTo>
                <a:cubicBezTo>
                  <a:pt x="190138" y="226742"/>
                  <a:pt x="176115" y="205576"/>
                  <a:pt x="144630" y="165624"/>
                </a:cubicBezTo>
                <a:cubicBezTo>
                  <a:pt x="113145" y="125672"/>
                  <a:pt x="4666" y="8461"/>
                  <a:pt x="168" y="5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E3AFE521-2499-4730-A4D0-E31B88336491}"/>
              </a:ext>
            </a:extLst>
          </p:cNvPr>
          <p:cNvSpPr/>
          <p:nvPr/>
        </p:nvSpPr>
        <p:spPr>
          <a:xfrm>
            <a:off x="5727696" y="6357673"/>
            <a:ext cx="324474" cy="101125"/>
          </a:xfrm>
          <a:custGeom>
            <a:avLst/>
            <a:gdLst>
              <a:gd name="connsiteX0" fmla="*/ 4 w 324474"/>
              <a:gd name="connsiteY0" fmla="*/ 265 h 101125"/>
              <a:gd name="connsiteX1" fmla="*/ 57154 w 324474"/>
              <a:gd name="connsiteY1" fmla="*/ 95515 h 101125"/>
              <a:gd name="connsiteX2" fmla="*/ 90492 w 324474"/>
              <a:gd name="connsiteY2" fmla="*/ 85990 h 101125"/>
              <a:gd name="connsiteX3" fmla="*/ 139704 w 324474"/>
              <a:gd name="connsiteY3" fmla="*/ 52652 h 101125"/>
              <a:gd name="connsiteX4" fmla="*/ 173042 w 324474"/>
              <a:gd name="connsiteY4" fmla="*/ 32015 h 101125"/>
              <a:gd name="connsiteX5" fmla="*/ 217492 w 324474"/>
              <a:gd name="connsiteY5" fmla="*/ 38365 h 101125"/>
              <a:gd name="connsiteX6" fmla="*/ 323854 w 324474"/>
              <a:gd name="connsiteY6" fmla="*/ 59002 h 101125"/>
              <a:gd name="connsiteX7" fmla="*/ 257179 w 324474"/>
              <a:gd name="connsiteY7" fmla="*/ 28840 h 101125"/>
              <a:gd name="connsiteX8" fmla="*/ 171454 w 324474"/>
              <a:gd name="connsiteY8" fmla="*/ 9790 h 101125"/>
              <a:gd name="connsiteX9" fmla="*/ 133354 w 324474"/>
              <a:gd name="connsiteY9" fmla="*/ 36777 h 101125"/>
              <a:gd name="connsiteX10" fmla="*/ 82554 w 324474"/>
              <a:gd name="connsiteY10" fmla="*/ 78052 h 101125"/>
              <a:gd name="connsiteX11" fmla="*/ 60329 w 324474"/>
              <a:gd name="connsiteY11" fmla="*/ 66940 h 101125"/>
              <a:gd name="connsiteX12" fmla="*/ 4 w 324474"/>
              <a:gd name="connsiteY12" fmla="*/ 265 h 10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4474" h="101125">
                <a:moveTo>
                  <a:pt x="4" y="265"/>
                </a:moveTo>
                <a:cubicBezTo>
                  <a:pt x="-525" y="5028"/>
                  <a:pt x="42073" y="81228"/>
                  <a:pt x="57154" y="95515"/>
                </a:cubicBezTo>
                <a:cubicBezTo>
                  <a:pt x="72235" y="109803"/>
                  <a:pt x="76734" y="93134"/>
                  <a:pt x="90492" y="85990"/>
                </a:cubicBezTo>
                <a:cubicBezTo>
                  <a:pt x="104250" y="78846"/>
                  <a:pt x="125946" y="61648"/>
                  <a:pt x="139704" y="52652"/>
                </a:cubicBezTo>
                <a:cubicBezTo>
                  <a:pt x="153462" y="43656"/>
                  <a:pt x="160077" y="34396"/>
                  <a:pt x="173042" y="32015"/>
                </a:cubicBezTo>
                <a:cubicBezTo>
                  <a:pt x="186007" y="29634"/>
                  <a:pt x="192357" y="33867"/>
                  <a:pt x="217492" y="38365"/>
                </a:cubicBezTo>
                <a:cubicBezTo>
                  <a:pt x="242627" y="42863"/>
                  <a:pt x="317240" y="60589"/>
                  <a:pt x="323854" y="59002"/>
                </a:cubicBezTo>
                <a:cubicBezTo>
                  <a:pt x="330468" y="57415"/>
                  <a:pt x="282579" y="37042"/>
                  <a:pt x="257179" y="28840"/>
                </a:cubicBezTo>
                <a:cubicBezTo>
                  <a:pt x="231779" y="20638"/>
                  <a:pt x="192092" y="8467"/>
                  <a:pt x="171454" y="9790"/>
                </a:cubicBezTo>
                <a:cubicBezTo>
                  <a:pt x="150816" y="11113"/>
                  <a:pt x="148171" y="25400"/>
                  <a:pt x="133354" y="36777"/>
                </a:cubicBezTo>
                <a:cubicBezTo>
                  <a:pt x="118537" y="48154"/>
                  <a:pt x="94725" y="73025"/>
                  <a:pt x="82554" y="78052"/>
                </a:cubicBezTo>
                <a:cubicBezTo>
                  <a:pt x="70383" y="83079"/>
                  <a:pt x="71177" y="77523"/>
                  <a:pt x="60329" y="66940"/>
                </a:cubicBezTo>
                <a:cubicBezTo>
                  <a:pt x="49481" y="56357"/>
                  <a:pt x="533" y="-4498"/>
                  <a:pt x="4" y="2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85A61A16-708B-4009-9F10-1165439D223C}"/>
              </a:ext>
            </a:extLst>
          </p:cNvPr>
          <p:cNvSpPr/>
          <p:nvPr/>
        </p:nvSpPr>
        <p:spPr>
          <a:xfrm>
            <a:off x="5728582" y="6217356"/>
            <a:ext cx="240949" cy="136342"/>
          </a:xfrm>
          <a:custGeom>
            <a:avLst/>
            <a:gdLst>
              <a:gd name="connsiteX0" fmla="*/ 706 w 240949"/>
              <a:gd name="connsiteY0" fmla="*/ 135819 h 136342"/>
              <a:gd name="connsiteX1" fmla="*/ 62618 w 240949"/>
              <a:gd name="connsiteY1" fmla="*/ 51682 h 136342"/>
              <a:gd name="connsiteX2" fmla="*/ 99131 w 240949"/>
              <a:gd name="connsiteY2" fmla="*/ 26282 h 136342"/>
              <a:gd name="connsiteX3" fmla="*/ 207081 w 240949"/>
              <a:gd name="connsiteY3" fmla="*/ 31044 h 136342"/>
              <a:gd name="connsiteX4" fmla="*/ 238831 w 240949"/>
              <a:gd name="connsiteY4" fmla="*/ 34219 h 136342"/>
              <a:gd name="connsiteX5" fmla="*/ 157868 w 240949"/>
              <a:gd name="connsiteY5" fmla="*/ 10407 h 136342"/>
              <a:gd name="connsiteX6" fmla="*/ 107068 w 240949"/>
              <a:gd name="connsiteY6" fmla="*/ 7232 h 136342"/>
              <a:gd name="connsiteX7" fmla="*/ 706 w 240949"/>
              <a:gd name="connsiteY7" fmla="*/ 135819 h 136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949" h="136342">
                <a:moveTo>
                  <a:pt x="706" y="135819"/>
                </a:moveTo>
                <a:cubicBezTo>
                  <a:pt x="-6702" y="143227"/>
                  <a:pt x="46214" y="69938"/>
                  <a:pt x="62618" y="51682"/>
                </a:cubicBezTo>
                <a:cubicBezTo>
                  <a:pt x="79022" y="33426"/>
                  <a:pt x="75054" y="29722"/>
                  <a:pt x="99131" y="26282"/>
                </a:cubicBezTo>
                <a:cubicBezTo>
                  <a:pt x="123208" y="22842"/>
                  <a:pt x="183798" y="29721"/>
                  <a:pt x="207081" y="31044"/>
                </a:cubicBezTo>
                <a:cubicBezTo>
                  <a:pt x="230364" y="32367"/>
                  <a:pt x="247033" y="37658"/>
                  <a:pt x="238831" y="34219"/>
                </a:cubicBezTo>
                <a:cubicBezTo>
                  <a:pt x="230629" y="30780"/>
                  <a:pt x="179829" y="14905"/>
                  <a:pt x="157868" y="10407"/>
                </a:cubicBezTo>
                <a:cubicBezTo>
                  <a:pt x="135908" y="5909"/>
                  <a:pt x="132203" y="-8643"/>
                  <a:pt x="107068" y="7232"/>
                </a:cubicBezTo>
                <a:cubicBezTo>
                  <a:pt x="81933" y="23107"/>
                  <a:pt x="8114" y="128411"/>
                  <a:pt x="706" y="1358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5D33D9FA-10C3-4E91-8189-84ACC98354A3}"/>
              </a:ext>
            </a:extLst>
          </p:cNvPr>
          <p:cNvSpPr/>
          <p:nvPr/>
        </p:nvSpPr>
        <p:spPr>
          <a:xfrm>
            <a:off x="5963732" y="6256235"/>
            <a:ext cx="110508" cy="167231"/>
          </a:xfrm>
          <a:custGeom>
            <a:avLst/>
            <a:gdLst>
              <a:gd name="connsiteX0" fmla="*/ 506 w 110508"/>
              <a:gd name="connsiteY0" fmla="*/ 103 h 167231"/>
              <a:gd name="connsiteX1" fmla="*/ 67181 w 110508"/>
              <a:gd name="connsiteY1" fmla="*/ 125515 h 167231"/>
              <a:gd name="connsiteX2" fmla="*/ 110043 w 110508"/>
              <a:gd name="connsiteY2" fmla="*/ 166790 h 167231"/>
              <a:gd name="connsiteX3" fmla="*/ 40193 w 110508"/>
              <a:gd name="connsiteY3" fmla="*/ 104878 h 167231"/>
              <a:gd name="connsiteX4" fmla="*/ 506 w 110508"/>
              <a:gd name="connsiteY4" fmla="*/ 103 h 16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508" h="167231">
                <a:moveTo>
                  <a:pt x="506" y="103"/>
                </a:moveTo>
                <a:cubicBezTo>
                  <a:pt x="5004" y="3542"/>
                  <a:pt x="48925" y="97734"/>
                  <a:pt x="67181" y="125515"/>
                </a:cubicBezTo>
                <a:cubicBezTo>
                  <a:pt x="85437" y="153296"/>
                  <a:pt x="114541" y="170229"/>
                  <a:pt x="110043" y="166790"/>
                </a:cubicBezTo>
                <a:cubicBezTo>
                  <a:pt x="105545" y="163351"/>
                  <a:pt x="57920" y="130013"/>
                  <a:pt x="40193" y="104878"/>
                </a:cubicBezTo>
                <a:cubicBezTo>
                  <a:pt x="22466" y="79743"/>
                  <a:pt x="-3992" y="-3336"/>
                  <a:pt x="506" y="1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E4F6AD41-7FFE-42BF-906C-80A74B41CA19}"/>
              </a:ext>
            </a:extLst>
          </p:cNvPr>
          <p:cNvSpPr/>
          <p:nvPr/>
        </p:nvSpPr>
        <p:spPr>
          <a:xfrm>
            <a:off x="5705136" y="6316654"/>
            <a:ext cx="38473" cy="147656"/>
          </a:xfrm>
          <a:custGeom>
            <a:avLst/>
            <a:gdLst>
              <a:gd name="connsiteX0" fmla="*/ 38439 w 38473"/>
              <a:gd name="connsiteY0" fmla="*/ 9 h 147656"/>
              <a:gd name="connsiteX1" fmla="*/ 3514 w 38473"/>
              <a:gd name="connsiteY1" fmla="*/ 79384 h 147656"/>
              <a:gd name="connsiteX2" fmla="*/ 1927 w 38473"/>
              <a:gd name="connsiteY2" fmla="*/ 147646 h 147656"/>
              <a:gd name="connsiteX3" fmla="*/ 9864 w 38473"/>
              <a:gd name="connsiteY3" fmla="*/ 74621 h 147656"/>
              <a:gd name="connsiteX4" fmla="*/ 38439 w 38473"/>
              <a:gd name="connsiteY4" fmla="*/ 9 h 14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73" h="147656">
                <a:moveTo>
                  <a:pt x="38439" y="9"/>
                </a:moveTo>
                <a:cubicBezTo>
                  <a:pt x="37381" y="803"/>
                  <a:pt x="9599" y="54778"/>
                  <a:pt x="3514" y="79384"/>
                </a:cubicBezTo>
                <a:cubicBezTo>
                  <a:pt x="-2571" y="103990"/>
                  <a:pt x="869" y="148440"/>
                  <a:pt x="1927" y="147646"/>
                </a:cubicBezTo>
                <a:cubicBezTo>
                  <a:pt x="2985" y="146852"/>
                  <a:pt x="3514" y="100550"/>
                  <a:pt x="9864" y="74621"/>
                </a:cubicBezTo>
                <a:cubicBezTo>
                  <a:pt x="16214" y="48692"/>
                  <a:pt x="39497" y="-785"/>
                  <a:pt x="38439" y="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46EA8D31-6090-4AB1-9AB8-306BF0F0A4A4}"/>
              </a:ext>
            </a:extLst>
          </p:cNvPr>
          <p:cNvSpPr/>
          <p:nvPr/>
        </p:nvSpPr>
        <p:spPr>
          <a:xfrm>
            <a:off x="5724386" y="6396035"/>
            <a:ext cx="252930" cy="107984"/>
          </a:xfrm>
          <a:custGeom>
            <a:avLst/>
            <a:gdLst>
              <a:gd name="connsiteX0" fmla="*/ 139 w 252930"/>
              <a:gd name="connsiteY0" fmla="*/ 3 h 107984"/>
              <a:gd name="connsiteX1" fmla="*/ 50939 w 252930"/>
              <a:gd name="connsiteY1" fmla="*/ 74615 h 107984"/>
              <a:gd name="connsiteX2" fmla="*/ 60464 w 252930"/>
              <a:gd name="connsiteY2" fmla="*/ 107953 h 107984"/>
              <a:gd name="connsiteX3" fmla="*/ 98564 w 252930"/>
              <a:gd name="connsiteY3" fmla="*/ 79378 h 107984"/>
              <a:gd name="connsiteX4" fmla="*/ 252552 w 252930"/>
              <a:gd name="connsiteY4" fmla="*/ 17465 h 107984"/>
              <a:gd name="connsiteX5" fmla="*/ 139839 w 252930"/>
              <a:gd name="connsiteY5" fmla="*/ 47628 h 107984"/>
              <a:gd name="connsiteX6" fmla="*/ 68402 w 252930"/>
              <a:gd name="connsiteY6" fmla="*/ 77790 h 107984"/>
              <a:gd name="connsiteX7" fmla="*/ 139 w 252930"/>
              <a:gd name="connsiteY7" fmla="*/ 3 h 10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930" h="107984">
                <a:moveTo>
                  <a:pt x="139" y="3"/>
                </a:moveTo>
                <a:cubicBezTo>
                  <a:pt x="-2772" y="-526"/>
                  <a:pt x="40885" y="56623"/>
                  <a:pt x="50939" y="74615"/>
                </a:cubicBezTo>
                <a:cubicBezTo>
                  <a:pt x="60993" y="92607"/>
                  <a:pt x="52527" y="107159"/>
                  <a:pt x="60464" y="107953"/>
                </a:cubicBezTo>
                <a:cubicBezTo>
                  <a:pt x="68401" y="108747"/>
                  <a:pt x="66549" y="94459"/>
                  <a:pt x="98564" y="79378"/>
                </a:cubicBezTo>
                <a:cubicBezTo>
                  <a:pt x="130579" y="64297"/>
                  <a:pt x="245673" y="22757"/>
                  <a:pt x="252552" y="17465"/>
                </a:cubicBezTo>
                <a:cubicBezTo>
                  <a:pt x="259431" y="12173"/>
                  <a:pt x="170531" y="37574"/>
                  <a:pt x="139839" y="47628"/>
                </a:cubicBezTo>
                <a:cubicBezTo>
                  <a:pt x="109147" y="57682"/>
                  <a:pt x="90891" y="84140"/>
                  <a:pt x="68402" y="77790"/>
                </a:cubicBezTo>
                <a:cubicBezTo>
                  <a:pt x="45913" y="71440"/>
                  <a:pt x="3050" y="532"/>
                  <a:pt x="139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56661697-B1F7-4137-A7C1-683B291C6903}"/>
              </a:ext>
            </a:extLst>
          </p:cNvPr>
          <p:cNvSpPr/>
          <p:nvPr/>
        </p:nvSpPr>
        <p:spPr>
          <a:xfrm>
            <a:off x="6233597" y="6625826"/>
            <a:ext cx="498322" cy="499350"/>
          </a:xfrm>
          <a:custGeom>
            <a:avLst/>
            <a:gdLst>
              <a:gd name="connsiteX0" fmla="*/ 2103 w 498322"/>
              <a:gd name="connsiteY0" fmla="*/ 399 h 499350"/>
              <a:gd name="connsiteX1" fmla="*/ 68778 w 498322"/>
              <a:gd name="connsiteY1" fmla="*/ 152799 h 499350"/>
              <a:gd name="connsiteX2" fmla="*/ 179903 w 498322"/>
              <a:gd name="connsiteY2" fmla="*/ 287737 h 499350"/>
              <a:gd name="connsiteX3" fmla="*/ 486291 w 498322"/>
              <a:gd name="connsiteY3" fmla="*/ 490937 h 499350"/>
              <a:gd name="connsiteX4" fmla="*/ 414853 w 498322"/>
              <a:gd name="connsiteY4" fmla="*/ 444899 h 499350"/>
              <a:gd name="connsiteX5" fmla="*/ 213241 w 498322"/>
              <a:gd name="connsiteY5" fmla="*/ 300437 h 499350"/>
              <a:gd name="connsiteX6" fmla="*/ 146566 w 498322"/>
              <a:gd name="connsiteY6" fmla="*/ 200424 h 499350"/>
              <a:gd name="connsiteX7" fmla="*/ 2103 w 498322"/>
              <a:gd name="connsiteY7" fmla="*/ 399 h 49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322" h="499350">
                <a:moveTo>
                  <a:pt x="2103" y="399"/>
                </a:moveTo>
                <a:cubicBezTo>
                  <a:pt x="-10862" y="-7539"/>
                  <a:pt x="39145" y="104909"/>
                  <a:pt x="68778" y="152799"/>
                </a:cubicBezTo>
                <a:cubicBezTo>
                  <a:pt x="98411" y="200689"/>
                  <a:pt x="110318" y="231381"/>
                  <a:pt x="179903" y="287737"/>
                </a:cubicBezTo>
                <a:cubicBezTo>
                  <a:pt x="249489" y="344093"/>
                  <a:pt x="447133" y="464743"/>
                  <a:pt x="486291" y="490937"/>
                </a:cubicBezTo>
                <a:cubicBezTo>
                  <a:pt x="525449" y="517131"/>
                  <a:pt x="460361" y="476649"/>
                  <a:pt x="414853" y="444899"/>
                </a:cubicBezTo>
                <a:cubicBezTo>
                  <a:pt x="369345" y="413149"/>
                  <a:pt x="257955" y="341183"/>
                  <a:pt x="213241" y="300437"/>
                </a:cubicBezTo>
                <a:cubicBezTo>
                  <a:pt x="168527" y="259691"/>
                  <a:pt x="179904" y="246197"/>
                  <a:pt x="146566" y="200424"/>
                </a:cubicBezTo>
                <a:cubicBezTo>
                  <a:pt x="113229" y="154651"/>
                  <a:pt x="15068" y="8337"/>
                  <a:pt x="2103" y="3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C8AE714C-4040-4285-A264-78A8EE309518}"/>
              </a:ext>
            </a:extLst>
          </p:cNvPr>
          <p:cNvSpPr/>
          <p:nvPr/>
        </p:nvSpPr>
        <p:spPr>
          <a:xfrm>
            <a:off x="6547877" y="6662262"/>
            <a:ext cx="319188" cy="350800"/>
          </a:xfrm>
          <a:custGeom>
            <a:avLst/>
            <a:gdLst>
              <a:gd name="connsiteX0" fmla="*/ 318061 w 319188"/>
              <a:gd name="connsiteY0" fmla="*/ 476 h 350800"/>
              <a:gd name="connsiteX1" fmla="*/ 140261 w 319188"/>
              <a:gd name="connsiteY1" fmla="*/ 154463 h 350800"/>
              <a:gd name="connsiteX2" fmla="*/ 561 w 319188"/>
              <a:gd name="connsiteY2" fmla="*/ 349726 h 350800"/>
              <a:gd name="connsiteX3" fmla="*/ 95811 w 319188"/>
              <a:gd name="connsiteY3" fmla="*/ 227488 h 350800"/>
              <a:gd name="connsiteX4" fmla="*/ 210111 w 319188"/>
              <a:gd name="connsiteY4" fmla="*/ 110013 h 350800"/>
              <a:gd name="connsiteX5" fmla="*/ 318061 w 319188"/>
              <a:gd name="connsiteY5" fmla="*/ 476 h 35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188" h="350800">
                <a:moveTo>
                  <a:pt x="318061" y="476"/>
                </a:moveTo>
                <a:cubicBezTo>
                  <a:pt x="306419" y="7884"/>
                  <a:pt x="193178" y="96255"/>
                  <a:pt x="140261" y="154463"/>
                </a:cubicBezTo>
                <a:cubicBezTo>
                  <a:pt x="87344" y="212671"/>
                  <a:pt x="7969" y="337555"/>
                  <a:pt x="561" y="349726"/>
                </a:cubicBezTo>
                <a:cubicBezTo>
                  <a:pt x="-6847" y="361897"/>
                  <a:pt x="60886" y="267440"/>
                  <a:pt x="95811" y="227488"/>
                </a:cubicBezTo>
                <a:cubicBezTo>
                  <a:pt x="130736" y="187536"/>
                  <a:pt x="172011" y="145996"/>
                  <a:pt x="210111" y="110013"/>
                </a:cubicBezTo>
                <a:cubicBezTo>
                  <a:pt x="248211" y="74030"/>
                  <a:pt x="329703" y="-6932"/>
                  <a:pt x="318061" y="47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0ACA7B3B-0E38-4295-BF37-56F0C3C9D2E9}"/>
              </a:ext>
            </a:extLst>
          </p:cNvPr>
          <p:cNvSpPr/>
          <p:nvPr/>
        </p:nvSpPr>
        <p:spPr>
          <a:xfrm>
            <a:off x="6641100" y="6478580"/>
            <a:ext cx="109071" cy="410293"/>
          </a:xfrm>
          <a:custGeom>
            <a:avLst/>
            <a:gdLst>
              <a:gd name="connsiteX0" fmla="*/ 108950 w 109071"/>
              <a:gd name="connsiteY0" fmla="*/ 8 h 410293"/>
              <a:gd name="connsiteX1" fmla="*/ 7350 w 109071"/>
              <a:gd name="connsiteY1" fmla="*/ 119070 h 410293"/>
              <a:gd name="connsiteX2" fmla="*/ 8938 w 109071"/>
              <a:gd name="connsiteY2" fmla="*/ 406408 h 410293"/>
              <a:gd name="connsiteX3" fmla="*/ 16875 w 109071"/>
              <a:gd name="connsiteY3" fmla="*/ 274645 h 410293"/>
              <a:gd name="connsiteX4" fmla="*/ 27988 w 109071"/>
              <a:gd name="connsiteY4" fmla="*/ 123833 h 410293"/>
              <a:gd name="connsiteX5" fmla="*/ 108950 w 109071"/>
              <a:gd name="connsiteY5" fmla="*/ 8 h 41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71" h="410293">
                <a:moveTo>
                  <a:pt x="108950" y="8"/>
                </a:moveTo>
                <a:cubicBezTo>
                  <a:pt x="105510" y="-786"/>
                  <a:pt x="24019" y="51337"/>
                  <a:pt x="7350" y="119070"/>
                </a:cubicBezTo>
                <a:cubicBezTo>
                  <a:pt x="-9319" y="186803"/>
                  <a:pt x="7350" y="380479"/>
                  <a:pt x="8938" y="406408"/>
                </a:cubicBezTo>
                <a:cubicBezTo>
                  <a:pt x="10525" y="432337"/>
                  <a:pt x="13700" y="321741"/>
                  <a:pt x="16875" y="274645"/>
                </a:cubicBezTo>
                <a:cubicBezTo>
                  <a:pt x="20050" y="227549"/>
                  <a:pt x="13965" y="168018"/>
                  <a:pt x="27988" y="123833"/>
                </a:cubicBezTo>
                <a:cubicBezTo>
                  <a:pt x="42011" y="79648"/>
                  <a:pt x="112390" y="802"/>
                  <a:pt x="108950" y="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3926B4E0-C83A-45BF-A4FA-A6ED2E4659D1}"/>
              </a:ext>
            </a:extLst>
          </p:cNvPr>
          <p:cNvSpPr/>
          <p:nvPr/>
        </p:nvSpPr>
        <p:spPr>
          <a:xfrm>
            <a:off x="6587536" y="6242077"/>
            <a:ext cx="438400" cy="336339"/>
          </a:xfrm>
          <a:custGeom>
            <a:avLst/>
            <a:gdLst>
              <a:gd name="connsiteX0" fmla="*/ 46627 w 438400"/>
              <a:gd name="connsiteY0" fmla="*/ 334936 h 336339"/>
              <a:gd name="connsiteX1" fmla="*/ 205377 w 438400"/>
              <a:gd name="connsiteY1" fmla="*/ 199998 h 336339"/>
              <a:gd name="connsiteX2" fmla="*/ 305389 w 438400"/>
              <a:gd name="connsiteY2" fmla="*/ 114273 h 336339"/>
              <a:gd name="connsiteX3" fmla="*/ 408577 w 438400"/>
              <a:gd name="connsiteY3" fmla="*/ 36486 h 336339"/>
              <a:gd name="connsiteX4" fmla="*/ 437152 w 438400"/>
              <a:gd name="connsiteY4" fmla="*/ 6323 h 336339"/>
              <a:gd name="connsiteX5" fmla="*/ 376827 w 438400"/>
              <a:gd name="connsiteY5" fmla="*/ 12673 h 336339"/>
              <a:gd name="connsiteX6" fmla="*/ 221252 w 438400"/>
              <a:gd name="connsiteY6" fmla="*/ 133323 h 336339"/>
              <a:gd name="connsiteX7" fmla="*/ 146639 w 438400"/>
              <a:gd name="connsiteY7" fmla="*/ 157136 h 336339"/>
              <a:gd name="connsiteX8" fmla="*/ 57739 w 438400"/>
              <a:gd name="connsiteY8" fmla="*/ 190473 h 336339"/>
              <a:gd name="connsiteX9" fmla="*/ 589 w 438400"/>
              <a:gd name="connsiteY9" fmla="*/ 269848 h 336339"/>
              <a:gd name="connsiteX10" fmla="*/ 92664 w 438400"/>
              <a:gd name="connsiteY10" fmla="*/ 211111 h 336339"/>
              <a:gd name="connsiteX11" fmla="*/ 195852 w 438400"/>
              <a:gd name="connsiteY11" fmla="*/ 163486 h 336339"/>
              <a:gd name="connsiteX12" fmla="*/ 67264 w 438400"/>
              <a:gd name="connsiteY12" fmla="*/ 265086 h 336339"/>
              <a:gd name="connsiteX13" fmla="*/ 46627 w 438400"/>
              <a:gd name="connsiteY13" fmla="*/ 334936 h 336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8400" h="336339">
                <a:moveTo>
                  <a:pt x="46627" y="334936"/>
                </a:moveTo>
                <a:cubicBezTo>
                  <a:pt x="69646" y="324088"/>
                  <a:pt x="205377" y="199998"/>
                  <a:pt x="205377" y="199998"/>
                </a:cubicBezTo>
                <a:cubicBezTo>
                  <a:pt x="248504" y="163221"/>
                  <a:pt x="271522" y="141525"/>
                  <a:pt x="305389" y="114273"/>
                </a:cubicBezTo>
                <a:cubicBezTo>
                  <a:pt x="339256" y="87021"/>
                  <a:pt x="386617" y="54478"/>
                  <a:pt x="408577" y="36486"/>
                </a:cubicBezTo>
                <a:cubicBezTo>
                  <a:pt x="430537" y="18494"/>
                  <a:pt x="442444" y="10292"/>
                  <a:pt x="437152" y="6323"/>
                </a:cubicBezTo>
                <a:cubicBezTo>
                  <a:pt x="431860" y="2354"/>
                  <a:pt x="412810" y="-8494"/>
                  <a:pt x="376827" y="12673"/>
                </a:cubicBezTo>
                <a:cubicBezTo>
                  <a:pt x="340844" y="33840"/>
                  <a:pt x="259617" y="109246"/>
                  <a:pt x="221252" y="133323"/>
                </a:cubicBezTo>
                <a:cubicBezTo>
                  <a:pt x="182887" y="157400"/>
                  <a:pt x="173891" y="147611"/>
                  <a:pt x="146639" y="157136"/>
                </a:cubicBezTo>
                <a:cubicBezTo>
                  <a:pt x="119387" y="166661"/>
                  <a:pt x="82081" y="171688"/>
                  <a:pt x="57739" y="190473"/>
                </a:cubicBezTo>
                <a:cubicBezTo>
                  <a:pt x="33397" y="209258"/>
                  <a:pt x="-5232" y="266408"/>
                  <a:pt x="589" y="269848"/>
                </a:cubicBezTo>
                <a:cubicBezTo>
                  <a:pt x="6410" y="273288"/>
                  <a:pt x="60120" y="228838"/>
                  <a:pt x="92664" y="211111"/>
                </a:cubicBezTo>
                <a:cubicBezTo>
                  <a:pt x="125208" y="193384"/>
                  <a:pt x="200085" y="154490"/>
                  <a:pt x="195852" y="163486"/>
                </a:cubicBezTo>
                <a:cubicBezTo>
                  <a:pt x="191619" y="172482"/>
                  <a:pt x="93193" y="239157"/>
                  <a:pt x="67264" y="265086"/>
                </a:cubicBezTo>
                <a:cubicBezTo>
                  <a:pt x="41335" y="291015"/>
                  <a:pt x="23608" y="345784"/>
                  <a:pt x="46627" y="3349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5FED32BD-C01F-4227-995D-3731C99EAE57}"/>
              </a:ext>
            </a:extLst>
          </p:cNvPr>
          <p:cNvSpPr/>
          <p:nvPr/>
        </p:nvSpPr>
        <p:spPr>
          <a:xfrm>
            <a:off x="7268224" y="6771477"/>
            <a:ext cx="61308" cy="396141"/>
          </a:xfrm>
          <a:custGeom>
            <a:avLst/>
            <a:gdLst>
              <a:gd name="connsiteX0" fmla="*/ 26339 w 61308"/>
              <a:gd name="connsiteY0" fmla="*/ 2386 h 396141"/>
              <a:gd name="connsiteX1" fmla="*/ 15226 w 61308"/>
              <a:gd name="connsiteY1" fmla="*/ 196061 h 396141"/>
              <a:gd name="connsiteX2" fmla="*/ 61264 w 61308"/>
              <a:gd name="connsiteY2" fmla="*/ 396086 h 396141"/>
              <a:gd name="connsiteX3" fmla="*/ 5701 w 61308"/>
              <a:gd name="connsiteY3" fmla="*/ 215111 h 396141"/>
              <a:gd name="connsiteX4" fmla="*/ 2526 w 61308"/>
              <a:gd name="connsiteY4" fmla="*/ 96048 h 396141"/>
              <a:gd name="connsiteX5" fmla="*/ 26339 w 61308"/>
              <a:gd name="connsiteY5" fmla="*/ 2386 h 39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08" h="396141">
                <a:moveTo>
                  <a:pt x="26339" y="2386"/>
                </a:moveTo>
                <a:cubicBezTo>
                  <a:pt x="28456" y="19055"/>
                  <a:pt x="9405" y="130444"/>
                  <a:pt x="15226" y="196061"/>
                </a:cubicBezTo>
                <a:cubicBezTo>
                  <a:pt x="21047" y="261678"/>
                  <a:pt x="62851" y="392911"/>
                  <a:pt x="61264" y="396086"/>
                </a:cubicBezTo>
                <a:cubicBezTo>
                  <a:pt x="59677" y="399261"/>
                  <a:pt x="15491" y="265117"/>
                  <a:pt x="5701" y="215111"/>
                </a:cubicBezTo>
                <a:cubicBezTo>
                  <a:pt x="-4089" y="165105"/>
                  <a:pt x="1468" y="131502"/>
                  <a:pt x="2526" y="96048"/>
                </a:cubicBezTo>
                <a:cubicBezTo>
                  <a:pt x="3584" y="60594"/>
                  <a:pt x="24222" y="-14283"/>
                  <a:pt x="26339" y="23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FD77F36E-2A2D-438B-89D5-68AAD046520A}"/>
              </a:ext>
            </a:extLst>
          </p:cNvPr>
          <p:cNvSpPr/>
          <p:nvPr/>
        </p:nvSpPr>
        <p:spPr>
          <a:xfrm>
            <a:off x="7061045" y="6420926"/>
            <a:ext cx="265071" cy="527720"/>
          </a:xfrm>
          <a:custGeom>
            <a:avLst/>
            <a:gdLst>
              <a:gd name="connsiteX0" fmla="*/ 155 w 265071"/>
              <a:gd name="connsiteY0" fmla="*/ 512 h 527720"/>
              <a:gd name="connsiteX1" fmla="*/ 147793 w 265071"/>
              <a:gd name="connsiteY1" fmla="*/ 194187 h 527720"/>
              <a:gd name="connsiteX2" fmla="*/ 206530 w 265071"/>
              <a:gd name="connsiteY2" fmla="*/ 240224 h 527720"/>
              <a:gd name="connsiteX3" fmla="*/ 258918 w 265071"/>
              <a:gd name="connsiteY3" fmla="*/ 281499 h 527720"/>
              <a:gd name="connsiteX4" fmla="*/ 260505 w 265071"/>
              <a:gd name="connsiteY4" fmla="*/ 527562 h 527720"/>
              <a:gd name="connsiteX5" fmla="*/ 227168 w 265071"/>
              <a:gd name="connsiteY5" fmla="*/ 318012 h 527720"/>
              <a:gd name="connsiteX6" fmla="*/ 177955 w 265071"/>
              <a:gd name="connsiteY6" fmla="*/ 259274 h 527720"/>
              <a:gd name="connsiteX7" fmla="*/ 155 w 265071"/>
              <a:gd name="connsiteY7" fmla="*/ 512 h 52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071" h="527720">
                <a:moveTo>
                  <a:pt x="155" y="512"/>
                </a:moveTo>
                <a:cubicBezTo>
                  <a:pt x="-4872" y="-10336"/>
                  <a:pt x="113397" y="154235"/>
                  <a:pt x="147793" y="194187"/>
                </a:cubicBezTo>
                <a:cubicBezTo>
                  <a:pt x="182189" y="234139"/>
                  <a:pt x="206530" y="240224"/>
                  <a:pt x="206530" y="240224"/>
                </a:cubicBezTo>
                <a:cubicBezTo>
                  <a:pt x="225051" y="254776"/>
                  <a:pt x="249922" y="233609"/>
                  <a:pt x="258918" y="281499"/>
                </a:cubicBezTo>
                <a:cubicBezTo>
                  <a:pt x="267914" y="329389"/>
                  <a:pt x="265797" y="521477"/>
                  <a:pt x="260505" y="527562"/>
                </a:cubicBezTo>
                <a:cubicBezTo>
                  <a:pt x="255213" y="533647"/>
                  <a:pt x="240926" y="362727"/>
                  <a:pt x="227168" y="318012"/>
                </a:cubicBezTo>
                <a:cubicBezTo>
                  <a:pt x="213410" y="273297"/>
                  <a:pt x="214732" y="309280"/>
                  <a:pt x="177955" y="259274"/>
                </a:cubicBezTo>
                <a:cubicBezTo>
                  <a:pt x="141178" y="209268"/>
                  <a:pt x="5182" y="11360"/>
                  <a:pt x="155" y="5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DCD5B176-1224-4028-9EF1-7F704149B759}"/>
              </a:ext>
            </a:extLst>
          </p:cNvPr>
          <p:cNvSpPr/>
          <p:nvPr/>
        </p:nvSpPr>
        <p:spPr>
          <a:xfrm>
            <a:off x="7340378" y="6889729"/>
            <a:ext cx="76212" cy="209608"/>
          </a:xfrm>
          <a:custGeom>
            <a:avLst/>
            <a:gdLst>
              <a:gd name="connsiteX0" fmla="*/ 222 w 76212"/>
              <a:gd name="connsiteY0" fmla="*/ 21 h 209608"/>
              <a:gd name="connsiteX1" fmla="*/ 51022 w 76212"/>
              <a:gd name="connsiteY1" fmla="*/ 127021 h 209608"/>
              <a:gd name="connsiteX2" fmla="*/ 65310 w 76212"/>
              <a:gd name="connsiteY2" fmla="*/ 209571 h 209608"/>
              <a:gd name="connsiteX3" fmla="*/ 73247 w 76212"/>
              <a:gd name="connsiteY3" fmla="*/ 117496 h 209608"/>
              <a:gd name="connsiteX4" fmla="*/ 222 w 76212"/>
              <a:gd name="connsiteY4" fmla="*/ 21 h 209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12" h="209608">
                <a:moveTo>
                  <a:pt x="222" y="21"/>
                </a:moveTo>
                <a:cubicBezTo>
                  <a:pt x="-3482" y="1608"/>
                  <a:pt x="40174" y="92096"/>
                  <a:pt x="51022" y="127021"/>
                </a:cubicBezTo>
                <a:cubicBezTo>
                  <a:pt x="61870" y="161946"/>
                  <a:pt x="61606" y="211158"/>
                  <a:pt x="65310" y="209571"/>
                </a:cubicBezTo>
                <a:cubicBezTo>
                  <a:pt x="69014" y="207984"/>
                  <a:pt x="81978" y="149775"/>
                  <a:pt x="73247" y="117496"/>
                </a:cubicBezTo>
                <a:cubicBezTo>
                  <a:pt x="64516" y="85217"/>
                  <a:pt x="3926" y="-1566"/>
                  <a:pt x="222" y="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D223EFFA-52FD-4806-A437-4882773D5935}"/>
              </a:ext>
            </a:extLst>
          </p:cNvPr>
          <p:cNvSpPr/>
          <p:nvPr/>
        </p:nvSpPr>
        <p:spPr>
          <a:xfrm>
            <a:off x="6513157" y="6234101"/>
            <a:ext cx="141543" cy="304084"/>
          </a:xfrm>
          <a:custGeom>
            <a:avLst/>
            <a:gdLst>
              <a:gd name="connsiteX0" fmla="*/ 5118 w 141543"/>
              <a:gd name="connsiteY0" fmla="*/ 12 h 304084"/>
              <a:gd name="connsiteX1" fmla="*/ 13056 w 141543"/>
              <a:gd name="connsiteY1" fmla="*/ 139712 h 304084"/>
              <a:gd name="connsiteX2" fmla="*/ 136881 w 141543"/>
              <a:gd name="connsiteY2" fmla="*/ 300049 h 304084"/>
              <a:gd name="connsiteX3" fmla="*/ 109893 w 141543"/>
              <a:gd name="connsiteY3" fmla="*/ 249249 h 304084"/>
              <a:gd name="connsiteX4" fmla="*/ 57506 w 141543"/>
              <a:gd name="connsiteY4" fmla="*/ 176224 h 304084"/>
              <a:gd name="connsiteX5" fmla="*/ 25756 w 141543"/>
              <a:gd name="connsiteY5" fmla="*/ 131774 h 304084"/>
              <a:gd name="connsiteX6" fmla="*/ 5118 w 141543"/>
              <a:gd name="connsiteY6" fmla="*/ 12 h 304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543" h="304084">
                <a:moveTo>
                  <a:pt x="5118" y="12"/>
                </a:moveTo>
                <a:cubicBezTo>
                  <a:pt x="3001" y="1335"/>
                  <a:pt x="-8905" y="89706"/>
                  <a:pt x="13056" y="139712"/>
                </a:cubicBezTo>
                <a:cubicBezTo>
                  <a:pt x="35017" y="189718"/>
                  <a:pt x="120741" y="281793"/>
                  <a:pt x="136881" y="300049"/>
                </a:cubicBezTo>
                <a:cubicBezTo>
                  <a:pt x="153021" y="318305"/>
                  <a:pt x="123122" y="269887"/>
                  <a:pt x="109893" y="249249"/>
                </a:cubicBezTo>
                <a:cubicBezTo>
                  <a:pt x="96664" y="228611"/>
                  <a:pt x="71529" y="195803"/>
                  <a:pt x="57506" y="176224"/>
                </a:cubicBezTo>
                <a:cubicBezTo>
                  <a:pt x="43483" y="156645"/>
                  <a:pt x="32635" y="157174"/>
                  <a:pt x="25756" y="131774"/>
                </a:cubicBezTo>
                <a:cubicBezTo>
                  <a:pt x="18877" y="106374"/>
                  <a:pt x="7235" y="-1311"/>
                  <a:pt x="5118" y="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EA78B75B-2A02-4B55-8EC0-35EDF2FFD1D5}"/>
              </a:ext>
            </a:extLst>
          </p:cNvPr>
          <p:cNvSpPr/>
          <p:nvPr/>
        </p:nvSpPr>
        <p:spPr>
          <a:xfrm>
            <a:off x="6762685" y="5968542"/>
            <a:ext cx="219175" cy="289403"/>
          </a:xfrm>
          <a:custGeom>
            <a:avLst/>
            <a:gdLst>
              <a:gd name="connsiteX0" fmla="*/ 65 w 219175"/>
              <a:gd name="connsiteY0" fmla="*/ 458 h 289403"/>
              <a:gd name="connsiteX1" fmla="*/ 76265 w 219175"/>
              <a:gd name="connsiteY1" fmla="*/ 103646 h 289403"/>
              <a:gd name="connsiteX2" fmla="*/ 104840 w 219175"/>
              <a:gd name="connsiteY2" fmla="*/ 144921 h 289403"/>
              <a:gd name="connsiteX3" fmla="*/ 219140 w 219175"/>
              <a:gd name="connsiteY3" fmla="*/ 289383 h 289403"/>
              <a:gd name="connsiteX4" fmla="*/ 92140 w 219175"/>
              <a:gd name="connsiteY4" fmla="*/ 154446 h 289403"/>
              <a:gd name="connsiteX5" fmla="*/ 65 w 219175"/>
              <a:gd name="connsiteY5" fmla="*/ 458 h 28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175" h="289403">
                <a:moveTo>
                  <a:pt x="65" y="458"/>
                </a:moveTo>
                <a:cubicBezTo>
                  <a:pt x="-2581" y="-8009"/>
                  <a:pt x="76265" y="103646"/>
                  <a:pt x="76265" y="103646"/>
                </a:cubicBezTo>
                <a:cubicBezTo>
                  <a:pt x="93727" y="127723"/>
                  <a:pt x="81028" y="113965"/>
                  <a:pt x="104840" y="144921"/>
                </a:cubicBezTo>
                <a:cubicBezTo>
                  <a:pt x="128653" y="175877"/>
                  <a:pt x="221257" y="287795"/>
                  <a:pt x="219140" y="289383"/>
                </a:cubicBezTo>
                <a:cubicBezTo>
                  <a:pt x="217023" y="290971"/>
                  <a:pt x="126536" y="200483"/>
                  <a:pt x="92140" y="154446"/>
                </a:cubicBezTo>
                <a:cubicBezTo>
                  <a:pt x="57744" y="108409"/>
                  <a:pt x="2711" y="8925"/>
                  <a:pt x="65" y="4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51D2FFA8-6B5E-47A8-AB98-60CC298FF27F}"/>
              </a:ext>
            </a:extLst>
          </p:cNvPr>
          <p:cNvSpPr/>
          <p:nvPr/>
        </p:nvSpPr>
        <p:spPr>
          <a:xfrm>
            <a:off x="6217509" y="5819580"/>
            <a:ext cx="612196" cy="251022"/>
          </a:xfrm>
          <a:custGeom>
            <a:avLst/>
            <a:gdLst>
              <a:gd name="connsiteX0" fmla="*/ 2316 w 612196"/>
              <a:gd name="connsiteY0" fmla="*/ 195 h 251022"/>
              <a:gd name="connsiteX1" fmla="*/ 464279 w 612196"/>
              <a:gd name="connsiteY1" fmla="*/ 120845 h 251022"/>
              <a:gd name="connsiteX2" fmla="*/ 546829 w 612196"/>
              <a:gd name="connsiteY2" fmla="*/ 146245 h 251022"/>
              <a:gd name="connsiteX3" fmla="*/ 611916 w 612196"/>
              <a:gd name="connsiteY3" fmla="*/ 251020 h 251022"/>
              <a:gd name="connsiteX4" fmla="*/ 521429 w 612196"/>
              <a:gd name="connsiteY4" fmla="*/ 149420 h 251022"/>
              <a:gd name="connsiteX5" fmla="*/ 296004 w 612196"/>
              <a:gd name="connsiteY5" fmla="*/ 93858 h 251022"/>
              <a:gd name="connsiteX6" fmla="*/ 2316 w 612196"/>
              <a:gd name="connsiteY6" fmla="*/ 195 h 25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2196" h="251022">
                <a:moveTo>
                  <a:pt x="2316" y="195"/>
                </a:moveTo>
                <a:cubicBezTo>
                  <a:pt x="30362" y="4693"/>
                  <a:pt x="373527" y="96503"/>
                  <a:pt x="464279" y="120845"/>
                </a:cubicBezTo>
                <a:cubicBezTo>
                  <a:pt x="555031" y="145187"/>
                  <a:pt x="522223" y="124549"/>
                  <a:pt x="546829" y="146245"/>
                </a:cubicBezTo>
                <a:cubicBezTo>
                  <a:pt x="571435" y="167941"/>
                  <a:pt x="616149" y="250491"/>
                  <a:pt x="611916" y="251020"/>
                </a:cubicBezTo>
                <a:cubicBezTo>
                  <a:pt x="607683" y="251549"/>
                  <a:pt x="574081" y="175614"/>
                  <a:pt x="521429" y="149420"/>
                </a:cubicBezTo>
                <a:cubicBezTo>
                  <a:pt x="468777" y="123226"/>
                  <a:pt x="383581" y="117670"/>
                  <a:pt x="296004" y="93858"/>
                </a:cubicBezTo>
                <a:cubicBezTo>
                  <a:pt x="208427" y="70046"/>
                  <a:pt x="-25730" y="-4303"/>
                  <a:pt x="2316" y="1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B64FA0E4-633E-43E7-A202-5B72BEB03CAC}"/>
              </a:ext>
            </a:extLst>
          </p:cNvPr>
          <p:cNvSpPr/>
          <p:nvPr/>
        </p:nvSpPr>
        <p:spPr>
          <a:xfrm>
            <a:off x="6211881" y="6129204"/>
            <a:ext cx="326112" cy="139140"/>
          </a:xfrm>
          <a:custGeom>
            <a:avLst/>
            <a:gdLst>
              <a:gd name="connsiteX0" fmla="*/ 7 w 326112"/>
              <a:gd name="connsiteY0" fmla="*/ 134 h 139140"/>
              <a:gd name="connsiteX1" fmla="*/ 114307 w 326112"/>
              <a:gd name="connsiteY1" fmla="*/ 73159 h 139140"/>
              <a:gd name="connsiteX2" fmla="*/ 322269 w 326112"/>
              <a:gd name="connsiteY2" fmla="*/ 135071 h 139140"/>
              <a:gd name="connsiteX3" fmla="*/ 239719 w 326112"/>
              <a:gd name="connsiteY3" fmla="*/ 128721 h 139140"/>
              <a:gd name="connsiteX4" fmla="*/ 119069 w 326112"/>
              <a:gd name="connsiteY4" fmla="*/ 92209 h 139140"/>
              <a:gd name="connsiteX5" fmla="*/ 7 w 326112"/>
              <a:gd name="connsiteY5" fmla="*/ 134 h 1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112" h="139140">
                <a:moveTo>
                  <a:pt x="7" y="134"/>
                </a:moveTo>
                <a:cubicBezTo>
                  <a:pt x="-787" y="-3041"/>
                  <a:pt x="60597" y="50670"/>
                  <a:pt x="114307" y="73159"/>
                </a:cubicBezTo>
                <a:cubicBezTo>
                  <a:pt x="168017" y="95648"/>
                  <a:pt x="301367" y="125811"/>
                  <a:pt x="322269" y="135071"/>
                </a:cubicBezTo>
                <a:cubicBezTo>
                  <a:pt x="343171" y="144331"/>
                  <a:pt x="273586" y="135865"/>
                  <a:pt x="239719" y="128721"/>
                </a:cubicBezTo>
                <a:cubicBezTo>
                  <a:pt x="205852" y="121577"/>
                  <a:pt x="157169" y="109936"/>
                  <a:pt x="119069" y="92209"/>
                </a:cubicBezTo>
                <a:cubicBezTo>
                  <a:pt x="80969" y="74482"/>
                  <a:pt x="801" y="3309"/>
                  <a:pt x="7" y="1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61DA0B79-D5FD-4585-B7E9-0301F68F299E}"/>
              </a:ext>
            </a:extLst>
          </p:cNvPr>
          <p:cNvSpPr/>
          <p:nvPr/>
        </p:nvSpPr>
        <p:spPr>
          <a:xfrm>
            <a:off x="5820945" y="5811007"/>
            <a:ext cx="418836" cy="25238"/>
          </a:xfrm>
          <a:custGeom>
            <a:avLst/>
            <a:gdLst>
              <a:gd name="connsiteX0" fmla="*/ 418 w 418836"/>
              <a:gd name="connsiteY0" fmla="*/ 18293 h 25238"/>
              <a:gd name="connsiteX1" fmla="*/ 130593 w 418836"/>
              <a:gd name="connsiteY1" fmla="*/ 15118 h 25238"/>
              <a:gd name="connsiteX2" fmla="*/ 273468 w 418836"/>
              <a:gd name="connsiteY2" fmla="*/ 831 h 25238"/>
              <a:gd name="connsiteX3" fmla="*/ 417930 w 418836"/>
              <a:gd name="connsiteY3" fmla="*/ 4006 h 25238"/>
              <a:gd name="connsiteX4" fmla="*/ 202030 w 418836"/>
              <a:gd name="connsiteY4" fmla="*/ 23056 h 25238"/>
              <a:gd name="connsiteX5" fmla="*/ 92493 w 418836"/>
              <a:gd name="connsiteY5" fmla="*/ 24643 h 25238"/>
              <a:gd name="connsiteX6" fmla="*/ 418 w 418836"/>
              <a:gd name="connsiteY6" fmla="*/ 18293 h 25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836" h="25238">
                <a:moveTo>
                  <a:pt x="418" y="18293"/>
                </a:moveTo>
                <a:cubicBezTo>
                  <a:pt x="6768" y="16705"/>
                  <a:pt x="85085" y="18028"/>
                  <a:pt x="130593" y="15118"/>
                </a:cubicBezTo>
                <a:cubicBezTo>
                  <a:pt x="176101" y="12208"/>
                  <a:pt x="225579" y="2683"/>
                  <a:pt x="273468" y="831"/>
                </a:cubicBezTo>
                <a:cubicBezTo>
                  <a:pt x="321357" y="-1021"/>
                  <a:pt x="429836" y="302"/>
                  <a:pt x="417930" y="4006"/>
                </a:cubicBezTo>
                <a:cubicBezTo>
                  <a:pt x="406024" y="7710"/>
                  <a:pt x="256269" y="19617"/>
                  <a:pt x="202030" y="23056"/>
                </a:cubicBezTo>
                <a:cubicBezTo>
                  <a:pt x="147791" y="26495"/>
                  <a:pt x="123449" y="24908"/>
                  <a:pt x="92493" y="24643"/>
                </a:cubicBezTo>
                <a:cubicBezTo>
                  <a:pt x="61537" y="24378"/>
                  <a:pt x="-5932" y="19881"/>
                  <a:pt x="418" y="182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36F50EF7-A972-44F7-9A85-E144869D5C4B}"/>
              </a:ext>
            </a:extLst>
          </p:cNvPr>
          <p:cNvSpPr/>
          <p:nvPr/>
        </p:nvSpPr>
        <p:spPr>
          <a:xfrm>
            <a:off x="5734034" y="5810128"/>
            <a:ext cx="101682" cy="197060"/>
          </a:xfrm>
          <a:custGeom>
            <a:avLst/>
            <a:gdLst>
              <a:gd name="connsiteX0" fmla="*/ 101616 w 101682"/>
              <a:gd name="connsiteY0" fmla="*/ 122 h 197060"/>
              <a:gd name="connsiteX1" fmla="*/ 6366 w 101682"/>
              <a:gd name="connsiteY1" fmla="*/ 87435 h 197060"/>
              <a:gd name="connsiteX2" fmla="*/ 14304 w 101682"/>
              <a:gd name="connsiteY2" fmla="*/ 123947 h 197060"/>
              <a:gd name="connsiteX3" fmla="*/ 58754 w 101682"/>
              <a:gd name="connsiteY3" fmla="*/ 196972 h 197060"/>
              <a:gd name="connsiteX4" fmla="*/ 22241 w 101682"/>
              <a:gd name="connsiteY4" fmla="*/ 108072 h 197060"/>
              <a:gd name="connsiteX5" fmla="*/ 101616 w 101682"/>
              <a:gd name="connsiteY5" fmla="*/ 122 h 19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82" h="197060">
                <a:moveTo>
                  <a:pt x="101616" y="122"/>
                </a:moveTo>
                <a:cubicBezTo>
                  <a:pt x="98970" y="-3318"/>
                  <a:pt x="20918" y="66798"/>
                  <a:pt x="6366" y="87435"/>
                </a:cubicBezTo>
                <a:cubicBezTo>
                  <a:pt x="-8186" y="108072"/>
                  <a:pt x="5573" y="105691"/>
                  <a:pt x="14304" y="123947"/>
                </a:cubicBezTo>
                <a:cubicBezTo>
                  <a:pt x="23035" y="142203"/>
                  <a:pt x="57431" y="199618"/>
                  <a:pt x="58754" y="196972"/>
                </a:cubicBezTo>
                <a:cubicBezTo>
                  <a:pt x="60077" y="194326"/>
                  <a:pt x="16949" y="137705"/>
                  <a:pt x="22241" y="108072"/>
                </a:cubicBezTo>
                <a:cubicBezTo>
                  <a:pt x="27533" y="78439"/>
                  <a:pt x="104262" y="3562"/>
                  <a:pt x="101616" y="1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D3A28498-A82B-4BA4-A43C-274924305546}"/>
              </a:ext>
            </a:extLst>
          </p:cNvPr>
          <p:cNvSpPr/>
          <p:nvPr/>
        </p:nvSpPr>
        <p:spPr>
          <a:xfrm>
            <a:off x="5777773" y="5804741"/>
            <a:ext cx="240725" cy="28651"/>
          </a:xfrm>
          <a:custGeom>
            <a:avLst/>
            <a:gdLst>
              <a:gd name="connsiteX0" fmla="*/ 240440 w 240725"/>
              <a:gd name="connsiteY0" fmla="*/ 2334 h 28651"/>
              <a:gd name="connsiteX1" fmla="*/ 130902 w 240725"/>
              <a:gd name="connsiteY1" fmla="*/ 7097 h 28651"/>
              <a:gd name="connsiteX2" fmla="*/ 56290 w 240725"/>
              <a:gd name="connsiteY2" fmla="*/ 747 h 28651"/>
              <a:gd name="connsiteX3" fmla="*/ 727 w 240725"/>
              <a:gd name="connsiteY3" fmla="*/ 27734 h 28651"/>
              <a:gd name="connsiteX4" fmla="*/ 29302 w 240725"/>
              <a:gd name="connsiteY4" fmla="*/ 21384 h 28651"/>
              <a:gd name="connsiteX5" fmla="*/ 95977 w 240725"/>
              <a:gd name="connsiteY5" fmla="*/ 11859 h 28651"/>
              <a:gd name="connsiteX6" fmla="*/ 240440 w 240725"/>
              <a:gd name="connsiteY6" fmla="*/ 2334 h 2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725" h="28651">
                <a:moveTo>
                  <a:pt x="240440" y="2334"/>
                </a:moveTo>
                <a:cubicBezTo>
                  <a:pt x="246261" y="1540"/>
                  <a:pt x="161594" y="7362"/>
                  <a:pt x="130902" y="7097"/>
                </a:cubicBezTo>
                <a:cubicBezTo>
                  <a:pt x="100210" y="6833"/>
                  <a:pt x="77986" y="-2692"/>
                  <a:pt x="56290" y="747"/>
                </a:cubicBezTo>
                <a:cubicBezTo>
                  <a:pt x="34594" y="4186"/>
                  <a:pt x="5225" y="24295"/>
                  <a:pt x="727" y="27734"/>
                </a:cubicBezTo>
                <a:cubicBezTo>
                  <a:pt x="-3771" y="31173"/>
                  <a:pt x="13427" y="24030"/>
                  <a:pt x="29302" y="21384"/>
                </a:cubicBezTo>
                <a:cubicBezTo>
                  <a:pt x="45177" y="18738"/>
                  <a:pt x="64227" y="13447"/>
                  <a:pt x="95977" y="11859"/>
                </a:cubicBezTo>
                <a:cubicBezTo>
                  <a:pt x="127727" y="10271"/>
                  <a:pt x="234619" y="3128"/>
                  <a:pt x="240440" y="23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3CC1282F-6F9F-4942-92F4-BE78594D1C6F}"/>
              </a:ext>
            </a:extLst>
          </p:cNvPr>
          <p:cNvSpPr/>
          <p:nvPr/>
        </p:nvSpPr>
        <p:spPr>
          <a:xfrm>
            <a:off x="5796662" y="6013446"/>
            <a:ext cx="464468" cy="112096"/>
          </a:xfrm>
          <a:custGeom>
            <a:avLst/>
            <a:gdLst>
              <a:gd name="connsiteX0" fmla="*/ 888 w 464468"/>
              <a:gd name="connsiteY0" fmla="*/ 4 h 112096"/>
              <a:gd name="connsiteX1" fmla="*/ 150113 w 464468"/>
              <a:gd name="connsiteY1" fmla="*/ 71442 h 112096"/>
              <a:gd name="connsiteX2" fmla="*/ 332676 w 464468"/>
              <a:gd name="connsiteY2" fmla="*/ 111129 h 112096"/>
              <a:gd name="connsiteX3" fmla="*/ 464438 w 464468"/>
              <a:gd name="connsiteY3" fmla="*/ 100017 h 112096"/>
              <a:gd name="connsiteX4" fmla="*/ 343788 w 464468"/>
              <a:gd name="connsiteY4" fmla="*/ 101604 h 112096"/>
              <a:gd name="connsiteX5" fmla="*/ 219963 w 464468"/>
              <a:gd name="connsiteY5" fmla="*/ 68267 h 112096"/>
              <a:gd name="connsiteX6" fmla="*/ 888 w 464468"/>
              <a:gd name="connsiteY6" fmla="*/ 4 h 11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4468" h="112096">
                <a:moveTo>
                  <a:pt x="888" y="4"/>
                </a:moveTo>
                <a:cubicBezTo>
                  <a:pt x="-10754" y="533"/>
                  <a:pt x="94815" y="52921"/>
                  <a:pt x="150113" y="71442"/>
                </a:cubicBezTo>
                <a:cubicBezTo>
                  <a:pt x="205411" y="89963"/>
                  <a:pt x="280289" y="106367"/>
                  <a:pt x="332676" y="111129"/>
                </a:cubicBezTo>
                <a:cubicBezTo>
                  <a:pt x="385063" y="115891"/>
                  <a:pt x="462586" y="101604"/>
                  <a:pt x="464438" y="100017"/>
                </a:cubicBezTo>
                <a:cubicBezTo>
                  <a:pt x="466290" y="98430"/>
                  <a:pt x="384534" y="106896"/>
                  <a:pt x="343788" y="101604"/>
                </a:cubicBezTo>
                <a:cubicBezTo>
                  <a:pt x="303042" y="96312"/>
                  <a:pt x="274467" y="85200"/>
                  <a:pt x="219963" y="68267"/>
                </a:cubicBezTo>
                <a:cubicBezTo>
                  <a:pt x="165459" y="51334"/>
                  <a:pt x="12530" y="-525"/>
                  <a:pt x="888" y="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FCADE33B-C1EF-4D52-866B-B21D88C43DD3}"/>
              </a:ext>
            </a:extLst>
          </p:cNvPr>
          <p:cNvSpPr/>
          <p:nvPr/>
        </p:nvSpPr>
        <p:spPr>
          <a:xfrm>
            <a:off x="5835900" y="5798216"/>
            <a:ext cx="173539" cy="18772"/>
          </a:xfrm>
          <a:custGeom>
            <a:avLst/>
            <a:gdLst>
              <a:gd name="connsiteX0" fmla="*/ 1338 w 173539"/>
              <a:gd name="connsiteY0" fmla="*/ 4097 h 18772"/>
              <a:gd name="connsiteX1" fmla="*/ 171200 w 173539"/>
              <a:gd name="connsiteY1" fmla="*/ 922 h 18772"/>
              <a:gd name="connsiteX2" fmla="*/ 95000 w 173539"/>
              <a:gd name="connsiteY2" fmla="*/ 18384 h 18772"/>
              <a:gd name="connsiteX3" fmla="*/ 1338 w 173539"/>
              <a:gd name="connsiteY3" fmla="*/ 4097 h 1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539" h="18772">
                <a:moveTo>
                  <a:pt x="1338" y="4097"/>
                </a:moveTo>
                <a:cubicBezTo>
                  <a:pt x="14038" y="1187"/>
                  <a:pt x="155590" y="-1459"/>
                  <a:pt x="171200" y="922"/>
                </a:cubicBezTo>
                <a:cubicBezTo>
                  <a:pt x="186810" y="3303"/>
                  <a:pt x="120135" y="15474"/>
                  <a:pt x="95000" y="18384"/>
                </a:cubicBezTo>
                <a:cubicBezTo>
                  <a:pt x="69865" y="21294"/>
                  <a:pt x="-11362" y="7007"/>
                  <a:pt x="1338" y="40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889E74A5-ADAB-4276-9AA8-D1BF2DE192FF}"/>
              </a:ext>
            </a:extLst>
          </p:cNvPr>
          <p:cNvSpPr/>
          <p:nvPr/>
        </p:nvSpPr>
        <p:spPr>
          <a:xfrm>
            <a:off x="6243466" y="6573168"/>
            <a:ext cx="400681" cy="280341"/>
          </a:xfrm>
          <a:custGeom>
            <a:avLst/>
            <a:gdLst>
              <a:gd name="connsiteX0" fmla="*/ 172 w 400681"/>
              <a:gd name="connsiteY0" fmla="*/ 14957 h 280341"/>
              <a:gd name="connsiteX1" fmla="*/ 112884 w 400681"/>
              <a:gd name="connsiteY1" fmla="*/ 19720 h 280341"/>
              <a:gd name="connsiteX2" fmla="*/ 193847 w 400681"/>
              <a:gd name="connsiteY2" fmla="*/ 113382 h 280341"/>
              <a:gd name="connsiteX3" fmla="*/ 284334 w 400681"/>
              <a:gd name="connsiteY3" fmla="*/ 175295 h 280341"/>
              <a:gd name="connsiteX4" fmla="*/ 398634 w 400681"/>
              <a:gd name="connsiteY4" fmla="*/ 280070 h 280341"/>
              <a:gd name="connsiteX5" fmla="*/ 346247 w 400681"/>
              <a:gd name="connsiteY5" fmla="*/ 202282 h 280341"/>
              <a:gd name="connsiteX6" fmla="*/ 204959 w 400681"/>
              <a:gd name="connsiteY6" fmla="*/ 100682 h 280341"/>
              <a:gd name="connsiteX7" fmla="*/ 139872 w 400681"/>
              <a:gd name="connsiteY7" fmla="*/ 5432 h 280341"/>
              <a:gd name="connsiteX8" fmla="*/ 172 w 400681"/>
              <a:gd name="connsiteY8" fmla="*/ 14957 h 280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0681" h="280341">
                <a:moveTo>
                  <a:pt x="172" y="14957"/>
                </a:moveTo>
                <a:cubicBezTo>
                  <a:pt x="-4326" y="17338"/>
                  <a:pt x="80605" y="3316"/>
                  <a:pt x="112884" y="19720"/>
                </a:cubicBezTo>
                <a:cubicBezTo>
                  <a:pt x="145163" y="36124"/>
                  <a:pt x="165272" y="87453"/>
                  <a:pt x="193847" y="113382"/>
                </a:cubicBezTo>
                <a:cubicBezTo>
                  <a:pt x="222422" y="139311"/>
                  <a:pt x="250203" y="147514"/>
                  <a:pt x="284334" y="175295"/>
                </a:cubicBezTo>
                <a:cubicBezTo>
                  <a:pt x="318465" y="203076"/>
                  <a:pt x="388315" y="275572"/>
                  <a:pt x="398634" y="280070"/>
                </a:cubicBezTo>
                <a:cubicBezTo>
                  <a:pt x="408953" y="284568"/>
                  <a:pt x="378526" y="232180"/>
                  <a:pt x="346247" y="202282"/>
                </a:cubicBezTo>
                <a:cubicBezTo>
                  <a:pt x="313968" y="172384"/>
                  <a:pt x="239355" y="133490"/>
                  <a:pt x="204959" y="100682"/>
                </a:cubicBezTo>
                <a:cubicBezTo>
                  <a:pt x="170563" y="67874"/>
                  <a:pt x="173210" y="21042"/>
                  <a:pt x="139872" y="5432"/>
                </a:cubicBezTo>
                <a:cubicBezTo>
                  <a:pt x="106535" y="-10178"/>
                  <a:pt x="4670" y="12576"/>
                  <a:pt x="172" y="149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B1098C34-FE19-43FA-8F10-957BCB7B55FF}"/>
              </a:ext>
            </a:extLst>
          </p:cNvPr>
          <p:cNvSpPr/>
          <p:nvPr/>
        </p:nvSpPr>
        <p:spPr>
          <a:xfrm>
            <a:off x="6244211" y="6205274"/>
            <a:ext cx="401195" cy="344752"/>
          </a:xfrm>
          <a:custGeom>
            <a:avLst/>
            <a:gdLst>
              <a:gd name="connsiteX0" fmla="*/ 401064 w 401195"/>
              <a:gd name="connsiteY0" fmla="*/ 344751 h 344752"/>
              <a:gd name="connsiteX1" fmla="*/ 264539 w 401195"/>
              <a:gd name="connsiteY1" fmla="*/ 144726 h 344752"/>
              <a:gd name="connsiteX2" fmla="*/ 226439 w 401195"/>
              <a:gd name="connsiteY2" fmla="*/ 100276 h 344752"/>
              <a:gd name="connsiteX3" fmla="*/ 1014 w 401195"/>
              <a:gd name="connsiteY3" fmla="*/ 264 h 344752"/>
              <a:gd name="connsiteX4" fmla="*/ 147064 w 401195"/>
              <a:gd name="connsiteY4" fmla="*/ 73289 h 344752"/>
              <a:gd name="connsiteX5" fmla="*/ 237552 w 401195"/>
              <a:gd name="connsiteY5" fmla="*/ 141551 h 344752"/>
              <a:gd name="connsiteX6" fmla="*/ 401064 w 401195"/>
              <a:gd name="connsiteY6" fmla="*/ 344751 h 34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195" h="344752">
                <a:moveTo>
                  <a:pt x="401064" y="344751"/>
                </a:moveTo>
                <a:cubicBezTo>
                  <a:pt x="405562" y="345280"/>
                  <a:pt x="293643" y="185472"/>
                  <a:pt x="264539" y="144726"/>
                </a:cubicBezTo>
                <a:cubicBezTo>
                  <a:pt x="235435" y="103980"/>
                  <a:pt x="270360" y="124353"/>
                  <a:pt x="226439" y="100276"/>
                </a:cubicBezTo>
                <a:cubicBezTo>
                  <a:pt x="182518" y="76199"/>
                  <a:pt x="14243" y="4762"/>
                  <a:pt x="1014" y="264"/>
                </a:cubicBezTo>
                <a:cubicBezTo>
                  <a:pt x="-12215" y="-4234"/>
                  <a:pt x="107641" y="49741"/>
                  <a:pt x="147064" y="73289"/>
                </a:cubicBezTo>
                <a:cubicBezTo>
                  <a:pt x="186487" y="96837"/>
                  <a:pt x="196277" y="101599"/>
                  <a:pt x="237552" y="141551"/>
                </a:cubicBezTo>
                <a:cubicBezTo>
                  <a:pt x="278827" y="181503"/>
                  <a:pt x="396566" y="344222"/>
                  <a:pt x="401064" y="3447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1EDEAE7B-5BCD-4FFB-9367-8E98E928098A}"/>
              </a:ext>
            </a:extLst>
          </p:cNvPr>
          <p:cNvSpPr/>
          <p:nvPr/>
        </p:nvSpPr>
        <p:spPr>
          <a:xfrm>
            <a:off x="5797424" y="6192638"/>
            <a:ext cx="465523" cy="32029"/>
          </a:xfrm>
          <a:custGeom>
            <a:avLst/>
            <a:gdLst>
              <a:gd name="connsiteX0" fmla="*/ 126 w 465523"/>
              <a:gd name="connsiteY0" fmla="*/ 200 h 32029"/>
              <a:gd name="connsiteX1" fmla="*/ 268414 w 465523"/>
              <a:gd name="connsiteY1" fmla="*/ 17662 h 32029"/>
              <a:gd name="connsiteX2" fmla="*/ 465264 w 465523"/>
              <a:gd name="connsiteY2" fmla="*/ 1787 h 32029"/>
              <a:gd name="connsiteX3" fmla="*/ 303339 w 465523"/>
              <a:gd name="connsiteY3" fmla="*/ 31950 h 32029"/>
              <a:gd name="connsiteX4" fmla="*/ 126 w 465523"/>
              <a:gd name="connsiteY4" fmla="*/ 200 h 3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523" h="32029">
                <a:moveTo>
                  <a:pt x="126" y="200"/>
                </a:moveTo>
                <a:cubicBezTo>
                  <a:pt x="-5695" y="-2181"/>
                  <a:pt x="190891" y="17398"/>
                  <a:pt x="268414" y="17662"/>
                </a:cubicBezTo>
                <a:cubicBezTo>
                  <a:pt x="345937" y="17927"/>
                  <a:pt x="459443" y="-594"/>
                  <a:pt x="465264" y="1787"/>
                </a:cubicBezTo>
                <a:cubicBezTo>
                  <a:pt x="471085" y="4168"/>
                  <a:pt x="377951" y="30098"/>
                  <a:pt x="303339" y="31950"/>
                </a:cubicBezTo>
                <a:cubicBezTo>
                  <a:pt x="228727" y="33802"/>
                  <a:pt x="5947" y="2581"/>
                  <a:pt x="126" y="2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7FE547CB-F3EB-4DDC-AF85-C3E8F08A7A1E}"/>
              </a:ext>
            </a:extLst>
          </p:cNvPr>
          <p:cNvSpPr/>
          <p:nvPr/>
        </p:nvSpPr>
        <p:spPr>
          <a:xfrm>
            <a:off x="5351365" y="6192297"/>
            <a:ext cx="444498" cy="183462"/>
          </a:xfrm>
          <a:custGeom>
            <a:avLst/>
            <a:gdLst>
              <a:gd name="connsiteX0" fmla="*/ 98 w 444498"/>
              <a:gd name="connsiteY0" fmla="*/ 183103 h 183462"/>
              <a:gd name="connsiteX1" fmla="*/ 135035 w 444498"/>
              <a:gd name="connsiteY1" fmla="*/ 62453 h 183462"/>
              <a:gd name="connsiteX2" fmla="*/ 246160 w 444498"/>
              <a:gd name="connsiteY2" fmla="*/ 49753 h 183462"/>
              <a:gd name="connsiteX3" fmla="*/ 438248 w 444498"/>
              <a:gd name="connsiteY3" fmla="*/ 541 h 183462"/>
              <a:gd name="connsiteX4" fmla="*/ 377923 w 444498"/>
              <a:gd name="connsiteY4" fmla="*/ 25941 h 183462"/>
              <a:gd name="connsiteX5" fmla="*/ 182660 w 444498"/>
              <a:gd name="connsiteY5" fmla="*/ 64041 h 183462"/>
              <a:gd name="connsiteX6" fmla="*/ 114398 w 444498"/>
              <a:gd name="connsiteY6" fmla="*/ 98966 h 183462"/>
              <a:gd name="connsiteX7" fmla="*/ 98 w 444498"/>
              <a:gd name="connsiteY7" fmla="*/ 183103 h 18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498" h="183462">
                <a:moveTo>
                  <a:pt x="98" y="183103"/>
                </a:moveTo>
                <a:cubicBezTo>
                  <a:pt x="3538" y="177017"/>
                  <a:pt x="94025" y="84678"/>
                  <a:pt x="135035" y="62453"/>
                </a:cubicBezTo>
                <a:cubicBezTo>
                  <a:pt x="176045" y="40228"/>
                  <a:pt x="195625" y="60072"/>
                  <a:pt x="246160" y="49753"/>
                </a:cubicBezTo>
                <a:cubicBezTo>
                  <a:pt x="296695" y="39434"/>
                  <a:pt x="416288" y="4510"/>
                  <a:pt x="438248" y="541"/>
                </a:cubicBezTo>
                <a:cubicBezTo>
                  <a:pt x="460209" y="-3428"/>
                  <a:pt x="420521" y="15358"/>
                  <a:pt x="377923" y="25941"/>
                </a:cubicBezTo>
                <a:cubicBezTo>
                  <a:pt x="335325" y="36524"/>
                  <a:pt x="226581" y="51870"/>
                  <a:pt x="182660" y="64041"/>
                </a:cubicBezTo>
                <a:cubicBezTo>
                  <a:pt x="138739" y="76212"/>
                  <a:pt x="144296" y="81768"/>
                  <a:pt x="114398" y="98966"/>
                </a:cubicBezTo>
                <a:cubicBezTo>
                  <a:pt x="84500" y="116164"/>
                  <a:pt x="-3342" y="189189"/>
                  <a:pt x="98" y="1831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D2D738E4-5493-4974-88B0-A02FDB9CEB50}"/>
              </a:ext>
            </a:extLst>
          </p:cNvPr>
          <p:cNvSpPr/>
          <p:nvPr/>
        </p:nvSpPr>
        <p:spPr>
          <a:xfrm>
            <a:off x="5359326" y="6387780"/>
            <a:ext cx="356575" cy="133670"/>
          </a:xfrm>
          <a:custGeom>
            <a:avLst/>
            <a:gdLst>
              <a:gd name="connsiteX0" fmla="*/ 74 w 356575"/>
              <a:gd name="connsiteY0" fmla="*/ 320 h 133670"/>
              <a:gd name="connsiteX1" fmla="*/ 82624 w 356575"/>
              <a:gd name="connsiteY1" fmla="*/ 95570 h 133670"/>
              <a:gd name="connsiteX2" fmla="*/ 161999 w 356575"/>
              <a:gd name="connsiteY2" fmla="*/ 108270 h 133670"/>
              <a:gd name="connsiteX3" fmla="*/ 354087 w 356575"/>
              <a:gd name="connsiteY3" fmla="*/ 133670 h 133670"/>
              <a:gd name="connsiteX4" fmla="*/ 260424 w 356575"/>
              <a:gd name="connsiteY4" fmla="*/ 108270 h 133670"/>
              <a:gd name="connsiteX5" fmla="*/ 104849 w 356575"/>
              <a:gd name="connsiteY5" fmla="*/ 79695 h 133670"/>
              <a:gd name="connsiteX6" fmla="*/ 68337 w 356575"/>
              <a:gd name="connsiteY6" fmla="*/ 65408 h 133670"/>
              <a:gd name="connsiteX7" fmla="*/ 74 w 356575"/>
              <a:gd name="connsiteY7" fmla="*/ 320 h 13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575" h="133670">
                <a:moveTo>
                  <a:pt x="74" y="320"/>
                </a:moveTo>
                <a:cubicBezTo>
                  <a:pt x="2455" y="5347"/>
                  <a:pt x="55637" y="77578"/>
                  <a:pt x="82624" y="95570"/>
                </a:cubicBezTo>
                <a:cubicBezTo>
                  <a:pt x="109611" y="113562"/>
                  <a:pt x="161999" y="108270"/>
                  <a:pt x="161999" y="108270"/>
                </a:cubicBezTo>
                <a:cubicBezTo>
                  <a:pt x="207243" y="114620"/>
                  <a:pt x="337683" y="133670"/>
                  <a:pt x="354087" y="133670"/>
                </a:cubicBezTo>
                <a:cubicBezTo>
                  <a:pt x="370491" y="133670"/>
                  <a:pt x="301964" y="117266"/>
                  <a:pt x="260424" y="108270"/>
                </a:cubicBezTo>
                <a:cubicBezTo>
                  <a:pt x="218884" y="99274"/>
                  <a:pt x="136864" y="86839"/>
                  <a:pt x="104849" y="79695"/>
                </a:cubicBezTo>
                <a:cubicBezTo>
                  <a:pt x="72835" y="72551"/>
                  <a:pt x="83947" y="79960"/>
                  <a:pt x="68337" y="65408"/>
                </a:cubicBezTo>
                <a:cubicBezTo>
                  <a:pt x="52727" y="50856"/>
                  <a:pt x="-2307" y="-4707"/>
                  <a:pt x="74" y="3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9A5C2912-3C18-44AD-89A8-849BC96ABD01}"/>
              </a:ext>
            </a:extLst>
          </p:cNvPr>
          <p:cNvSpPr/>
          <p:nvPr/>
        </p:nvSpPr>
        <p:spPr>
          <a:xfrm>
            <a:off x="6262308" y="6634159"/>
            <a:ext cx="378198" cy="248138"/>
          </a:xfrm>
          <a:custGeom>
            <a:avLst/>
            <a:gdLst>
              <a:gd name="connsiteX0" fmla="*/ 373442 w 378198"/>
              <a:gd name="connsiteY0" fmla="*/ 240774 h 248138"/>
              <a:gd name="connsiteX1" fmla="*/ 214692 w 378198"/>
              <a:gd name="connsiteY1" fmla="*/ 107424 h 248138"/>
              <a:gd name="connsiteX2" fmla="*/ 117325 w 378198"/>
              <a:gd name="connsiteY2" fmla="*/ 7941 h 248138"/>
              <a:gd name="connsiteX3" fmla="*/ 909 w 378198"/>
              <a:gd name="connsiteY3" fmla="*/ 5824 h 248138"/>
              <a:gd name="connsiteX4" fmla="*/ 66525 w 378198"/>
              <a:gd name="connsiteY4" fmla="*/ 3708 h 248138"/>
              <a:gd name="connsiteX5" fmla="*/ 127909 w 378198"/>
              <a:gd name="connsiteY5" fmla="*/ 39691 h 248138"/>
              <a:gd name="connsiteX6" fmla="*/ 318409 w 378198"/>
              <a:gd name="connsiteY6" fmla="*/ 211141 h 248138"/>
              <a:gd name="connsiteX7" fmla="*/ 373442 w 378198"/>
              <a:gd name="connsiteY7" fmla="*/ 240774 h 24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198" h="248138">
                <a:moveTo>
                  <a:pt x="373442" y="240774"/>
                </a:moveTo>
                <a:cubicBezTo>
                  <a:pt x="356156" y="223488"/>
                  <a:pt x="257378" y="146229"/>
                  <a:pt x="214692" y="107424"/>
                </a:cubicBezTo>
                <a:cubicBezTo>
                  <a:pt x="172006" y="68618"/>
                  <a:pt x="152955" y="24874"/>
                  <a:pt x="117325" y="7941"/>
                </a:cubicBezTo>
                <a:cubicBezTo>
                  <a:pt x="81694" y="-8992"/>
                  <a:pt x="9376" y="6530"/>
                  <a:pt x="909" y="5824"/>
                </a:cubicBezTo>
                <a:cubicBezTo>
                  <a:pt x="-7558" y="5118"/>
                  <a:pt x="45358" y="-1936"/>
                  <a:pt x="66525" y="3708"/>
                </a:cubicBezTo>
                <a:cubicBezTo>
                  <a:pt x="87692" y="9352"/>
                  <a:pt x="85928" y="5119"/>
                  <a:pt x="127909" y="39691"/>
                </a:cubicBezTo>
                <a:cubicBezTo>
                  <a:pt x="169890" y="74263"/>
                  <a:pt x="278545" y="178685"/>
                  <a:pt x="318409" y="211141"/>
                </a:cubicBezTo>
                <a:cubicBezTo>
                  <a:pt x="358273" y="243597"/>
                  <a:pt x="390728" y="258060"/>
                  <a:pt x="373442" y="2407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2BE894E3-81CA-42EC-933E-0F62369242F3}"/>
              </a:ext>
            </a:extLst>
          </p:cNvPr>
          <p:cNvSpPr/>
          <p:nvPr/>
        </p:nvSpPr>
        <p:spPr>
          <a:xfrm>
            <a:off x="5403220" y="6681566"/>
            <a:ext cx="368954" cy="126605"/>
          </a:xfrm>
          <a:custGeom>
            <a:avLst/>
            <a:gdLst>
              <a:gd name="connsiteX0" fmla="*/ 368930 w 368954"/>
              <a:gd name="connsiteY0" fmla="*/ 222 h 126605"/>
              <a:gd name="connsiteX1" fmla="*/ 205418 w 368954"/>
              <a:gd name="connsiteY1" fmla="*/ 76422 h 126605"/>
              <a:gd name="connsiteX2" fmla="*/ 175255 w 368954"/>
              <a:gd name="connsiteY2" fmla="*/ 93884 h 126605"/>
              <a:gd name="connsiteX3" fmla="*/ 143505 w 368954"/>
              <a:gd name="connsiteY3" fmla="*/ 106584 h 126605"/>
              <a:gd name="connsiteX4" fmla="*/ 76830 w 368954"/>
              <a:gd name="connsiteY4" fmla="*/ 120872 h 126605"/>
              <a:gd name="connsiteX5" fmla="*/ 630 w 368954"/>
              <a:gd name="connsiteY5" fmla="*/ 122459 h 126605"/>
              <a:gd name="connsiteX6" fmla="*/ 121280 w 368954"/>
              <a:gd name="connsiteY6" fmla="*/ 125634 h 126605"/>
              <a:gd name="connsiteX7" fmla="*/ 192718 w 368954"/>
              <a:gd name="connsiteY7" fmla="*/ 103409 h 126605"/>
              <a:gd name="connsiteX8" fmla="*/ 368930 w 368954"/>
              <a:gd name="connsiteY8" fmla="*/ 222 h 12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954" h="126605">
                <a:moveTo>
                  <a:pt x="368930" y="222"/>
                </a:moveTo>
                <a:cubicBezTo>
                  <a:pt x="371047" y="-4276"/>
                  <a:pt x="237697" y="60812"/>
                  <a:pt x="205418" y="76422"/>
                </a:cubicBezTo>
                <a:cubicBezTo>
                  <a:pt x="173139" y="92032"/>
                  <a:pt x="185574" y="88857"/>
                  <a:pt x="175255" y="93884"/>
                </a:cubicBezTo>
                <a:cubicBezTo>
                  <a:pt x="164936" y="98911"/>
                  <a:pt x="159909" y="102086"/>
                  <a:pt x="143505" y="106584"/>
                </a:cubicBezTo>
                <a:cubicBezTo>
                  <a:pt x="127101" y="111082"/>
                  <a:pt x="100642" y="118226"/>
                  <a:pt x="76830" y="120872"/>
                </a:cubicBezTo>
                <a:cubicBezTo>
                  <a:pt x="53018" y="123518"/>
                  <a:pt x="-6778" y="121665"/>
                  <a:pt x="630" y="122459"/>
                </a:cubicBezTo>
                <a:cubicBezTo>
                  <a:pt x="8038" y="123253"/>
                  <a:pt x="89265" y="128809"/>
                  <a:pt x="121280" y="125634"/>
                </a:cubicBezTo>
                <a:cubicBezTo>
                  <a:pt x="153295" y="122459"/>
                  <a:pt x="152766" y="120872"/>
                  <a:pt x="192718" y="103409"/>
                </a:cubicBezTo>
                <a:cubicBezTo>
                  <a:pt x="232670" y="85947"/>
                  <a:pt x="366813" y="4720"/>
                  <a:pt x="368930" y="2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30E2D458-4367-4693-A20F-97B733B40915}"/>
              </a:ext>
            </a:extLst>
          </p:cNvPr>
          <p:cNvSpPr/>
          <p:nvPr/>
        </p:nvSpPr>
        <p:spPr>
          <a:xfrm>
            <a:off x="5407001" y="6762990"/>
            <a:ext cx="189593" cy="41079"/>
          </a:xfrm>
          <a:custGeom>
            <a:avLst/>
            <a:gdLst>
              <a:gd name="connsiteX0" fmla="*/ 24 w 189593"/>
              <a:gd name="connsiteY0" fmla="*/ 41035 h 41079"/>
              <a:gd name="connsiteX1" fmla="*/ 82574 w 189593"/>
              <a:gd name="connsiteY1" fmla="*/ 1348 h 41079"/>
              <a:gd name="connsiteX2" fmla="*/ 188937 w 189593"/>
              <a:gd name="connsiteY2" fmla="*/ 9285 h 41079"/>
              <a:gd name="connsiteX3" fmla="*/ 130199 w 189593"/>
              <a:gd name="connsiteY3" fmla="*/ 9285 h 41079"/>
              <a:gd name="connsiteX4" fmla="*/ 90512 w 189593"/>
              <a:gd name="connsiteY4" fmla="*/ 9285 h 41079"/>
              <a:gd name="connsiteX5" fmla="*/ 24 w 189593"/>
              <a:gd name="connsiteY5" fmla="*/ 41035 h 4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593" h="41079">
                <a:moveTo>
                  <a:pt x="24" y="41035"/>
                </a:moveTo>
                <a:cubicBezTo>
                  <a:pt x="-1299" y="39712"/>
                  <a:pt x="51089" y="6640"/>
                  <a:pt x="82574" y="1348"/>
                </a:cubicBezTo>
                <a:cubicBezTo>
                  <a:pt x="114059" y="-3944"/>
                  <a:pt x="181000" y="7962"/>
                  <a:pt x="188937" y="9285"/>
                </a:cubicBezTo>
                <a:cubicBezTo>
                  <a:pt x="196875" y="10608"/>
                  <a:pt x="130199" y="9285"/>
                  <a:pt x="130199" y="9285"/>
                </a:cubicBezTo>
                <a:cubicBezTo>
                  <a:pt x="113795" y="9285"/>
                  <a:pt x="110356" y="4787"/>
                  <a:pt x="90512" y="9285"/>
                </a:cubicBezTo>
                <a:cubicBezTo>
                  <a:pt x="70668" y="13783"/>
                  <a:pt x="1347" y="42358"/>
                  <a:pt x="24" y="410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73C3A475-61B9-436C-92A8-5F41946D226E}"/>
              </a:ext>
            </a:extLst>
          </p:cNvPr>
          <p:cNvSpPr/>
          <p:nvPr/>
        </p:nvSpPr>
        <p:spPr>
          <a:xfrm>
            <a:off x="5356554" y="6806723"/>
            <a:ext cx="512442" cy="203890"/>
          </a:xfrm>
          <a:custGeom>
            <a:avLst/>
            <a:gdLst>
              <a:gd name="connsiteX0" fmla="*/ 512434 w 512442"/>
              <a:gd name="connsiteY0" fmla="*/ 175102 h 203890"/>
              <a:gd name="connsiteX1" fmla="*/ 310821 w 512442"/>
              <a:gd name="connsiteY1" fmla="*/ 178277 h 203890"/>
              <a:gd name="connsiteX2" fmla="*/ 233034 w 512442"/>
              <a:gd name="connsiteY2" fmla="*/ 195740 h 203890"/>
              <a:gd name="connsiteX3" fmla="*/ 94921 w 512442"/>
              <a:gd name="connsiteY3" fmla="*/ 202090 h 203890"/>
              <a:gd name="connsiteX4" fmla="*/ 34596 w 512442"/>
              <a:gd name="connsiteY4" fmla="*/ 163990 h 203890"/>
              <a:gd name="connsiteX5" fmla="*/ 6021 w 512442"/>
              <a:gd name="connsiteY5" fmla="*/ 103665 h 203890"/>
              <a:gd name="connsiteX6" fmla="*/ 4434 w 512442"/>
              <a:gd name="connsiteY6" fmla="*/ 70327 h 203890"/>
              <a:gd name="connsiteX7" fmla="*/ 55234 w 512442"/>
              <a:gd name="connsiteY7" fmla="*/ 477 h 203890"/>
              <a:gd name="connsiteX8" fmla="*/ 15546 w 512442"/>
              <a:gd name="connsiteY8" fmla="*/ 43340 h 203890"/>
              <a:gd name="connsiteX9" fmla="*/ 28246 w 512442"/>
              <a:gd name="connsiteY9" fmla="*/ 114777 h 203890"/>
              <a:gd name="connsiteX10" fmla="*/ 50471 w 512442"/>
              <a:gd name="connsiteY10" fmla="*/ 146527 h 203890"/>
              <a:gd name="connsiteX11" fmla="*/ 104446 w 512442"/>
              <a:gd name="connsiteY11" fmla="*/ 181452 h 203890"/>
              <a:gd name="connsiteX12" fmla="*/ 182234 w 512442"/>
              <a:gd name="connsiteY12" fmla="*/ 183040 h 203890"/>
              <a:gd name="connsiteX13" fmla="*/ 302884 w 512442"/>
              <a:gd name="connsiteY13" fmla="*/ 159227 h 203890"/>
              <a:gd name="connsiteX14" fmla="*/ 512434 w 512442"/>
              <a:gd name="connsiteY14" fmla="*/ 175102 h 20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2442" h="203890">
                <a:moveTo>
                  <a:pt x="512434" y="175102"/>
                </a:moveTo>
                <a:cubicBezTo>
                  <a:pt x="513757" y="178277"/>
                  <a:pt x="357388" y="174837"/>
                  <a:pt x="310821" y="178277"/>
                </a:cubicBezTo>
                <a:cubicBezTo>
                  <a:pt x="264254" y="181717"/>
                  <a:pt x="269017" y="191771"/>
                  <a:pt x="233034" y="195740"/>
                </a:cubicBezTo>
                <a:cubicBezTo>
                  <a:pt x="197051" y="199709"/>
                  <a:pt x="127994" y="207382"/>
                  <a:pt x="94921" y="202090"/>
                </a:cubicBezTo>
                <a:cubicBezTo>
                  <a:pt x="61848" y="196798"/>
                  <a:pt x="49413" y="180394"/>
                  <a:pt x="34596" y="163990"/>
                </a:cubicBezTo>
                <a:cubicBezTo>
                  <a:pt x="19779" y="147586"/>
                  <a:pt x="11048" y="119275"/>
                  <a:pt x="6021" y="103665"/>
                </a:cubicBezTo>
                <a:cubicBezTo>
                  <a:pt x="994" y="88055"/>
                  <a:pt x="-3768" y="87525"/>
                  <a:pt x="4434" y="70327"/>
                </a:cubicBezTo>
                <a:cubicBezTo>
                  <a:pt x="12636" y="53129"/>
                  <a:pt x="53382" y="4975"/>
                  <a:pt x="55234" y="477"/>
                </a:cubicBezTo>
                <a:cubicBezTo>
                  <a:pt x="57086" y="-4021"/>
                  <a:pt x="20044" y="24290"/>
                  <a:pt x="15546" y="43340"/>
                </a:cubicBezTo>
                <a:cubicBezTo>
                  <a:pt x="11048" y="62390"/>
                  <a:pt x="22425" y="97579"/>
                  <a:pt x="28246" y="114777"/>
                </a:cubicBezTo>
                <a:cubicBezTo>
                  <a:pt x="34067" y="131975"/>
                  <a:pt x="37771" y="135415"/>
                  <a:pt x="50471" y="146527"/>
                </a:cubicBezTo>
                <a:cubicBezTo>
                  <a:pt x="63171" y="157639"/>
                  <a:pt x="82486" y="175367"/>
                  <a:pt x="104446" y="181452"/>
                </a:cubicBezTo>
                <a:cubicBezTo>
                  <a:pt x="126406" y="187537"/>
                  <a:pt x="149161" y="186744"/>
                  <a:pt x="182234" y="183040"/>
                </a:cubicBezTo>
                <a:cubicBezTo>
                  <a:pt x="215307" y="179336"/>
                  <a:pt x="248644" y="162138"/>
                  <a:pt x="302884" y="159227"/>
                </a:cubicBezTo>
                <a:cubicBezTo>
                  <a:pt x="357124" y="156316"/>
                  <a:pt x="511111" y="171927"/>
                  <a:pt x="512434" y="1751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8EA90E7F-162E-4D74-B235-AC1697BC9722}"/>
              </a:ext>
            </a:extLst>
          </p:cNvPr>
          <p:cNvSpPr/>
          <p:nvPr/>
        </p:nvSpPr>
        <p:spPr>
          <a:xfrm>
            <a:off x="5850699" y="6876904"/>
            <a:ext cx="99292" cy="93900"/>
          </a:xfrm>
          <a:custGeom>
            <a:avLst/>
            <a:gdLst>
              <a:gd name="connsiteX0" fmla="*/ 19876 w 99292"/>
              <a:gd name="connsiteY0" fmla="*/ 146 h 93900"/>
              <a:gd name="connsiteX1" fmla="*/ 32576 w 99292"/>
              <a:gd name="connsiteY1" fmla="*/ 54121 h 93900"/>
              <a:gd name="connsiteX2" fmla="*/ 826 w 99292"/>
              <a:gd name="connsiteY2" fmla="*/ 93809 h 93900"/>
              <a:gd name="connsiteX3" fmla="*/ 72264 w 99292"/>
              <a:gd name="connsiteY3" fmla="*/ 65234 h 93900"/>
              <a:gd name="connsiteX4" fmla="*/ 97664 w 99292"/>
              <a:gd name="connsiteY4" fmla="*/ 71584 h 93900"/>
              <a:gd name="connsiteX5" fmla="*/ 19876 w 99292"/>
              <a:gd name="connsiteY5" fmla="*/ 146 h 9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292" h="93900">
                <a:moveTo>
                  <a:pt x="19876" y="146"/>
                </a:moveTo>
                <a:cubicBezTo>
                  <a:pt x="9028" y="-2764"/>
                  <a:pt x="35751" y="38511"/>
                  <a:pt x="32576" y="54121"/>
                </a:cubicBezTo>
                <a:cubicBezTo>
                  <a:pt x="29401" y="69731"/>
                  <a:pt x="-5789" y="91957"/>
                  <a:pt x="826" y="93809"/>
                </a:cubicBezTo>
                <a:cubicBezTo>
                  <a:pt x="7441" y="95661"/>
                  <a:pt x="56124" y="68938"/>
                  <a:pt x="72264" y="65234"/>
                </a:cubicBezTo>
                <a:cubicBezTo>
                  <a:pt x="88404" y="61530"/>
                  <a:pt x="104543" y="80051"/>
                  <a:pt x="97664" y="71584"/>
                </a:cubicBezTo>
                <a:cubicBezTo>
                  <a:pt x="90785" y="63117"/>
                  <a:pt x="30724" y="3056"/>
                  <a:pt x="19876" y="1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46010F57-D8B1-44EC-BC2A-2932F049F975}"/>
              </a:ext>
            </a:extLst>
          </p:cNvPr>
          <p:cNvSpPr/>
          <p:nvPr/>
        </p:nvSpPr>
        <p:spPr>
          <a:xfrm>
            <a:off x="5668655" y="7088188"/>
            <a:ext cx="333683" cy="19079"/>
          </a:xfrm>
          <a:custGeom>
            <a:avLst/>
            <a:gdLst>
              <a:gd name="connsiteX0" fmla="*/ 333683 w 333683"/>
              <a:gd name="connsiteY0" fmla="*/ 0 h 19079"/>
              <a:gd name="connsiteX1" fmla="*/ 190808 w 333683"/>
              <a:gd name="connsiteY1" fmla="*/ 4762 h 19079"/>
              <a:gd name="connsiteX2" fmla="*/ 44758 w 333683"/>
              <a:gd name="connsiteY2" fmla="*/ 9525 h 19079"/>
              <a:gd name="connsiteX3" fmla="*/ 5070 w 333683"/>
              <a:gd name="connsiteY3" fmla="*/ 19050 h 19079"/>
              <a:gd name="connsiteX4" fmla="*/ 141595 w 333683"/>
              <a:gd name="connsiteY4" fmla="*/ 12700 h 19079"/>
              <a:gd name="connsiteX5" fmla="*/ 333683 w 333683"/>
              <a:gd name="connsiteY5" fmla="*/ 0 h 19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683" h="19079">
                <a:moveTo>
                  <a:pt x="333683" y="0"/>
                </a:moveTo>
                <a:lnTo>
                  <a:pt x="190808" y="4762"/>
                </a:lnTo>
                <a:cubicBezTo>
                  <a:pt x="142654" y="6349"/>
                  <a:pt x="75714" y="7144"/>
                  <a:pt x="44758" y="9525"/>
                </a:cubicBezTo>
                <a:cubicBezTo>
                  <a:pt x="13802" y="11906"/>
                  <a:pt x="-11069" y="18521"/>
                  <a:pt x="5070" y="19050"/>
                </a:cubicBezTo>
                <a:cubicBezTo>
                  <a:pt x="21209" y="19579"/>
                  <a:pt x="141595" y="12700"/>
                  <a:pt x="141595" y="12700"/>
                </a:cubicBezTo>
                <a:lnTo>
                  <a:pt x="333683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8C573A50-08F6-4366-A2C3-885F754F2022}"/>
              </a:ext>
            </a:extLst>
          </p:cNvPr>
          <p:cNvSpPr/>
          <p:nvPr/>
        </p:nvSpPr>
        <p:spPr>
          <a:xfrm>
            <a:off x="5634620" y="7100830"/>
            <a:ext cx="395266" cy="246127"/>
          </a:xfrm>
          <a:custGeom>
            <a:avLst/>
            <a:gdLst>
              <a:gd name="connsiteX0" fmla="*/ 394705 w 395266"/>
              <a:gd name="connsiteY0" fmla="*/ 246120 h 246127"/>
              <a:gd name="connsiteX1" fmla="*/ 207380 w 395266"/>
              <a:gd name="connsiteY1" fmla="*/ 209608 h 246127"/>
              <a:gd name="connsiteX2" fmla="*/ 80380 w 395266"/>
              <a:gd name="connsiteY2" fmla="*/ 187383 h 246127"/>
              <a:gd name="connsiteX3" fmla="*/ 15293 w 395266"/>
              <a:gd name="connsiteY3" fmla="*/ 147695 h 246127"/>
              <a:gd name="connsiteX4" fmla="*/ 1005 w 395266"/>
              <a:gd name="connsiteY4" fmla="*/ 55620 h 246127"/>
              <a:gd name="connsiteX5" fmla="*/ 34343 w 395266"/>
              <a:gd name="connsiteY5" fmla="*/ 58 h 246127"/>
              <a:gd name="connsiteX6" fmla="*/ 18468 w 395266"/>
              <a:gd name="connsiteY6" fmla="*/ 46095 h 246127"/>
              <a:gd name="connsiteX7" fmla="*/ 13705 w 395266"/>
              <a:gd name="connsiteY7" fmla="*/ 98483 h 246127"/>
              <a:gd name="connsiteX8" fmla="*/ 64505 w 395266"/>
              <a:gd name="connsiteY8" fmla="*/ 165158 h 246127"/>
              <a:gd name="connsiteX9" fmla="*/ 258180 w 395266"/>
              <a:gd name="connsiteY9" fmla="*/ 206433 h 246127"/>
              <a:gd name="connsiteX10" fmla="*/ 394705 w 395266"/>
              <a:gd name="connsiteY10" fmla="*/ 246120 h 24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5266" h="246127">
                <a:moveTo>
                  <a:pt x="394705" y="246120"/>
                </a:moveTo>
                <a:cubicBezTo>
                  <a:pt x="386238" y="246649"/>
                  <a:pt x="259768" y="219398"/>
                  <a:pt x="207380" y="209608"/>
                </a:cubicBezTo>
                <a:cubicBezTo>
                  <a:pt x="154992" y="199818"/>
                  <a:pt x="112394" y="197702"/>
                  <a:pt x="80380" y="187383"/>
                </a:cubicBezTo>
                <a:cubicBezTo>
                  <a:pt x="48365" y="177064"/>
                  <a:pt x="28522" y="169655"/>
                  <a:pt x="15293" y="147695"/>
                </a:cubicBezTo>
                <a:cubicBezTo>
                  <a:pt x="2064" y="125734"/>
                  <a:pt x="-2170" y="80226"/>
                  <a:pt x="1005" y="55620"/>
                </a:cubicBezTo>
                <a:cubicBezTo>
                  <a:pt x="4180" y="31014"/>
                  <a:pt x="31433" y="1645"/>
                  <a:pt x="34343" y="58"/>
                </a:cubicBezTo>
                <a:cubicBezTo>
                  <a:pt x="37253" y="-1529"/>
                  <a:pt x="21908" y="29691"/>
                  <a:pt x="18468" y="46095"/>
                </a:cubicBezTo>
                <a:cubicBezTo>
                  <a:pt x="15028" y="62499"/>
                  <a:pt x="6032" y="78639"/>
                  <a:pt x="13705" y="98483"/>
                </a:cubicBezTo>
                <a:cubicBezTo>
                  <a:pt x="21378" y="118327"/>
                  <a:pt x="23759" y="147166"/>
                  <a:pt x="64505" y="165158"/>
                </a:cubicBezTo>
                <a:cubicBezTo>
                  <a:pt x="105251" y="183150"/>
                  <a:pt x="202353" y="195585"/>
                  <a:pt x="258180" y="206433"/>
                </a:cubicBezTo>
                <a:cubicBezTo>
                  <a:pt x="314007" y="217281"/>
                  <a:pt x="403172" y="245591"/>
                  <a:pt x="394705" y="2461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EE70BBFB-5BB4-4E1E-A6AD-7AD98DFCE89D}"/>
              </a:ext>
            </a:extLst>
          </p:cNvPr>
          <p:cNvSpPr/>
          <p:nvPr/>
        </p:nvSpPr>
        <p:spPr>
          <a:xfrm>
            <a:off x="6592660" y="6813966"/>
            <a:ext cx="208191" cy="217601"/>
          </a:xfrm>
          <a:custGeom>
            <a:avLst/>
            <a:gdLst>
              <a:gd name="connsiteX0" fmla="*/ 2873 w 208191"/>
              <a:gd name="connsiteY0" fmla="*/ 217601 h 217601"/>
              <a:gd name="connsiteX1" fmla="*/ 112940 w 208191"/>
              <a:gd name="connsiteY1" fmla="*/ 151984 h 217601"/>
              <a:gd name="connsiteX2" fmla="*/ 208190 w 208191"/>
              <a:gd name="connsiteY2" fmla="*/ 1701 h 217601"/>
              <a:gd name="connsiteX3" fmla="*/ 115057 w 208191"/>
              <a:gd name="connsiteY3" fmla="*/ 75784 h 217601"/>
              <a:gd name="connsiteX4" fmla="*/ 38857 w 208191"/>
              <a:gd name="connsiteY4" fmla="*/ 151984 h 217601"/>
              <a:gd name="connsiteX5" fmla="*/ 2873 w 208191"/>
              <a:gd name="connsiteY5" fmla="*/ 217601 h 217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191" h="217601">
                <a:moveTo>
                  <a:pt x="2873" y="217601"/>
                </a:moveTo>
                <a:cubicBezTo>
                  <a:pt x="15220" y="217601"/>
                  <a:pt x="78721" y="187967"/>
                  <a:pt x="112940" y="151984"/>
                </a:cubicBezTo>
                <a:cubicBezTo>
                  <a:pt x="147160" y="116001"/>
                  <a:pt x="207837" y="14401"/>
                  <a:pt x="208190" y="1701"/>
                </a:cubicBezTo>
                <a:cubicBezTo>
                  <a:pt x="208543" y="-10999"/>
                  <a:pt x="143279" y="50737"/>
                  <a:pt x="115057" y="75784"/>
                </a:cubicBezTo>
                <a:cubicBezTo>
                  <a:pt x="86835" y="100831"/>
                  <a:pt x="56849" y="130817"/>
                  <a:pt x="38857" y="151984"/>
                </a:cubicBezTo>
                <a:cubicBezTo>
                  <a:pt x="20865" y="173151"/>
                  <a:pt x="-9474" y="217601"/>
                  <a:pt x="2873" y="21760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A1DE916A-2DCA-4646-9A3A-3AE4827D0E35}"/>
              </a:ext>
            </a:extLst>
          </p:cNvPr>
          <p:cNvSpPr/>
          <p:nvPr/>
        </p:nvSpPr>
        <p:spPr>
          <a:xfrm>
            <a:off x="6250468" y="6633404"/>
            <a:ext cx="378932" cy="348263"/>
          </a:xfrm>
          <a:custGeom>
            <a:avLst/>
            <a:gdLst>
              <a:gd name="connsiteX0" fmla="*/ 49 w 378932"/>
              <a:gd name="connsiteY0" fmla="*/ 17163 h 348263"/>
              <a:gd name="connsiteX1" fmla="*/ 211715 w 378932"/>
              <a:gd name="connsiteY1" fmla="*/ 59496 h 348263"/>
              <a:gd name="connsiteX2" fmla="*/ 378932 w 378932"/>
              <a:gd name="connsiteY2" fmla="*/ 237296 h 348263"/>
              <a:gd name="connsiteX3" fmla="*/ 378932 w 378932"/>
              <a:gd name="connsiteY3" fmla="*/ 237296 h 348263"/>
              <a:gd name="connsiteX4" fmla="*/ 342949 w 378932"/>
              <a:gd name="connsiteY4" fmla="*/ 324079 h 348263"/>
              <a:gd name="connsiteX5" fmla="*/ 230765 w 378932"/>
              <a:gd name="connsiteY5" fmla="*/ 321963 h 348263"/>
              <a:gd name="connsiteX6" fmla="*/ 49 w 378932"/>
              <a:gd name="connsiteY6" fmla="*/ 17163 h 34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932" h="348263">
                <a:moveTo>
                  <a:pt x="49" y="17163"/>
                </a:moveTo>
                <a:cubicBezTo>
                  <a:pt x="-3126" y="-26581"/>
                  <a:pt x="148568" y="22807"/>
                  <a:pt x="211715" y="59496"/>
                </a:cubicBezTo>
                <a:cubicBezTo>
                  <a:pt x="274862" y="96185"/>
                  <a:pt x="378932" y="237296"/>
                  <a:pt x="378932" y="237296"/>
                </a:cubicBezTo>
                <a:lnTo>
                  <a:pt x="378932" y="237296"/>
                </a:lnTo>
                <a:cubicBezTo>
                  <a:pt x="372935" y="251760"/>
                  <a:pt x="367643" y="309968"/>
                  <a:pt x="342949" y="324079"/>
                </a:cubicBezTo>
                <a:cubicBezTo>
                  <a:pt x="318255" y="338190"/>
                  <a:pt x="284035" y="371705"/>
                  <a:pt x="230765" y="321963"/>
                </a:cubicBezTo>
                <a:cubicBezTo>
                  <a:pt x="177496" y="272221"/>
                  <a:pt x="3224" y="60907"/>
                  <a:pt x="49" y="17163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E7D0B12D-0880-4B94-B3DE-7E844B7B9AE4}"/>
              </a:ext>
            </a:extLst>
          </p:cNvPr>
          <p:cNvSpPr/>
          <p:nvPr/>
        </p:nvSpPr>
        <p:spPr>
          <a:xfrm>
            <a:off x="6506590" y="6091012"/>
            <a:ext cx="118342" cy="149546"/>
          </a:xfrm>
          <a:custGeom>
            <a:avLst/>
            <a:gdLst>
              <a:gd name="connsiteX0" fmla="*/ 573 w 118342"/>
              <a:gd name="connsiteY0" fmla="*/ 149451 h 149546"/>
              <a:gd name="connsiteX1" fmla="*/ 94235 w 118342"/>
              <a:gd name="connsiteY1" fmla="*/ 47851 h 149546"/>
              <a:gd name="connsiteX2" fmla="*/ 116460 w 118342"/>
              <a:gd name="connsiteY2" fmla="*/ 226 h 149546"/>
              <a:gd name="connsiteX3" fmla="*/ 57723 w 118342"/>
              <a:gd name="connsiteY3" fmla="*/ 65313 h 149546"/>
              <a:gd name="connsiteX4" fmla="*/ 573 w 118342"/>
              <a:gd name="connsiteY4" fmla="*/ 149451 h 14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42" h="149546">
                <a:moveTo>
                  <a:pt x="573" y="149451"/>
                </a:moveTo>
                <a:cubicBezTo>
                  <a:pt x="6658" y="146541"/>
                  <a:pt x="74921" y="72722"/>
                  <a:pt x="94235" y="47851"/>
                </a:cubicBezTo>
                <a:cubicBezTo>
                  <a:pt x="113549" y="22980"/>
                  <a:pt x="122545" y="-2684"/>
                  <a:pt x="116460" y="226"/>
                </a:cubicBezTo>
                <a:cubicBezTo>
                  <a:pt x="110375" y="3136"/>
                  <a:pt x="77038" y="42823"/>
                  <a:pt x="57723" y="65313"/>
                </a:cubicBezTo>
                <a:cubicBezTo>
                  <a:pt x="38409" y="87802"/>
                  <a:pt x="-5512" y="152361"/>
                  <a:pt x="573" y="1494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D028B386-F427-4B40-8DDB-449F8792788D}"/>
              </a:ext>
            </a:extLst>
          </p:cNvPr>
          <p:cNvSpPr/>
          <p:nvPr/>
        </p:nvSpPr>
        <p:spPr>
          <a:xfrm>
            <a:off x="6162332" y="5922955"/>
            <a:ext cx="74803" cy="183216"/>
          </a:xfrm>
          <a:custGeom>
            <a:avLst/>
            <a:gdLst>
              <a:gd name="connsiteX0" fmla="*/ 343 w 74803"/>
              <a:gd name="connsiteY0" fmla="*/ 180983 h 183216"/>
              <a:gd name="connsiteX1" fmla="*/ 73368 w 74803"/>
              <a:gd name="connsiteY1" fmla="*/ 1595 h 183216"/>
              <a:gd name="connsiteX2" fmla="*/ 46381 w 74803"/>
              <a:gd name="connsiteY2" fmla="*/ 96845 h 183216"/>
              <a:gd name="connsiteX3" fmla="*/ 343 w 74803"/>
              <a:gd name="connsiteY3" fmla="*/ 180983 h 18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803" h="183216">
                <a:moveTo>
                  <a:pt x="343" y="180983"/>
                </a:moveTo>
                <a:cubicBezTo>
                  <a:pt x="4841" y="165108"/>
                  <a:pt x="65695" y="15618"/>
                  <a:pt x="73368" y="1595"/>
                </a:cubicBezTo>
                <a:cubicBezTo>
                  <a:pt x="81041" y="-12428"/>
                  <a:pt x="55906" y="69858"/>
                  <a:pt x="46381" y="96845"/>
                </a:cubicBezTo>
                <a:cubicBezTo>
                  <a:pt x="36856" y="123832"/>
                  <a:pt x="-4155" y="196858"/>
                  <a:pt x="343" y="1809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B3E1CBC4-C358-446E-B6FB-4731A1072168}"/>
              </a:ext>
            </a:extLst>
          </p:cNvPr>
          <p:cNvSpPr/>
          <p:nvPr/>
        </p:nvSpPr>
        <p:spPr>
          <a:xfrm>
            <a:off x="6256881" y="6427809"/>
            <a:ext cx="110771" cy="123236"/>
          </a:xfrm>
          <a:custGeom>
            <a:avLst/>
            <a:gdLst>
              <a:gd name="connsiteX0" fmla="*/ 4219 w 110771"/>
              <a:gd name="connsiteY0" fmla="*/ 122216 h 123236"/>
              <a:gd name="connsiteX1" fmla="*/ 110582 w 110771"/>
              <a:gd name="connsiteY1" fmla="*/ 1566 h 123236"/>
              <a:gd name="connsiteX2" fmla="*/ 29619 w 110771"/>
              <a:gd name="connsiteY2" fmla="*/ 57129 h 123236"/>
              <a:gd name="connsiteX3" fmla="*/ 4219 w 110771"/>
              <a:gd name="connsiteY3" fmla="*/ 122216 h 12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771" h="123236">
                <a:moveTo>
                  <a:pt x="4219" y="122216"/>
                </a:moveTo>
                <a:cubicBezTo>
                  <a:pt x="17713" y="112955"/>
                  <a:pt x="106349" y="12414"/>
                  <a:pt x="110582" y="1566"/>
                </a:cubicBezTo>
                <a:cubicBezTo>
                  <a:pt x="114815" y="-9282"/>
                  <a:pt x="46817" y="39137"/>
                  <a:pt x="29619" y="57129"/>
                </a:cubicBezTo>
                <a:cubicBezTo>
                  <a:pt x="12421" y="75121"/>
                  <a:pt x="-9275" y="131477"/>
                  <a:pt x="4219" y="1222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024E63CA-47CD-4A52-980C-40D12D1EAB28}"/>
              </a:ext>
            </a:extLst>
          </p:cNvPr>
          <p:cNvSpPr/>
          <p:nvPr/>
        </p:nvSpPr>
        <p:spPr>
          <a:xfrm>
            <a:off x="6455048" y="6529550"/>
            <a:ext cx="123983" cy="111256"/>
          </a:xfrm>
          <a:custGeom>
            <a:avLst/>
            <a:gdLst>
              <a:gd name="connsiteX0" fmla="*/ 2902 w 123983"/>
              <a:gd name="connsiteY0" fmla="*/ 110963 h 111256"/>
              <a:gd name="connsiteX1" fmla="*/ 123552 w 123983"/>
              <a:gd name="connsiteY1" fmla="*/ 3013 h 111256"/>
              <a:gd name="connsiteX2" fmla="*/ 42590 w 123983"/>
              <a:gd name="connsiteY2" fmla="*/ 34763 h 111256"/>
              <a:gd name="connsiteX3" fmla="*/ 2902 w 123983"/>
              <a:gd name="connsiteY3" fmla="*/ 110963 h 11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983" h="111256">
                <a:moveTo>
                  <a:pt x="2902" y="110963"/>
                </a:moveTo>
                <a:cubicBezTo>
                  <a:pt x="16396" y="105671"/>
                  <a:pt x="116937" y="15713"/>
                  <a:pt x="123552" y="3013"/>
                </a:cubicBezTo>
                <a:cubicBezTo>
                  <a:pt x="130167" y="-9687"/>
                  <a:pt x="58729" y="21005"/>
                  <a:pt x="42590" y="34763"/>
                </a:cubicBezTo>
                <a:cubicBezTo>
                  <a:pt x="26451" y="48521"/>
                  <a:pt x="-10592" y="116255"/>
                  <a:pt x="2902" y="1109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927E7618-EB03-481B-8175-F6EAC25C27E8}"/>
              </a:ext>
            </a:extLst>
          </p:cNvPr>
          <p:cNvSpPr/>
          <p:nvPr/>
        </p:nvSpPr>
        <p:spPr>
          <a:xfrm>
            <a:off x="5819386" y="6483155"/>
            <a:ext cx="210177" cy="111339"/>
          </a:xfrm>
          <a:custGeom>
            <a:avLst/>
            <a:gdLst>
              <a:gd name="connsiteX0" fmla="*/ 389 w 210177"/>
              <a:gd name="connsiteY0" fmla="*/ 111320 h 111339"/>
              <a:gd name="connsiteX1" fmla="*/ 75002 w 210177"/>
              <a:gd name="connsiteY1" fmla="*/ 27183 h 111339"/>
              <a:gd name="connsiteX2" fmla="*/ 209939 w 210177"/>
              <a:gd name="connsiteY2" fmla="*/ 195 h 111339"/>
              <a:gd name="connsiteX3" fmla="*/ 105164 w 210177"/>
              <a:gd name="connsiteY3" fmla="*/ 19245 h 111339"/>
              <a:gd name="connsiteX4" fmla="*/ 389 w 210177"/>
              <a:gd name="connsiteY4" fmla="*/ 111320 h 11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177" h="111339">
                <a:moveTo>
                  <a:pt x="389" y="111320"/>
                </a:moveTo>
                <a:cubicBezTo>
                  <a:pt x="-4638" y="112643"/>
                  <a:pt x="40077" y="45704"/>
                  <a:pt x="75002" y="27183"/>
                </a:cubicBezTo>
                <a:cubicBezTo>
                  <a:pt x="109927" y="8662"/>
                  <a:pt x="204912" y="1518"/>
                  <a:pt x="209939" y="195"/>
                </a:cubicBezTo>
                <a:cubicBezTo>
                  <a:pt x="214966" y="-1128"/>
                  <a:pt x="139295" y="4164"/>
                  <a:pt x="105164" y="19245"/>
                </a:cubicBezTo>
                <a:cubicBezTo>
                  <a:pt x="71033" y="34326"/>
                  <a:pt x="5416" y="109997"/>
                  <a:pt x="389" y="1113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7F7E7C48-1AF1-49D3-ADB1-10C0901DA72A}"/>
              </a:ext>
            </a:extLst>
          </p:cNvPr>
          <p:cNvSpPr/>
          <p:nvPr/>
        </p:nvSpPr>
        <p:spPr>
          <a:xfrm>
            <a:off x="5857563" y="6583248"/>
            <a:ext cx="299006" cy="111246"/>
          </a:xfrm>
          <a:custGeom>
            <a:avLst/>
            <a:gdLst>
              <a:gd name="connsiteX0" fmla="*/ 312 w 299006"/>
              <a:gd name="connsiteY0" fmla="*/ 111240 h 111246"/>
              <a:gd name="connsiteX1" fmla="*/ 120962 w 299006"/>
              <a:gd name="connsiteY1" fmla="*/ 20752 h 111246"/>
              <a:gd name="connsiteX2" fmla="*/ 298762 w 299006"/>
              <a:gd name="connsiteY2" fmla="*/ 115 h 111246"/>
              <a:gd name="connsiteX3" fmla="*/ 155887 w 299006"/>
              <a:gd name="connsiteY3" fmla="*/ 25515 h 111246"/>
              <a:gd name="connsiteX4" fmla="*/ 312 w 299006"/>
              <a:gd name="connsiteY4" fmla="*/ 111240 h 11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006" h="111246">
                <a:moveTo>
                  <a:pt x="312" y="111240"/>
                </a:moveTo>
                <a:cubicBezTo>
                  <a:pt x="-5509" y="110446"/>
                  <a:pt x="71220" y="39273"/>
                  <a:pt x="120962" y="20752"/>
                </a:cubicBezTo>
                <a:cubicBezTo>
                  <a:pt x="170704" y="2231"/>
                  <a:pt x="292941" y="-679"/>
                  <a:pt x="298762" y="115"/>
                </a:cubicBezTo>
                <a:cubicBezTo>
                  <a:pt x="304583" y="909"/>
                  <a:pt x="204835" y="7523"/>
                  <a:pt x="155887" y="25515"/>
                </a:cubicBezTo>
                <a:cubicBezTo>
                  <a:pt x="106939" y="43507"/>
                  <a:pt x="6133" y="112034"/>
                  <a:pt x="312" y="1112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2CF5AB72-49ED-4892-A2A3-795492D409D4}"/>
              </a:ext>
            </a:extLst>
          </p:cNvPr>
          <p:cNvSpPr/>
          <p:nvPr/>
        </p:nvSpPr>
        <p:spPr>
          <a:xfrm>
            <a:off x="5890817" y="6549886"/>
            <a:ext cx="146277" cy="50939"/>
          </a:xfrm>
          <a:custGeom>
            <a:avLst/>
            <a:gdLst>
              <a:gd name="connsiteX0" fmla="*/ 396 w 146277"/>
              <a:gd name="connsiteY0" fmla="*/ 50939 h 50939"/>
              <a:gd name="connsiteX1" fmla="*/ 101996 w 146277"/>
              <a:gd name="connsiteY1" fmla="*/ 4902 h 50939"/>
              <a:gd name="connsiteX2" fmla="*/ 143271 w 146277"/>
              <a:gd name="connsiteY2" fmla="*/ 4902 h 50939"/>
              <a:gd name="connsiteX3" fmla="*/ 396 w 146277"/>
              <a:gd name="connsiteY3" fmla="*/ 50939 h 5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277" h="50939">
                <a:moveTo>
                  <a:pt x="396" y="50939"/>
                </a:moveTo>
                <a:cubicBezTo>
                  <a:pt x="-6483" y="50939"/>
                  <a:pt x="78184" y="12575"/>
                  <a:pt x="101996" y="4902"/>
                </a:cubicBezTo>
                <a:cubicBezTo>
                  <a:pt x="125808" y="-2771"/>
                  <a:pt x="155971" y="-390"/>
                  <a:pt x="143271" y="4902"/>
                </a:cubicBezTo>
                <a:cubicBezTo>
                  <a:pt x="130571" y="10194"/>
                  <a:pt x="7275" y="50939"/>
                  <a:pt x="396" y="509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90F64EB7-C833-489C-97F2-32E0BB0F1952}"/>
              </a:ext>
            </a:extLst>
          </p:cNvPr>
          <p:cNvSpPr/>
          <p:nvPr/>
        </p:nvSpPr>
        <p:spPr>
          <a:xfrm>
            <a:off x="6020312" y="6994887"/>
            <a:ext cx="660027" cy="2310610"/>
          </a:xfrm>
          <a:custGeom>
            <a:avLst/>
            <a:gdLst>
              <a:gd name="connsiteX0" fmla="*/ 33355 w 660027"/>
              <a:gd name="connsiteY0" fmla="*/ 2813 h 2310610"/>
              <a:gd name="connsiteX1" fmla="*/ 261955 w 660027"/>
              <a:gd name="connsiteY1" fmla="*/ 570080 h 2310610"/>
              <a:gd name="connsiteX2" fmla="*/ 532888 w 660027"/>
              <a:gd name="connsiteY2" fmla="*/ 1175446 h 2310610"/>
              <a:gd name="connsiteX3" fmla="*/ 659888 w 660027"/>
              <a:gd name="connsiteY3" fmla="*/ 1679213 h 2310610"/>
              <a:gd name="connsiteX4" fmla="*/ 511721 w 660027"/>
              <a:gd name="connsiteY4" fmla="*/ 2309980 h 2310610"/>
              <a:gd name="connsiteX5" fmla="*/ 473621 w 660027"/>
              <a:gd name="connsiteY5" fmla="*/ 1772346 h 2310610"/>
              <a:gd name="connsiteX6" fmla="*/ 109555 w 660027"/>
              <a:gd name="connsiteY6" fmla="*/ 633580 h 2310610"/>
              <a:gd name="connsiteX7" fmla="*/ 12188 w 660027"/>
              <a:gd name="connsiteY7" fmla="*/ 362646 h 2310610"/>
              <a:gd name="connsiteX8" fmla="*/ 33355 w 660027"/>
              <a:gd name="connsiteY8" fmla="*/ 2813 h 23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0027" h="2310610">
                <a:moveTo>
                  <a:pt x="33355" y="2813"/>
                </a:moveTo>
                <a:cubicBezTo>
                  <a:pt x="74983" y="37385"/>
                  <a:pt x="178699" y="374641"/>
                  <a:pt x="261955" y="570080"/>
                </a:cubicBezTo>
                <a:cubicBezTo>
                  <a:pt x="345211" y="765519"/>
                  <a:pt x="466566" y="990591"/>
                  <a:pt x="532888" y="1175446"/>
                </a:cubicBezTo>
                <a:cubicBezTo>
                  <a:pt x="599210" y="1360301"/>
                  <a:pt x="663416" y="1490124"/>
                  <a:pt x="659888" y="1679213"/>
                </a:cubicBezTo>
                <a:cubicBezTo>
                  <a:pt x="656360" y="1868302"/>
                  <a:pt x="542765" y="2294458"/>
                  <a:pt x="511721" y="2309980"/>
                </a:cubicBezTo>
                <a:cubicBezTo>
                  <a:pt x="480677" y="2325502"/>
                  <a:pt x="540649" y="2051746"/>
                  <a:pt x="473621" y="1772346"/>
                </a:cubicBezTo>
                <a:cubicBezTo>
                  <a:pt x="406593" y="1492946"/>
                  <a:pt x="186461" y="868530"/>
                  <a:pt x="109555" y="633580"/>
                </a:cubicBezTo>
                <a:cubicBezTo>
                  <a:pt x="32649" y="398630"/>
                  <a:pt x="29827" y="463540"/>
                  <a:pt x="12188" y="362646"/>
                </a:cubicBezTo>
                <a:cubicBezTo>
                  <a:pt x="-5451" y="261752"/>
                  <a:pt x="-8273" y="-31759"/>
                  <a:pt x="33355" y="281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27A4B2CF-F8A8-46DA-BD16-ECF244F235F5}"/>
              </a:ext>
            </a:extLst>
          </p:cNvPr>
          <p:cNvSpPr/>
          <p:nvPr/>
        </p:nvSpPr>
        <p:spPr>
          <a:xfrm>
            <a:off x="6044258" y="8869680"/>
            <a:ext cx="691822" cy="2016959"/>
          </a:xfrm>
          <a:custGeom>
            <a:avLst/>
            <a:gdLst>
              <a:gd name="connsiteX0" fmla="*/ 61902 w 691822"/>
              <a:gd name="connsiteY0" fmla="*/ 1910080 h 2016959"/>
              <a:gd name="connsiteX1" fmla="*/ 422582 w 691822"/>
              <a:gd name="connsiteY1" fmla="*/ 447040 h 2016959"/>
              <a:gd name="connsiteX2" fmla="*/ 691822 w 691822"/>
              <a:gd name="connsiteY2" fmla="*/ 0 h 2016959"/>
              <a:gd name="connsiteX3" fmla="*/ 691822 w 691822"/>
              <a:gd name="connsiteY3" fmla="*/ 0 h 2016959"/>
              <a:gd name="connsiteX4" fmla="*/ 463222 w 691822"/>
              <a:gd name="connsiteY4" fmla="*/ 1442720 h 2016959"/>
              <a:gd name="connsiteX5" fmla="*/ 163502 w 691822"/>
              <a:gd name="connsiteY5" fmla="*/ 1894840 h 2016959"/>
              <a:gd name="connsiteX6" fmla="*/ 11102 w 691822"/>
              <a:gd name="connsiteY6" fmla="*/ 1905000 h 2016959"/>
              <a:gd name="connsiteX7" fmla="*/ 61902 w 691822"/>
              <a:gd name="connsiteY7" fmla="*/ 1910080 h 201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1822" h="2016959">
                <a:moveTo>
                  <a:pt x="61902" y="1910080"/>
                </a:moveTo>
                <a:cubicBezTo>
                  <a:pt x="130482" y="1667087"/>
                  <a:pt x="317595" y="765387"/>
                  <a:pt x="422582" y="447040"/>
                </a:cubicBezTo>
                <a:cubicBezTo>
                  <a:pt x="527569" y="128693"/>
                  <a:pt x="691822" y="0"/>
                  <a:pt x="691822" y="0"/>
                </a:cubicBezTo>
                <a:lnTo>
                  <a:pt x="691822" y="0"/>
                </a:lnTo>
                <a:cubicBezTo>
                  <a:pt x="653722" y="240453"/>
                  <a:pt x="551275" y="1126914"/>
                  <a:pt x="463222" y="1442720"/>
                </a:cubicBezTo>
                <a:cubicBezTo>
                  <a:pt x="375169" y="1758526"/>
                  <a:pt x="238855" y="1817793"/>
                  <a:pt x="163502" y="1894840"/>
                </a:cubicBezTo>
                <a:cubicBezTo>
                  <a:pt x="88149" y="1971887"/>
                  <a:pt x="31422" y="1904153"/>
                  <a:pt x="11102" y="1905000"/>
                </a:cubicBezTo>
                <a:cubicBezTo>
                  <a:pt x="-9218" y="1905847"/>
                  <a:pt x="-6678" y="2153073"/>
                  <a:pt x="61902" y="191008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F11C303B-D8A5-4936-AEE3-FC46DFA1D1CB}"/>
              </a:ext>
            </a:extLst>
          </p:cNvPr>
          <p:cNvSpPr/>
          <p:nvPr/>
        </p:nvSpPr>
        <p:spPr>
          <a:xfrm>
            <a:off x="3740943" y="4519684"/>
            <a:ext cx="115873" cy="295012"/>
          </a:xfrm>
          <a:custGeom>
            <a:avLst/>
            <a:gdLst>
              <a:gd name="connsiteX0" fmla="*/ 115624 w 115873"/>
              <a:gd name="connsiteY0" fmla="*/ 1516 h 295012"/>
              <a:gd name="connsiteX1" fmla="*/ 5557 w 115873"/>
              <a:gd name="connsiteY1" fmla="*/ 107349 h 295012"/>
              <a:gd name="connsiteX2" fmla="*/ 18257 w 115873"/>
              <a:gd name="connsiteY2" fmla="*/ 293616 h 295012"/>
              <a:gd name="connsiteX3" fmla="*/ 35190 w 115873"/>
              <a:gd name="connsiteY3" fmla="*/ 183549 h 295012"/>
              <a:gd name="connsiteX4" fmla="*/ 115624 w 115873"/>
              <a:gd name="connsiteY4" fmla="*/ 1516 h 29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873" h="295012">
                <a:moveTo>
                  <a:pt x="115624" y="1516"/>
                </a:moveTo>
                <a:cubicBezTo>
                  <a:pt x="110685" y="-11184"/>
                  <a:pt x="21785" y="58666"/>
                  <a:pt x="5557" y="107349"/>
                </a:cubicBezTo>
                <a:cubicBezTo>
                  <a:pt x="-10671" y="156032"/>
                  <a:pt x="13318" y="280916"/>
                  <a:pt x="18257" y="293616"/>
                </a:cubicBezTo>
                <a:cubicBezTo>
                  <a:pt x="23196" y="306316"/>
                  <a:pt x="19668" y="229410"/>
                  <a:pt x="35190" y="183549"/>
                </a:cubicBezTo>
                <a:cubicBezTo>
                  <a:pt x="50712" y="137688"/>
                  <a:pt x="120563" y="14216"/>
                  <a:pt x="115624" y="1516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8448C5BF-426B-46C1-9DCA-BBF0F466F8E3}"/>
              </a:ext>
            </a:extLst>
          </p:cNvPr>
          <p:cNvSpPr/>
          <p:nvPr/>
        </p:nvSpPr>
        <p:spPr>
          <a:xfrm>
            <a:off x="5605932" y="3878026"/>
            <a:ext cx="136791" cy="405066"/>
          </a:xfrm>
          <a:custGeom>
            <a:avLst/>
            <a:gdLst>
              <a:gd name="connsiteX0" fmla="*/ 37631 w 136791"/>
              <a:gd name="connsiteY0" fmla="*/ 60562 h 405066"/>
              <a:gd name="connsiteX1" fmla="*/ 1118 w 136791"/>
              <a:gd name="connsiteY1" fmla="*/ 236774 h 405066"/>
              <a:gd name="connsiteX2" fmla="*/ 77318 w 136791"/>
              <a:gd name="connsiteY2" fmla="*/ 398699 h 405066"/>
              <a:gd name="connsiteX3" fmla="*/ 67793 w 136791"/>
              <a:gd name="connsiteY3" fmla="*/ 363774 h 405066"/>
              <a:gd name="connsiteX4" fmla="*/ 51918 w 136791"/>
              <a:gd name="connsiteY4" fmla="*/ 282812 h 405066"/>
              <a:gd name="connsiteX5" fmla="*/ 63031 w 136791"/>
              <a:gd name="connsiteY5" fmla="*/ 168512 h 405066"/>
              <a:gd name="connsiteX6" fmla="*/ 63031 w 136791"/>
              <a:gd name="connsiteY6" fmla="*/ 168512 h 405066"/>
              <a:gd name="connsiteX7" fmla="*/ 134468 w 136791"/>
              <a:gd name="connsiteY7" fmla="*/ 9762 h 405066"/>
              <a:gd name="connsiteX8" fmla="*/ 115418 w 136791"/>
              <a:gd name="connsiteY8" fmla="*/ 20874 h 405066"/>
              <a:gd name="connsiteX9" fmla="*/ 37631 w 136791"/>
              <a:gd name="connsiteY9" fmla="*/ 60562 h 40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791" h="405066">
                <a:moveTo>
                  <a:pt x="37631" y="60562"/>
                </a:moveTo>
                <a:cubicBezTo>
                  <a:pt x="18581" y="96545"/>
                  <a:pt x="-5496" y="180418"/>
                  <a:pt x="1118" y="236774"/>
                </a:cubicBezTo>
                <a:cubicBezTo>
                  <a:pt x="7732" y="293130"/>
                  <a:pt x="66206" y="377532"/>
                  <a:pt x="77318" y="398699"/>
                </a:cubicBezTo>
                <a:cubicBezTo>
                  <a:pt x="88431" y="419866"/>
                  <a:pt x="72026" y="383088"/>
                  <a:pt x="67793" y="363774"/>
                </a:cubicBezTo>
                <a:cubicBezTo>
                  <a:pt x="63560" y="344460"/>
                  <a:pt x="52712" y="315356"/>
                  <a:pt x="51918" y="282812"/>
                </a:cubicBezTo>
                <a:cubicBezTo>
                  <a:pt x="51124" y="250268"/>
                  <a:pt x="63031" y="168512"/>
                  <a:pt x="63031" y="168512"/>
                </a:cubicBezTo>
                <a:lnTo>
                  <a:pt x="63031" y="168512"/>
                </a:lnTo>
                <a:cubicBezTo>
                  <a:pt x="74937" y="142054"/>
                  <a:pt x="125737" y="34368"/>
                  <a:pt x="134468" y="9762"/>
                </a:cubicBezTo>
                <a:cubicBezTo>
                  <a:pt x="143199" y="-14844"/>
                  <a:pt x="125207" y="13995"/>
                  <a:pt x="115418" y="20874"/>
                </a:cubicBezTo>
                <a:cubicBezTo>
                  <a:pt x="105629" y="27753"/>
                  <a:pt x="56681" y="24579"/>
                  <a:pt x="37631" y="60562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C1B1D807-2289-4179-8C45-D2D507F23F5A}"/>
              </a:ext>
            </a:extLst>
          </p:cNvPr>
          <p:cNvSpPr/>
          <p:nvPr/>
        </p:nvSpPr>
        <p:spPr>
          <a:xfrm>
            <a:off x="6192090" y="3791880"/>
            <a:ext cx="117265" cy="173697"/>
          </a:xfrm>
          <a:custGeom>
            <a:avLst/>
            <a:gdLst>
              <a:gd name="connsiteX0" fmla="*/ 748 w 117265"/>
              <a:gd name="connsiteY0" fmla="*/ 658 h 173697"/>
              <a:gd name="connsiteX1" fmla="*/ 86473 w 117265"/>
              <a:gd name="connsiteY1" fmla="*/ 22883 h 173697"/>
              <a:gd name="connsiteX2" fmla="*/ 116635 w 117265"/>
              <a:gd name="connsiteY2" fmla="*/ 56220 h 173697"/>
              <a:gd name="connsiteX3" fmla="*/ 103935 w 117265"/>
              <a:gd name="connsiteY3" fmla="*/ 129245 h 173697"/>
              <a:gd name="connsiteX4" fmla="*/ 69010 w 117265"/>
              <a:gd name="connsiteY4" fmla="*/ 173695 h 173697"/>
              <a:gd name="connsiteX5" fmla="*/ 70598 w 117265"/>
              <a:gd name="connsiteY5" fmla="*/ 127658 h 173697"/>
              <a:gd name="connsiteX6" fmla="*/ 70598 w 117265"/>
              <a:gd name="connsiteY6" fmla="*/ 97495 h 173697"/>
              <a:gd name="connsiteX7" fmla="*/ 45198 w 117265"/>
              <a:gd name="connsiteY7" fmla="*/ 48283 h 173697"/>
              <a:gd name="connsiteX8" fmla="*/ 748 w 117265"/>
              <a:gd name="connsiteY8" fmla="*/ 658 h 17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265" h="173697">
                <a:moveTo>
                  <a:pt x="748" y="658"/>
                </a:moveTo>
                <a:cubicBezTo>
                  <a:pt x="7627" y="-3575"/>
                  <a:pt x="67159" y="13623"/>
                  <a:pt x="86473" y="22883"/>
                </a:cubicBezTo>
                <a:cubicBezTo>
                  <a:pt x="105787" y="32143"/>
                  <a:pt x="113725" y="38493"/>
                  <a:pt x="116635" y="56220"/>
                </a:cubicBezTo>
                <a:cubicBezTo>
                  <a:pt x="119545" y="73947"/>
                  <a:pt x="111873" y="109666"/>
                  <a:pt x="103935" y="129245"/>
                </a:cubicBezTo>
                <a:cubicBezTo>
                  <a:pt x="95997" y="148824"/>
                  <a:pt x="74566" y="173960"/>
                  <a:pt x="69010" y="173695"/>
                </a:cubicBezTo>
                <a:cubicBezTo>
                  <a:pt x="63454" y="173431"/>
                  <a:pt x="70333" y="140358"/>
                  <a:pt x="70598" y="127658"/>
                </a:cubicBezTo>
                <a:cubicBezTo>
                  <a:pt x="70863" y="114958"/>
                  <a:pt x="74831" y="110724"/>
                  <a:pt x="70598" y="97495"/>
                </a:cubicBezTo>
                <a:cubicBezTo>
                  <a:pt x="66365" y="84266"/>
                  <a:pt x="53929" y="62306"/>
                  <a:pt x="45198" y="48283"/>
                </a:cubicBezTo>
                <a:cubicBezTo>
                  <a:pt x="36467" y="34260"/>
                  <a:pt x="-6131" y="4891"/>
                  <a:pt x="748" y="658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90FDB7AA-736A-45EA-A214-A29562341626}"/>
              </a:ext>
            </a:extLst>
          </p:cNvPr>
          <p:cNvSpPr/>
          <p:nvPr/>
        </p:nvSpPr>
        <p:spPr>
          <a:xfrm>
            <a:off x="4014009" y="3739987"/>
            <a:ext cx="318693" cy="258425"/>
          </a:xfrm>
          <a:custGeom>
            <a:avLst/>
            <a:gdLst>
              <a:gd name="connsiteX0" fmla="*/ 270124 w 318693"/>
              <a:gd name="connsiteY0" fmla="*/ 163 h 258425"/>
              <a:gd name="connsiteX1" fmla="*/ 187574 w 318693"/>
              <a:gd name="connsiteY1" fmla="*/ 91180 h 258425"/>
              <a:gd name="connsiteX2" fmla="*/ 7658 w 318693"/>
              <a:gd name="connsiteY2" fmla="*/ 171613 h 258425"/>
              <a:gd name="connsiteX3" fmla="*/ 60574 w 318693"/>
              <a:gd name="connsiteY3" fmla="*/ 163146 h 258425"/>
              <a:gd name="connsiteX4" fmla="*/ 306108 w 318693"/>
              <a:gd name="connsiteY4" fmla="*/ 256280 h 258425"/>
              <a:gd name="connsiteX5" fmla="*/ 265891 w 318693"/>
              <a:gd name="connsiteY5" fmla="*/ 222413 h 258425"/>
              <a:gd name="connsiteX6" fmla="*/ 117724 w 318693"/>
              <a:gd name="connsiteY6" fmla="*/ 152563 h 258425"/>
              <a:gd name="connsiteX7" fmla="*/ 208741 w 318693"/>
              <a:gd name="connsiteY7" fmla="*/ 114463 h 258425"/>
              <a:gd name="connsiteX8" fmla="*/ 270124 w 318693"/>
              <a:gd name="connsiteY8" fmla="*/ 163 h 25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8693" h="258425">
                <a:moveTo>
                  <a:pt x="270124" y="163"/>
                </a:moveTo>
                <a:cubicBezTo>
                  <a:pt x="266596" y="-3717"/>
                  <a:pt x="231318" y="62605"/>
                  <a:pt x="187574" y="91180"/>
                </a:cubicBezTo>
                <a:cubicBezTo>
                  <a:pt x="143830" y="119755"/>
                  <a:pt x="28825" y="159619"/>
                  <a:pt x="7658" y="171613"/>
                </a:cubicBezTo>
                <a:cubicBezTo>
                  <a:pt x="-13509" y="183607"/>
                  <a:pt x="10832" y="149035"/>
                  <a:pt x="60574" y="163146"/>
                </a:cubicBezTo>
                <a:cubicBezTo>
                  <a:pt x="110316" y="177257"/>
                  <a:pt x="271889" y="246402"/>
                  <a:pt x="306108" y="256280"/>
                </a:cubicBezTo>
                <a:cubicBezTo>
                  <a:pt x="340328" y="266158"/>
                  <a:pt x="297288" y="239699"/>
                  <a:pt x="265891" y="222413"/>
                </a:cubicBezTo>
                <a:cubicBezTo>
                  <a:pt x="234494" y="205127"/>
                  <a:pt x="127249" y="170555"/>
                  <a:pt x="117724" y="152563"/>
                </a:cubicBezTo>
                <a:cubicBezTo>
                  <a:pt x="108199" y="134571"/>
                  <a:pt x="187221" y="135630"/>
                  <a:pt x="208741" y="114463"/>
                </a:cubicBezTo>
                <a:cubicBezTo>
                  <a:pt x="230261" y="93296"/>
                  <a:pt x="273652" y="4043"/>
                  <a:pt x="270124" y="16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6B37DB9B-373C-404D-BD71-BDCD855ADB03}"/>
              </a:ext>
            </a:extLst>
          </p:cNvPr>
          <p:cNvSpPr/>
          <p:nvPr/>
        </p:nvSpPr>
        <p:spPr>
          <a:xfrm>
            <a:off x="5175305" y="1216768"/>
            <a:ext cx="1387419" cy="1100583"/>
          </a:xfrm>
          <a:custGeom>
            <a:avLst/>
            <a:gdLst>
              <a:gd name="connsiteX0" fmla="*/ 1215 w 1387419"/>
              <a:gd name="connsiteY0" fmla="*/ 17672 h 1100583"/>
              <a:gd name="connsiteX1" fmla="*/ 656535 w 1387419"/>
              <a:gd name="connsiteY1" fmla="*/ 114192 h 1100583"/>
              <a:gd name="connsiteX2" fmla="*/ 1322015 w 1387419"/>
              <a:gd name="connsiteY2" fmla="*/ 1028592 h 1100583"/>
              <a:gd name="connsiteX3" fmla="*/ 1271215 w 1387419"/>
              <a:gd name="connsiteY3" fmla="*/ 942232 h 1100583"/>
              <a:gd name="connsiteX4" fmla="*/ 514295 w 1387419"/>
              <a:gd name="connsiteY4" fmla="*/ 149752 h 1100583"/>
              <a:gd name="connsiteX5" fmla="*/ 1215 w 1387419"/>
              <a:gd name="connsiteY5" fmla="*/ 17672 h 110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7419" h="1100583">
                <a:moveTo>
                  <a:pt x="1215" y="17672"/>
                </a:moveTo>
                <a:cubicBezTo>
                  <a:pt x="24922" y="11745"/>
                  <a:pt x="436402" y="-54295"/>
                  <a:pt x="656535" y="114192"/>
                </a:cubicBezTo>
                <a:cubicBezTo>
                  <a:pt x="876668" y="282679"/>
                  <a:pt x="1219568" y="890585"/>
                  <a:pt x="1322015" y="1028592"/>
                </a:cubicBezTo>
                <a:cubicBezTo>
                  <a:pt x="1424462" y="1166599"/>
                  <a:pt x="1405835" y="1088705"/>
                  <a:pt x="1271215" y="942232"/>
                </a:cubicBezTo>
                <a:cubicBezTo>
                  <a:pt x="1136595" y="795759"/>
                  <a:pt x="722575" y="304692"/>
                  <a:pt x="514295" y="149752"/>
                </a:cubicBezTo>
                <a:cubicBezTo>
                  <a:pt x="306015" y="-5188"/>
                  <a:pt x="-22492" y="23599"/>
                  <a:pt x="1215" y="176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41A6B37A-B3AC-497D-8711-3FC525419139}"/>
              </a:ext>
            </a:extLst>
          </p:cNvPr>
          <p:cNvSpPr/>
          <p:nvPr/>
        </p:nvSpPr>
        <p:spPr>
          <a:xfrm>
            <a:off x="5303356" y="1503534"/>
            <a:ext cx="1496887" cy="1464165"/>
          </a:xfrm>
          <a:custGeom>
            <a:avLst/>
            <a:gdLst>
              <a:gd name="connsiteX0" fmla="*/ 164 w 1496887"/>
              <a:gd name="connsiteY0" fmla="*/ 146 h 1464165"/>
              <a:gd name="connsiteX1" fmla="*/ 731684 w 1496887"/>
              <a:gd name="connsiteY1" fmla="*/ 401466 h 1464165"/>
              <a:gd name="connsiteX2" fmla="*/ 1453044 w 1496887"/>
              <a:gd name="connsiteY2" fmla="*/ 1397146 h 1464165"/>
              <a:gd name="connsiteX3" fmla="*/ 1336204 w 1496887"/>
              <a:gd name="connsiteY3" fmla="*/ 1270146 h 1464165"/>
              <a:gd name="connsiteX4" fmla="*/ 670724 w 1496887"/>
              <a:gd name="connsiteY4" fmla="*/ 437026 h 1464165"/>
              <a:gd name="connsiteX5" fmla="*/ 164 w 1496887"/>
              <a:gd name="connsiteY5" fmla="*/ 146 h 146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6887" h="1464165">
                <a:moveTo>
                  <a:pt x="164" y="146"/>
                </a:moveTo>
                <a:cubicBezTo>
                  <a:pt x="10324" y="-5781"/>
                  <a:pt x="489537" y="168633"/>
                  <a:pt x="731684" y="401466"/>
                </a:cubicBezTo>
                <a:cubicBezTo>
                  <a:pt x="973831" y="634299"/>
                  <a:pt x="1352291" y="1252366"/>
                  <a:pt x="1453044" y="1397146"/>
                </a:cubicBezTo>
                <a:cubicBezTo>
                  <a:pt x="1553797" y="1541926"/>
                  <a:pt x="1466591" y="1430166"/>
                  <a:pt x="1336204" y="1270146"/>
                </a:cubicBezTo>
                <a:cubicBezTo>
                  <a:pt x="1205817" y="1110126"/>
                  <a:pt x="889164" y="646153"/>
                  <a:pt x="670724" y="437026"/>
                </a:cubicBezTo>
                <a:cubicBezTo>
                  <a:pt x="452284" y="227899"/>
                  <a:pt x="-9996" y="6073"/>
                  <a:pt x="164" y="1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6703A028-B8E4-446C-88C8-BF194FFF9CDF}"/>
              </a:ext>
            </a:extLst>
          </p:cNvPr>
          <p:cNvSpPr/>
          <p:nvPr/>
        </p:nvSpPr>
        <p:spPr>
          <a:xfrm>
            <a:off x="6230848" y="1549345"/>
            <a:ext cx="467632" cy="1022035"/>
          </a:xfrm>
          <a:custGeom>
            <a:avLst/>
            <a:gdLst>
              <a:gd name="connsiteX0" fmla="*/ 2312 w 467632"/>
              <a:gd name="connsiteY0" fmla="*/ 55 h 1022035"/>
              <a:gd name="connsiteX1" fmla="*/ 286792 w 467632"/>
              <a:gd name="connsiteY1" fmla="*/ 309935 h 1022035"/>
              <a:gd name="connsiteX2" fmla="*/ 464592 w 467632"/>
              <a:gd name="connsiteY2" fmla="*/ 1000815 h 1022035"/>
              <a:gd name="connsiteX3" fmla="*/ 403632 w 467632"/>
              <a:gd name="connsiteY3" fmla="*/ 858575 h 1022035"/>
              <a:gd name="connsiteX4" fmla="*/ 164872 w 467632"/>
              <a:gd name="connsiteY4" fmla="*/ 289615 h 1022035"/>
              <a:gd name="connsiteX5" fmla="*/ 2312 w 467632"/>
              <a:gd name="connsiteY5" fmla="*/ 55 h 102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632" h="1022035">
                <a:moveTo>
                  <a:pt x="2312" y="55"/>
                </a:moveTo>
                <a:cubicBezTo>
                  <a:pt x="22632" y="3442"/>
                  <a:pt x="209745" y="143142"/>
                  <a:pt x="286792" y="309935"/>
                </a:cubicBezTo>
                <a:cubicBezTo>
                  <a:pt x="363839" y="476728"/>
                  <a:pt x="445119" y="909375"/>
                  <a:pt x="464592" y="1000815"/>
                </a:cubicBezTo>
                <a:cubicBezTo>
                  <a:pt x="484065" y="1092255"/>
                  <a:pt x="403632" y="858575"/>
                  <a:pt x="403632" y="858575"/>
                </a:cubicBezTo>
                <a:cubicBezTo>
                  <a:pt x="353679" y="740042"/>
                  <a:pt x="229219" y="431008"/>
                  <a:pt x="164872" y="289615"/>
                </a:cubicBezTo>
                <a:cubicBezTo>
                  <a:pt x="100525" y="148222"/>
                  <a:pt x="-18008" y="-3332"/>
                  <a:pt x="2312" y="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012D45ED-123F-4C05-87AB-E09EB57E0069}"/>
              </a:ext>
            </a:extLst>
          </p:cNvPr>
          <p:cNvSpPr/>
          <p:nvPr/>
        </p:nvSpPr>
        <p:spPr>
          <a:xfrm>
            <a:off x="5481424" y="2175250"/>
            <a:ext cx="752725" cy="1317659"/>
          </a:xfrm>
          <a:custGeom>
            <a:avLst/>
            <a:gdLst>
              <a:gd name="connsiteX0" fmla="*/ 26143 w 752725"/>
              <a:gd name="connsiteY0" fmla="*/ 9150 h 1317659"/>
              <a:gd name="connsiteX1" fmla="*/ 496043 w 752725"/>
              <a:gd name="connsiteY1" fmla="*/ 631450 h 1317659"/>
              <a:gd name="connsiteX2" fmla="*/ 741576 w 752725"/>
              <a:gd name="connsiteY2" fmla="*/ 1266450 h 1317659"/>
              <a:gd name="connsiteX3" fmla="*/ 686543 w 752725"/>
              <a:gd name="connsiteY3" fmla="*/ 1228350 h 1317659"/>
              <a:gd name="connsiteX4" fmla="*/ 470643 w 752725"/>
              <a:gd name="connsiteY4" fmla="*/ 821950 h 1317659"/>
              <a:gd name="connsiteX5" fmla="*/ 106576 w 752725"/>
              <a:gd name="connsiteY5" fmla="*/ 301250 h 1317659"/>
              <a:gd name="connsiteX6" fmla="*/ 26143 w 752725"/>
              <a:gd name="connsiteY6" fmla="*/ 9150 h 131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725" h="1317659">
                <a:moveTo>
                  <a:pt x="26143" y="9150"/>
                </a:moveTo>
                <a:cubicBezTo>
                  <a:pt x="91054" y="64183"/>
                  <a:pt x="376804" y="421900"/>
                  <a:pt x="496043" y="631450"/>
                </a:cubicBezTo>
                <a:cubicBezTo>
                  <a:pt x="615282" y="841000"/>
                  <a:pt x="709826" y="1166967"/>
                  <a:pt x="741576" y="1266450"/>
                </a:cubicBezTo>
                <a:cubicBezTo>
                  <a:pt x="773326" y="1365933"/>
                  <a:pt x="731698" y="1302433"/>
                  <a:pt x="686543" y="1228350"/>
                </a:cubicBezTo>
                <a:cubicBezTo>
                  <a:pt x="641388" y="1154267"/>
                  <a:pt x="567304" y="976467"/>
                  <a:pt x="470643" y="821950"/>
                </a:cubicBezTo>
                <a:cubicBezTo>
                  <a:pt x="373982" y="667433"/>
                  <a:pt x="184893" y="443067"/>
                  <a:pt x="106576" y="301250"/>
                </a:cubicBezTo>
                <a:cubicBezTo>
                  <a:pt x="28259" y="159433"/>
                  <a:pt x="-38768" y="-45883"/>
                  <a:pt x="26143" y="915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EC154E46-8567-4195-9F0B-BF332DDE27EC}"/>
              </a:ext>
            </a:extLst>
          </p:cNvPr>
          <p:cNvSpPr/>
          <p:nvPr/>
        </p:nvSpPr>
        <p:spPr>
          <a:xfrm>
            <a:off x="3689070" y="2825198"/>
            <a:ext cx="918904" cy="445781"/>
          </a:xfrm>
          <a:custGeom>
            <a:avLst/>
            <a:gdLst>
              <a:gd name="connsiteX0" fmla="*/ 916797 w 918904"/>
              <a:gd name="connsiteY0" fmla="*/ 15369 h 445781"/>
              <a:gd name="connsiteX1" fmla="*/ 353763 w 918904"/>
              <a:gd name="connsiteY1" fmla="*/ 294769 h 445781"/>
              <a:gd name="connsiteX2" fmla="*/ 2397 w 918904"/>
              <a:gd name="connsiteY2" fmla="*/ 438702 h 445781"/>
              <a:gd name="connsiteX3" fmla="*/ 523097 w 918904"/>
              <a:gd name="connsiteY3" fmla="*/ 78869 h 445781"/>
              <a:gd name="connsiteX4" fmla="*/ 916797 w 918904"/>
              <a:gd name="connsiteY4" fmla="*/ 15369 h 44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04" h="445781">
                <a:moveTo>
                  <a:pt x="916797" y="15369"/>
                </a:moveTo>
                <a:cubicBezTo>
                  <a:pt x="888575" y="51352"/>
                  <a:pt x="506163" y="224214"/>
                  <a:pt x="353763" y="294769"/>
                </a:cubicBezTo>
                <a:cubicBezTo>
                  <a:pt x="201363" y="365324"/>
                  <a:pt x="-25825" y="474685"/>
                  <a:pt x="2397" y="438702"/>
                </a:cubicBezTo>
                <a:cubicBezTo>
                  <a:pt x="30619" y="402719"/>
                  <a:pt x="362936" y="148719"/>
                  <a:pt x="523097" y="78869"/>
                </a:cubicBezTo>
                <a:cubicBezTo>
                  <a:pt x="683258" y="9019"/>
                  <a:pt x="945019" y="-20614"/>
                  <a:pt x="916797" y="1536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1E815DF0-FF41-4F51-9A16-83DA5CE264F2}"/>
              </a:ext>
            </a:extLst>
          </p:cNvPr>
          <p:cNvSpPr/>
          <p:nvPr/>
        </p:nvSpPr>
        <p:spPr>
          <a:xfrm>
            <a:off x="4889499" y="696109"/>
            <a:ext cx="1086086" cy="236643"/>
          </a:xfrm>
          <a:custGeom>
            <a:avLst/>
            <a:gdLst>
              <a:gd name="connsiteX0" fmla="*/ 1 w 1086086"/>
              <a:gd name="connsiteY0" fmla="*/ 57424 h 236643"/>
              <a:gd name="connsiteX1" fmla="*/ 495301 w 1086086"/>
              <a:gd name="connsiteY1" fmla="*/ 6624 h 236643"/>
              <a:gd name="connsiteX2" fmla="*/ 1062568 w 1086086"/>
              <a:gd name="connsiteY2" fmla="*/ 226758 h 236643"/>
              <a:gd name="connsiteX3" fmla="*/ 986368 w 1086086"/>
              <a:gd name="connsiteY3" fmla="*/ 201358 h 236643"/>
              <a:gd name="connsiteX4" fmla="*/ 499534 w 1086086"/>
              <a:gd name="connsiteY4" fmla="*/ 57424 h 236643"/>
              <a:gd name="connsiteX5" fmla="*/ 1 w 1086086"/>
              <a:gd name="connsiteY5" fmla="*/ 57424 h 23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6086" h="236643">
                <a:moveTo>
                  <a:pt x="1" y="57424"/>
                </a:moveTo>
                <a:cubicBezTo>
                  <a:pt x="-705" y="48957"/>
                  <a:pt x="318207" y="-21598"/>
                  <a:pt x="495301" y="6624"/>
                </a:cubicBezTo>
                <a:cubicBezTo>
                  <a:pt x="672395" y="34846"/>
                  <a:pt x="980724" y="194302"/>
                  <a:pt x="1062568" y="226758"/>
                </a:cubicBezTo>
                <a:cubicBezTo>
                  <a:pt x="1144412" y="259214"/>
                  <a:pt x="986368" y="201358"/>
                  <a:pt x="986368" y="201358"/>
                </a:cubicBezTo>
                <a:cubicBezTo>
                  <a:pt x="892529" y="173136"/>
                  <a:pt x="656873" y="82824"/>
                  <a:pt x="499534" y="57424"/>
                </a:cubicBezTo>
                <a:cubicBezTo>
                  <a:pt x="342195" y="32024"/>
                  <a:pt x="707" y="65891"/>
                  <a:pt x="1" y="574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18717879-F77F-485A-911C-407E440D5A72}"/>
              </a:ext>
            </a:extLst>
          </p:cNvPr>
          <p:cNvSpPr/>
          <p:nvPr/>
        </p:nvSpPr>
        <p:spPr>
          <a:xfrm>
            <a:off x="4745342" y="436030"/>
            <a:ext cx="681390" cy="165945"/>
          </a:xfrm>
          <a:custGeom>
            <a:avLst/>
            <a:gdLst>
              <a:gd name="connsiteX0" fmla="*/ 225 w 681390"/>
              <a:gd name="connsiteY0" fmla="*/ 118537 h 165945"/>
              <a:gd name="connsiteX1" fmla="*/ 419325 w 681390"/>
              <a:gd name="connsiteY1" fmla="*/ 63503 h 165945"/>
              <a:gd name="connsiteX2" fmla="*/ 673325 w 681390"/>
              <a:gd name="connsiteY2" fmla="*/ 165103 h 165945"/>
              <a:gd name="connsiteX3" fmla="*/ 605591 w 681390"/>
              <a:gd name="connsiteY3" fmla="*/ 105837 h 165945"/>
              <a:gd name="connsiteX4" fmla="*/ 478591 w 681390"/>
              <a:gd name="connsiteY4" fmla="*/ 3 h 165945"/>
              <a:gd name="connsiteX5" fmla="*/ 225 w 681390"/>
              <a:gd name="connsiteY5" fmla="*/ 118537 h 165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1390" h="165945">
                <a:moveTo>
                  <a:pt x="225" y="118537"/>
                </a:moveTo>
                <a:cubicBezTo>
                  <a:pt x="-9653" y="129120"/>
                  <a:pt x="307142" y="55742"/>
                  <a:pt x="419325" y="63503"/>
                </a:cubicBezTo>
                <a:cubicBezTo>
                  <a:pt x="531508" y="71264"/>
                  <a:pt x="642281" y="158047"/>
                  <a:pt x="673325" y="165103"/>
                </a:cubicBezTo>
                <a:cubicBezTo>
                  <a:pt x="704369" y="172159"/>
                  <a:pt x="638047" y="133354"/>
                  <a:pt x="605591" y="105837"/>
                </a:cubicBezTo>
                <a:cubicBezTo>
                  <a:pt x="573135" y="78320"/>
                  <a:pt x="573135" y="709"/>
                  <a:pt x="478591" y="3"/>
                </a:cubicBezTo>
                <a:cubicBezTo>
                  <a:pt x="384047" y="-703"/>
                  <a:pt x="10103" y="107954"/>
                  <a:pt x="225" y="1185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67D9DB65-AB85-432C-9996-1111A324616C}"/>
              </a:ext>
            </a:extLst>
          </p:cNvPr>
          <p:cNvSpPr/>
          <p:nvPr/>
        </p:nvSpPr>
        <p:spPr>
          <a:xfrm>
            <a:off x="3722260" y="486741"/>
            <a:ext cx="1044503" cy="379542"/>
          </a:xfrm>
          <a:custGeom>
            <a:avLst/>
            <a:gdLst>
              <a:gd name="connsiteX0" fmla="*/ 1044473 w 1044503"/>
              <a:gd name="connsiteY0" fmla="*/ 97459 h 379542"/>
              <a:gd name="connsiteX1" fmla="*/ 773540 w 1044503"/>
              <a:gd name="connsiteY1" fmla="*/ 17026 h 379542"/>
              <a:gd name="connsiteX2" fmla="*/ 45407 w 1044503"/>
              <a:gd name="connsiteY2" fmla="*/ 364159 h 379542"/>
              <a:gd name="connsiteX3" fmla="*/ 108907 w 1044503"/>
              <a:gd name="connsiteY3" fmla="*/ 296426 h 379542"/>
              <a:gd name="connsiteX4" fmla="*/ 371373 w 1044503"/>
              <a:gd name="connsiteY4" fmla="*/ 97459 h 379542"/>
              <a:gd name="connsiteX5" fmla="*/ 760840 w 1044503"/>
              <a:gd name="connsiteY5" fmla="*/ 92 h 379542"/>
              <a:gd name="connsiteX6" fmla="*/ 1044473 w 1044503"/>
              <a:gd name="connsiteY6" fmla="*/ 97459 h 379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4503" h="379542">
                <a:moveTo>
                  <a:pt x="1044473" y="97459"/>
                </a:moveTo>
                <a:cubicBezTo>
                  <a:pt x="1046590" y="100281"/>
                  <a:pt x="940051" y="-27424"/>
                  <a:pt x="773540" y="17026"/>
                </a:cubicBezTo>
                <a:cubicBezTo>
                  <a:pt x="607029" y="61476"/>
                  <a:pt x="156179" y="317592"/>
                  <a:pt x="45407" y="364159"/>
                </a:cubicBezTo>
                <a:cubicBezTo>
                  <a:pt x="-65365" y="410726"/>
                  <a:pt x="54579" y="340876"/>
                  <a:pt x="108907" y="296426"/>
                </a:cubicBezTo>
                <a:cubicBezTo>
                  <a:pt x="163235" y="251976"/>
                  <a:pt x="262717" y="146848"/>
                  <a:pt x="371373" y="97459"/>
                </a:cubicBezTo>
                <a:cubicBezTo>
                  <a:pt x="480028" y="48070"/>
                  <a:pt x="648657" y="3620"/>
                  <a:pt x="760840" y="92"/>
                </a:cubicBezTo>
                <a:cubicBezTo>
                  <a:pt x="873023" y="-3436"/>
                  <a:pt x="1042356" y="94637"/>
                  <a:pt x="1044473" y="974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D2740B1F-646F-4206-9010-DC02409A741A}"/>
              </a:ext>
            </a:extLst>
          </p:cNvPr>
          <p:cNvSpPr/>
          <p:nvPr/>
        </p:nvSpPr>
        <p:spPr>
          <a:xfrm>
            <a:off x="2878391" y="958522"/>
            <a:ext cx="714484" cy="858822"/>
          </a:xfrm>
          <a:custGeom>
            <a:avLst/>
            <a:gdLst>
              <a:gd name="connsiteX0" fmla="*/ 711476 w 714484"/>
              <a:gd name="connsiteY0" fmla="*/ 2445 h 858822"/>
              <a:gd name="connsiteX1" fmla="*/ 347409 w 714484"/>
              <a:gd name="connsiteY1" fmla="*/ 281845 h 858822"/>
              <a:gd name="connsiteX2" fmla="*/ 21442 w 714484"/>
              <a:gd name="connsiteY2" fmla="*/ 823711 h 858822"/>
              <a:gd name="connsiteX3" fmla="*/ 42609 w 714484"/>
              <a:gd name="connsiteY3" fmla="*/ 764445 h 858822"/>
              <a:gd name="connsiteX4" fmla="*/ 135742 w 714484"/>
              <a:gd name="connsiteY4" fmla="*/ 430011 h 858822"/>
              <a:gd name="connsiteX5" fmla="*/ 711476 w 714484"/>
              <a:gd name="connsiteY5" fmla="*/ 2445 h 858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484" h="858822">
                <a:moveTo>
                  <a:pt x="711476" y="2445"/>
                </a:moveTo>
                <a:cubicBezTo>
                  <a:pt x="746754" y="-22249"/>
                  <a:pt x="462415" y="144967"/>
                  <a:pt x="347409" y="281845"/>
                </a:cubicBezTo>
                <a:cubicBezTo>
                  <a:pt x="232403" y="418723"/>
                  <a:pt x="72242" y="743278"/>
                  <a:pt x="21442" y="823711"/>
                </a:cubicBezTo>
                <a:cubicBezTo>
                  <a:pt x="-29358" y="904144"/>
                  <a:pt x="23559" y="830062"/>
                  <a:pt x="42609" y="764445"/>
                </a:cubicBezTo>
                <a:cubicBezTo>
                  <a:pt x="61659" y="698828"/>
                  <a:pt x="27792" y="553483"/>
                  <a:pt x="135742" y="430011"/>
                </a:cubicBezTo>
                <a:cubicBezTo>
                  <a:pt x="243692" y="306539"/>
                  <a:pt x="676198" y="27139"/>
                  <a:pt x="711476" y="24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18943F68-EC0F-4018-8847-7C7764BE9B75}"/>
              </a:ext>
            </a:extLst>
          </p:cNvPr>
          <p:cNvSpPr/>
          <p:nvPr/>
        </p:nvSpPr>
        <p:spPr>
          <a:xfrm>
            <a:off x="3020550" y="1003077"/>
            <a:ext cx="642978" cy="876948"/>
          </a:xfrm>
          <a:custGeom>
            <a:avLst/>
            <a:gdLst>
              <a:gd name="connsiteX0" fmla="*/ 641283 w 642978"/>
              <a:gd name="connsiteY0" fmla="*/ 223 h 876948"/>
              <a:gd name="connsiteX1" fmla="*/ 251817 w 642978"/>
              <a:gd name="connsiteY1" fmla="*/ 338890 h 876948"/>
              <a:gd name="connsiteX2" fmla="*/ 6283 w 642978"/>
              <a:gd name="connsiteY2" fmla="*/ 868056 h 876948"/>
              <a:gd name="connsiteX3" fmla="*/ 99417 w 642978"/>
              <a:gd name="connsiteY3" fmla="*/ 643690 h 876948"/>
              <a:gd name="connsiteX4" fmla="*/ 383050 w 642978"/>
              <a:gd name="connsiteY4" fmla="*/ 292323 h 876948"/>
              <a:gd name="connsiteX5" fmla="*/ 641283 w 642978"/>
              <a:gd name="connsiteY5" fmla="*/ 223 h 87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978" h="876948">
                <a:moveTo>
                  <a:pt x="641283" y="223"/>
                </a:moveTo>
                <a:cubicBezTo>
                  <a:pt x="619411" y="7984"/>
                  <a:pt x="357650" y="194251"/>
                  <a:pt x="251817" y="338890"/>
                </a:cubicBezTo>
                <a:cubicBezTo>
                  <a:pt x="145984" y="483529"/>
                  <a:pt x="31683" y="817256"/>
                  <a:pt x="6283" y="868056"/>
                </a:cubicBezTo>
                <a:cubicBezTo>
                  <a:pt x="-19117" y="918856"/>
                  <a:pt x="36622" y="739646"/>
                  <a:pt x="99417" y="643690"/>
                </a:cubicBezTo>
                <a:cubicBezTo>
                  <a:pt x="162212" y="547734"/>
                  <a:pt x="298383" y="396040"/>
                  <a:pt x="383050" y="292323"/>
                </a:cubicBezTo>
                <a:cubicBezTo>
                  <a:pt x="467717" y="188606"/>
                  <a:pt x="663155" y="-7538"/>
                  <a:pt x="641283" y="2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3F55A350-2968-4306-B9D3-4AC361508A19}"/>
              </a:ext>
            </a:extLst>
          </p:cNvPr>
          <p:cNvSpPr/>
          <p:nvPr/>
        </p:nvSpPr>
        <p:spPr>
          <a:xfrm>
            <a:off x="3996195" y="711190"/>
            <a:ext cx="834926" cy="394742"/>
          </a:xfrm>
          <a:custGeom>
            <a:avLst/>
            <a:gdLst>
              <a:gd name="connsiteX0" fmla="*/ 817105 w 834926"/>
              <a:gd name="connsiteY0" fmla="*/ 10 h 394742"/>
              <a:gd name="connsiteX1" fmla="*/ 317572 w 834926"/>
              <a:gd name="connsiteY1" fmla="*/ 186277 h 394742"/>
              <a:gd name="connsiteX2" fmla="*/ 72 w 834926"/>
              <a:gd name="connsiteY2" fmla="*/ 393710 h 394742"/>
              <a:gd name="connsiteX3" fmla="*/ 292172 w 834926"/>
              <a:gd name="connsiteY3" fmla="*/ 262477 h 394742"/>
              <a:gd name="connsiteX4" fmla="*/ 681638 w 834926"/>
              <a:gd name="connsiteY4" fmla="*/ 177810 h 394742"/>
              <a:gd name="connsiteX5" fmla="*/ 817105 w 834926"/>
              <a:gd name="connsiteY5" fmla="*/ 10 h 39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4926" h="394742">
                <a:moveTo>
                  <a:pt x="817105" y="10"/>
                </a:moveTo>
                <a:cubicBezTo>
                  <a:pt x="756427" y="1421"/>
                  <a:pt x="453744" y="120660"/>
                  <a:pt x="317572" y="186277"/>
                </a:cubicBezTo>
                <a:cubicBezTo>
                  <a:pt x="181400" y="251894"/>
                  <a:pt x="4305" y="381010"/>
                  <a:pt x="72" y="393710"/>
                </a:cubicBezTo>
                <a:cubicBezTo>
                  <a:pt x="-4161" y="406410"/>
                  <a:pt x="178578" y="298460"/>
                  <a:pt x="292172" y="262477"/>
                </a:cubicBezTo>
                <a:cubicBezTo>
                  <a:pt x="405766" y="226494"/>
                  <a:pt x="592033" y="218027"/>
                  <a:pt x="681638" y="177810"/>
                </a:cubicBezTo>
                <a:cubicBezTo>
                  <a:pt x="771243" y="137593"/>
                  <a:pt x="877783" y="-1401"/>
                  <a:pt x="817105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943A426D-AC7D-464D-82EE-38A059E87F1B}"/>
              </a:ext>
            </a:extLst>
          </p:cNvPr>
          <p:cNvSpPr/>
          <p:nvPr/>
        </p:nvSpPr>
        <p:spPr>
          <a:xfrm>
            <a:off x="5198424" y="1811535"/>
            <a:ext cx="1210383" cy="752410"/>
          </a:xfrm>
          <a:custGeom>
            <a:avLst/>
            <a:gdLst>
              <a:gd name="connsiteX0" fmla="*/ 109 w 1210383"/>
              <a:gd name="connsiteY0" fmla="*/ 63832 h 752410"/>
              <a:gd name="connsiteX1" fmla="*/ 457309 w 1210383"/>
              <a:gd name="connsiteY1" fmla="*/ 46898 h 752410"/>
              <a:gd name="connsiteX2" fmla="*/ 1147343 w 1210383"/>
              <a:gd name="connsiteY2" fmla="*/ 703065 h 752410"/>
              <a:gd name="connsiteX3" fmla="*/ 1105009 w 1210383"/>
              <a:gd name="connsiteY3" fmla="*/ 643798 h 752410"/>
              <a:gd name="connsiteX4" fmla="*/ 495409 w 1210383"/>
              <a:gd name="connsiteY4" fmla="*/ 152732 h 752410"/>
              <a:gd name="connsiteX5" fmla="*/ 109 w 1210383"/>
              <a:gd name="connsiteY5" fmla="*/ 63832 h 752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0383" h="752410">
                <a:moveTo>
                  <a:pt x="109" y="63832"/>
                </a:moveTo>
                <a:cubicBezTo>
                  <a:pt x="-6241" y="46193"/>
                  <a:pt x="266103" y="-59641"/>
                  <a:pt x="457309" y="46898"/>
                </a:cubicBezTo>
                <a:cubicBezTo>
                  <a:pt x="648515" y="153437"/>
                  <a:pt x="1039393" y="603582"/>
                  <a:pt x="1147343" y="703065"/>
                </a:cubicBezTo>
                <a:cubicBezTo>
                  <a:pt x="1255293" y="802548"/>
                  <a:pt x="1213665" y="735520"/>
                  <a:pt x="1105009" y="643798"/>
                </a:cubicBezTo>
                <a:cubicBezTo>
                  <a:pt x="996353" y="552076"/>
                  <a:pt x="672503" y="249393"/>
                  <a:pt x="495409" y="152732"/>
                </a:cubicBezTo>
                <a:cubicBezTo>
                  <a:pt x="318315" y="56071"/>
                  <a:pt x="6459" y="81471"/>
                  <a:pt x="109" y="638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655807D2-5D4C-49FA-9E67-3B83EAB7F735}"/>
              </a:ext>
            </a:extLst>
          </p:cNvPr>
          <p:cNvSpPr/>
          <p:nvPr/>
        </p:nvSpPr>
        <p:spPr>
          <a:xfrm>
            <a:off x="5037202" y="1337735"/>
            <a:ext cx="1076394" cy="511057"/>
          </a:xfrm>
          <a:custGeom>
            <a:avLst/>
            <a:gdLst>
              <a:gd name="connsiteX0" fmla="*/ 465 w 1076394"/>
              <a:gd name="connsiteY0" fmla="*/ 21165 h 511057"/>
              <a:gd name="connsiteX1" fmla="*/ 495765 w 1076394"/>
              <a:gd name="connsiteY1" fmla="*/ 46565 h 511057"/>
              <a:gd name="connsiteX2" fmla="*/ 1050331 w 1076394"/>
              <a:gd name="connsiteY2" fmla="*/ 491065 h 511057"/>
              <a:gd name="connsiteX3" fmla="*/ 927565 w 1076394"/>
              <a:gd name="connsiteY3" fmla="*/ 402165 h 511057"/>
              <a:gd name="connsiteX4" fmla="*/ 415331 w 1076394"/>
              <a:gd name="connsiteY4" fmla="*/ 114298 h 511057"/>
              <a:gd name="connsiteX5" fmla="*/ 465 w 1076394"/>
              <a:gd name="connsiteY5" fmla="*/ 21165 h 51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6394" h="511057">
                <a:moveTo>
                  <a:pt x="465" y="21165"/>
                </a:moveTo>
                <a:cubicBezTo>
                  <a:pt x="13871" y="9876"/>
                  <a:pt x="320787" y="-31752"/>
                  <a:pt x="495765" y="46565"/>
                </a:cubicBezTo>
                <a:cubicBezTo>
                  <a:pt x="670743" y="124882"/>
                  <a:pt x="978364" y="431798"/>
                  <a:pt x="1050331" y="491065"/>
                </a:cubicBezTo>
                <a:cubicBezTo>
                  <a:pt x="1122298" y="550332"/>
                  <a:pt x="1033398" y="464959"/>
                  <a:pt x="927565" y="402165"/>
                </a:cubicBezTo>
                <a:cubicBezTo>
                  <a:pt x="821732" y="339371"/>
                  <a:pt x="564203" y="179209"/>
                  <a:pt x="415331" y="114298"/>
                </a:cubicBezTo>
                <a:cubicBezTo>
                  <a:pt x="266459" y="49387"/>
                  <a:pt x="-12941" y="32454"/>
                  <a:pt x="465" y="2116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7B9F5998-CB53-4E5A-B82C-F2A0FD66B084}"/>
              </a:ext>
            </a:extLst>
          </p:cNvPr>
          <p:cNvSpPr/>
          <p:nvPr/>
        </p:nvSpPr>
        <p:spPr>
          <a:xfrm>
            <a:off x="4850890" y="827270"/>
            <a:ext cx="809982" cy="112979"/>
          </a:xfrm>
          <a:custGeom>
            <a:avLst/>
            <a:gdLst>
              <a:gd name="connsiteX0" fmla="*/ 510 w 809982"/>
              <a:gd name="connsiteY0" fmla="*/ 112530 h 112979"/>
              <a:gd name="connsiteX1" fmla="*/ 432310 w 809982"/>
              <a:gd name="connsiteY1" fmla="*/ 2463 h 112979"/>
              <a:gd name="connsiteX2" fmla="*/ 809077 w 809982"/>
              <a:gd name="connsiteY2" fmla="*/ 36330 h 112979"/>
              <a:gd name="connsiteX3" fmla="*/ 521210 w 809982"/>
              <a:gd name="connsiteY3" fmla="*/ 40563 h 112979"/>
              <a:gd name="connsiteX4" fmla="*/ 510 w 809982"/>
              <a:gd name="connsiteY4" fmla="*/ 112530 h 11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9982" h="112979">
                <a:moveTo>
                  <a:pt x="510" y="112530"/>
                </a:moveTo>
                <a:cubicBezTo>
                  <a:pt x="-14307" y="106180"/>
                  <a:pt x="297549" y="15163"/>
                  <a:pt x="432310" y="2463"/>
                </a:cubicBezTo>
                <a:cubicBezTo>
                  <a:pt x="567071" y="-10237"/>
                  <a:pt x="794260" y="29980"/>
                  <a:pt x="809077" y="36330"/>
                </a:cubicBezTo>
                <a:cubicBezTo>
                  <a:pt x="823894" y="42680"/>
                  <a:pt x="653854" y="25041"/>
                  <a:pt x="521210" y="40563"/>
                </a:cubicBezTo>
                <a:cubicBezTo>
                  <a:pt x="388566" y="56085"/>
                  <a:pt x="15327" y="118880"/>
                  <a:pt x="510" y="1125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E8556472-6715-44FE-A19A-67DD0C7615DE}"/>
              </a:ext>
            </a:extLst>
          </p:cNvPr>
          <p:cNvSpPr/>
          <p:nvPr/>
        </p:nvSpPr>
        <p:spPr>
          <a:xfrm>
            <a:off x="2927446" y="3650493"/>
            <a:ext cx="219226" cy="659544"/>
          </a:xfrm>
          <a:custGeom>
            <a:avLst/>
            <a:gdLst>
              <a:gd name="connsiteX0" fmla="*/ 218979 w 219226"/>
              <a:gd name="connsiteY0" fmla="*/ 757 h 659544"/>
              <a:gd name="connsiteX1" fmla="*/ 60229 w 219226"/>
              <a:gd name="connsiteY1" fmla="*/ 232532 h 659544"/>
              <a:gd name="connsiteX2" fmla="*/ 190404 w 219226"/>
              <a:gd name="connsiteY2" fmla="*/ 642107 h 659544"/>
              <a:gd name="connsiteX3" fmla="*/ 171354 w 219226"/>
              <a:gd name="connsiteY3" fmla="*/ 572257 h 659544"/>
              <a:gd name="connsiteX4" fmla="*/ 25304 w 219226"/>
              <a:gd name="connsiteY4" fmla="*/ 464307 h 659544"/>
              <a:gd name="connsiteX5" fmla="*/ 15779 w 219226"/>
              <a:gd name="connsiteY5" fmla="*/ 305557 h 659544"/>
              <a:gd name="connsiteX6" fmla="*/ 218979 w 219226"/>
              <a:gd name="connsiteY6" fmla="*/ 757 h 65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226" h="659544">
                <a:moveTo>
                  <a:pt x="218979" y="757"/>
                </a:moveTo>
                <a:cubicBezTo>
                  <a:pt x="226387" y="-11414"/>
                  <a:pt x="64991" y="125640"/>
                  <a:pt x="60229" y="232532"/>
                </a:cubicBezTo>
                <a:cubicBezTo>
                  <a:pt x="55466" y="339424"/>
                  <a:pt x="171883" y="585486"/>
                  <a:pt x="190404" y="642107"/>
                </a:cubicBezTo>
                <a:cubicBezTo>
                  <a:pt x="208925" y="698728"/>
                  <a:pt x="198871" y="601890"/>
                  <a:pt x="171354" y="572257"/>
                </a:cubicBezTo>
                <a:cubicBezTo>
                  <a:pt x="143837" y="542624"/>
                  <a:pt x="51233" y="508757"/>
                  <a:pt x="25304" y="464307"/>
                </a:cubicBezTo>
                <a:cubicBezTo>
                  <a:pt x="-625" y="419857"/>
                  <a:pt x="-11209" y="380170"/>
                  <a:pt x="15779" y="305557"/>
                </a:cubicBezTo>
                <a:cubicBezTo>
                  <a:pt x="42766" y="230945"/>
                  <a:pt x="211571" y="12928"/>
                  <a:pt x="218979" y="7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2386F28C-CB3E-4FA7-B429-F1C55A201603}"/>
              </a:ext>
            </a:extLst>
          </p:cNvPr>
          <p:cNvSpPr/>
          <p:nvPr/>
        </p:nvSpPr>
        <p:spPr>
          <a:xfrm>
            <a:off x="2799687" y="4209783"/>
            <a:ext cx="281152" cy="126530"/>
          </a:xfrm>
          <a:custGeom>
            <a:avLst/>
            <a:gdLst>
              <a:gd name="connsiteX0" fmla="*/ 663 w 281152"/>
              <a:gd name="connsiteY0" fmla="*/ 32017 h 126530"/>
              <a:gd name="connsiteX1" fmla="*/ 194338 w 281152"/>
              <a:gd name="connsiteY1" fmla="*/ 3442 h 126530"/>
              <a:gd name="connsiteX2" fmla="*/ 280063 w 281152"/>
              <a:gd name="connsiteY2" fmla="*/ 124092 h 126530"/>
              <a:gd name="connsiteX3" fmla="*/ 235613 w 281152"/>
              <a:gd name="connsiteY3" fmla="*/ 79642 h 126530"/>
              <a:gd name="connsiteX4" fmla="*/ 134013 w 281152"/>
              <a:gd name="connsiteY4" fmla="*/ 22492 h 126530"/>
              <a:gd name="connsiteX5" fmla="*/ 663 w 281152"/>
              <a:gd name="connsiteY5" fmla="*/ 32017 h 12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152" h="126530">
                <a:moveTo>
                  <a:pt x="663" y="32017"/>
                </a:moveTo>
                <a:cubicBezTo>
                  <a:pt x="10717" y="28842"/>
                  <a:pt x="147771" y="-11904"/>
                  <a:pt x="194338" y="3442"/>
                </a:cubicBezTo>
                <a:cubicBezTo>
                  <a:pt x="240905" y="18788"/>
                  <a:pt x="273184" y="111392"/>
                  <a:pt x="280063" y="124092"/>
                </a:cubicBezTo>
                <a:cubicBezTo>
                  <a:pt x="286942" y="136792"/>
                  <a:pt x="259955" y="96575"/>
                  <a:pt x="235613" y="79642"/>
                </a:cubicBezTo>
                <a:cubicBezTo>
                  <a:pt x="211271" y="62709"/>
                  <a:pt x="170525" y="31488"/>
                  <a:pt x="134013" y="22492"/>
                </a:cubicBezTo>
                <a:cubicBezTo>
                  <a:pt x="97501" y="13496"/>
                  <a:pt x="-9391" y="35192"/>
                  <a:pt x="663" y="320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941B8F39-133C-4B68-9F48-447EABF1AEBA}"/>
              </a:ext>
            </a:extLst>
          </p:cNvPr>
          <p:cNvSpPr/>
          <p:nvPr/>
        </p:nvSpPr>
        <p:spPr>
          <a:xfrm>
            <a:off x="4030581" y="3244724"/>
            <a:ext cx="1340534" cy="396021"/>
          </a:xfrm>
          <a:custGeom>
            <a:avLst/>
            <a:gdLst>
              <a:gd name="connsiteX0" fmla="*/ 52469 w 1340534"/>
              <a:gd name="connsiteY0" fmla="*/ 276351 h 396021"/>
              <a:gd name="connsiteX1" fmla="*/ 252494 w 1340534"/>
              <a:gd name="connsiteY1" fmla="*/ 120776 h 396021"/>
              <a:gd name="connsiteX2" fmla="*/ 566819 w 1340534"/>
              <a:gd name="connsiteY2" fmla="*/ 126 h 396021"/>
              <a:gd name="connsiteX3" fmla="*/ 979569 w 1340534"/>
              <a:gd name="connsiteY3" fmla="*/ 143001 h 396021"/>
              <a:gd name="connsiteX4" fmla="*/ 1331994 w 1340534"/>
              <a:gd name="connsiteY4" fmla="*/ 336676 h 396021"/>
              <a:gd name="connsiteX5" fmla="*/ 1214519 w 1340534"/>
              <a:gd name="connsiteY5" fmla="*/ 393826 h 396021"/>
              <a:gd name="connsiteX6" fmla="*/ 1024019 w 1340534"/>
              <a:gd name="connsiteY6" fmla="*/ 276351 h 396021"/>
              <a:gd name="connsiteX7" fmla="*/ 887494 w 1340534"/>
              <a:gd name="connsiteY7" fmla="*/ 225551 h 396021"/>
              <a:gd name="connsiteX8" fmla="*/ 468394 w 1340534"/>
              <a:gd name="connsiteY8" fmla="*/ 196976 h 396021"/>
              <a:gd name="connsiteX9" fmla="*/ 33419 w 1340534"/>
              <a:gd name="connsiteY9" fmla="*/ 349376 h 396021"/>
              <a:gd name="connsiteX10" fmla="*/ 52469 w 1340534"/>
              <a:gd name="connsiteY10" fmla="*/ 276351 h 39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0534" h="396021">
                <a:moveTo>
                  <a:pt x="52469" y="276351"/>
                </a:moveTo>
                <a:cubicBezTo>
                  <a:pt x="88981" y="238251"/>
                  <a:pt x="166769" y="166813"/>
                  <a:pt x="252494" y="120776"/>
                </a:cubicBezTo>
                <a:cubicBezTo>
                  <a:pt x="338219" y="74739"/>
                  <a:pt x="445640" y="-3578"/>
                  <a:pt x="566819" y="126"/>
                </a:cubicBezTo>
                <a:cubicBezTo>
                  <a:pt x="687998" y="3830"/>
                  <a:pt x="852040" y="86909"/>
                  <a:pt x="979569" y="143001"/>
                </a:cubicBezTo>
                <a:cubicBezTo>
                  <a:pt x="1107098" y="199093"/>
                  <a:pt x="1292836" y="294872"/>
                  <a:pt x="1331994" y="336676"/>
                </a:cubicBezTo>
                <a:cubicBezTo>
                  <a:pt x="1371152" y="378480"/>
                  <a:pt x="1265848" y="403880"/>
                  <a:pt x="1214519" y="393826"/>
                </a:cubicBezTo>
                <a:cubicBezTo>
                  <a:pt x="1163190" y="383772"/>
                  <a:pt x="1078523" y="304397"/>
                  <a:pt x="1024019" y="276351"/>
                </a:cubicBezTo>
                <a:cubicBezTo>
                  <a:pt x="969515" y="248305"/>
                  <a:pt x="980098" y="238780"/>
                  <a:pt x="887494" y="225551"/>
                </a:cubicBezTo>
                <a:cubicBezTo>
                  <a:pt x="794890" y="212322"/>
                  <a:pt x="610740" y="176338"/>
                  <a:pt x="468394" y="196976"/>
                </a:cubicBezTo>
                <a:cubicBezTo>
                  <a:pt x="326048" y="217613"/>
                  <a:pt x="101152" y="331914"/>
                  <a:pt x="33419" y="349376"/>
                </a:cubicBezTo>
                <a:cubicBezTo>
                  <a:pt x="-34314" y="366838"/>
                  <a:pt x="15957" y="314451"/>
                  <a:pt x="52469" y="276351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D2E55089-2C00-4090-AF53-02EFF94036B4}"/>
              </a:ext>
            </a:extLst>
          </p:cNvPr>
          <p:cNvSpPr/>
          <p:nvPr/>
        </p:nvSpPr>
        <p:spPr>
          <a:xfrm>
            <a:off x="5672232" y="3430161"/>
            <a:ext cx="734079" cy="240600"/>
          </a:xfrm>
          <a:custGeom>
            <a:avLst/>
            <a:gdLst>
              <a:gd name="connsiteX0" fmla="*/ 1493 w 734079"/>
              <a:gd name="connsiteY0" fmla="*/ 240139 h 240600"/>
              <a:gd name="connsiteX1" fmla="*/ 312643 w 734079"/>
              <a:gd name="connsiteY1" fmla="*/ 87739 h 240600"/>
              <a:gd name="connsiteX2" fmla="*/ 544418 w 734079"/>
              <a:gd name="connsiteY2" fmla="*/ 2014 h 240600"/>
              <a:gd name="connsiteX3" fmla="*/ 731743 w 734079"/>
              <a:gd name="connsiteY3" fmla="*/ 170289 h 240600"/>
              <a:gd name="connsiteX4" fmla="*/ 636493 w 734079"/>
              <a:gd name="connsiteY4" fmla="*/ 154414 h 240600"/>
              <a:gd name="connsiteX5" fmla="*/ 449168 w 734079"/>
              <a:gd name="connsiteY5" fmla="*/ 135364 h 240600"/>
              <a:gd name="connsiteX6" fmla="*/ 1493 w 734079"/>
              <a:gd name="connsiteY6" fmla="*/ 240139 h 24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079" h="240600">
                <a:moveTo>
                  <a:pt x="1493" y="240139"/>
                </a:moveTo>
                <a:cubicBezTo>
                  <a:pt x="-21261" y="232201"/>
                  <a:pt x="222155" y="127427"/>
                  <a:pt x="312643" y="87739"/>
                </a:cubicBezTo>
                <a:cubicBezTo>
                  <a:pt x="403131" y="48051"/>
                  <a:pt x="474568" y="-11744"/>
                  <a:pt x="544418" y="2014"/>
                </a:cubicBezTo>
                <a:cubicBezTo>
                  <a:pt x="614268" y="15772"/>
                  <a:pt x="716397" y="144889"/>
                  <a:pt x="731743" y="170289"/>
                </a:cubicBezTo>
                <a:cubicBezTo>
                  <a:pt x="747089" y="195689"/>
                  <a:pt x="683589" y="160235"/>
                  <a:pt x="636493" y="154414"/>
                </a:cubicBezTo>
                <a:cubicBezTo>
                  <a:pt x="589397" y="148593"/>
                  <a:pt x="552885" y="119489"/>
                  <a:pt x="449168" y="135364"/>
                </a:cubicBezTo>
                <a:cubicBezTo>
                  <a:pt x="345451" y="151239"/>
                  <a:pt x="24247" y="248077"/>
                  <a:pt x="1493" y="240139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2A200A60-2E73-48DC-85AD-BA7E5A411413}"/>
              </a:ext>
            </a:extLst>
          </p:cNvPr>
          <p:cNvSpPr/>
          <p:nvPr/>
        </p:nvSpPr>
        <p:spPr>
          <a:xfrm>
            <a:off x="4649575" y="5325291"/>
            <a:ext cx="1098229" cy="217421"/>
          </a:xfrm>
          <a:custGeom>
            <a:avLst/>
            <a:gdLst>
              <a:gd name="connsiteX0" fmla="*/ 7092 w 1098229"/>
              <a:gd name="connsiteY0" fmla="*/ 67976 h 217421"/>
              <a:gd name="connsiteX1" fmla="*/ 305542 w 1098229"/>
              <a:gd name="connsiteY1" fmla="*/ 93376 h 217421"/>
              <a:gd name="connsiteX2" fmla="*/ 690775 w 1098229"/>
              <a:gd name="connsiteY2" fmla="*/ 19292 h 217421"/>
              <a:gd name="connsiteX3" fmla="*/ 754275 w 1098229"/>
              <a:gd name="connsiteY3" fmla="*/ 31992 h 217421"/>
              <a:gd name="connsiteX4" fmla="*/ 838942 w 1098229"/>
              <a:gd name="connsiteY4" fmla="*/ 8709 h 217421"/>
              <a:gd name="connsiteX5" fmla="*/ 906675 w 1098229"/>
              <a:gd name="connsiteY5" fmla="*/ 4476 h 217421"/>
              <a:gd name="connsiteX6" fmla="*/ 1092942 w 1098229"/>
              <a:gd name="connsiteY6" fmla="*/ 70092 h 217421"/>
              <a:gd name="connsiteX7" fmla="*/ 1016742 w 1098229"/>
              <a:gd name="connsiteY7" fmla="*/ 123009 h 217421"/>
              <a:gd name="connsiteX8" fmla="*/ 707708 w 1098229"/>
              <a:gd name="connsiteY8" fmla="*/ 203442 h 217421"/>
              <a:gd name="connsiteX9" fmla="*/ 532025 w 1098229"/>
              <a:gd name="connsiteY9" fmla="*/ 216142 h 217421"/>
              <a:gd name="connsiteX10" fmla="*/ 394442 w 1098229"/>
              <a:gd name="connsiteY10" fmla="*/ 188626 h 217421"/>
              <a:gd name="connsiteX11" fmla="*/ 117158 w 1098229"/>
              <a:gd name="connsiteY11" fmla="*/ 127242 h 217421"/>
              <a:gd name="connsiteX12" fmla="*/ 7092 w 1098229"/>
              <a:gd name="connsiteY12" fmla="*/ 67976 h 21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98229" h="217421">
                <a:moveTo>
                  <a:pt x="7092" y="67976"/>
                </a:moveTo>
                <a:cubicBezTo>
                  <a:pt x="38489" y="62332"/>
                  <a:pt x="191595" y="101490"/>
                  <a:pt x="305542" y="93376"/>
                </a:cubicBezTo>
                <a:cubicBezTo>
                  <a:pt x="419489" y="85262"/>
                  <a:pt x="615986" y="29523"/>
                  <a:pt x="690775" y="19292"/>
                </a:cubicBezTo>
                <a:cubicBezTo>
                  <a:pt x="765564" y="9061"/>
                  <a:pt x="729581" y="33756"/>
                  <a:pt x="754275" y="31992"/>
                </a:cubicBezTo>
                <a:cubicBezTo>
                  <a:pt x="778969" y="30228"/>
                  <a:pt x="813542" y="13295"/>
                  <a:pt x="838942" y="8709"/>
                </a:cubicBezTo>
                <a:cubicBezTo>
                  <a:pt x="864342" y="4123"/>
                  <a:pt x="864342" y="-5754"/>
                  <a:pt x="906675" y="4476"/>
                </a:cubicBezTo>
                <a:cubicBezTo>
                  <a:pt x="949008" y="14706"/>
                  <a:pt x="1074598" y="50337"/>
                  <a:pt x="1092942" y="70092"/>
                </a:cubicBezTo>
                <a:cubicBezTo>
                  <a:pt x="1111286" y="89847"/>
                  <a:pt x="1080948" y="100784"/>
                  <a:pt x="1016742" y="123009"/>
                </a:cubicBezTo>
                <a:cubicBezTo>
                  <a:pt x="952536" y="145234"/>
                  <a:pt x="788494" y="187920"/>
                  <a:pt x="707708" y="203442"/>
                </a:cubicBezTo>
                <a:cubicBezTo>
                  <a:pt x="626922" y="218964"/>
                  <a:pt x="584236" y="218611"/>
                  <a:pt x="532025" y="216142"/>
                </a:cubicBezTo>
                <a:cubicBezTo>
                  <a:pt x="479814" y="213673"/>
                  <a:pt x="394442" y="188626"/>
                  <a:pt x="394442" y="188626"/>
                </a:cubicBezTo>
                <a:lnTo>
                  <a:pt x="117158" y="127242"/>
                </a:lnTo>
                <a:cubicBezTo>
                  <a:pt x="55069" y="113131"/>
                  <a:pt x="-24305" y="73620"/>
                  <a:pt x="7092" y="67976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B9788DD7-3704-463E-AEC8-0EF2FE2E80BA}"/>
              </a:ext>
            </a:extLst>
          </p:cNvPr>
          <p:cNvSpPr/>
          <p:nvPr/>
        </p:nvSpPr>
        <p:spPr>
          <a:xfrm>
            <a:off x="4643673" y="5398579"/>
            <a:ext cx="1090800" cy="358055"/>
          </a:xfrm>
          <a:custGeom>
            <a:avLst/>
            <a:gdLst>
              <a:gd name="connsiteX0" fmla="*/ 21460 w 1090800"/>
              <a:gd name="connsiteY0" fmla="*/ 15854 h 358055"/>
              <a:gd name="connsiteX1" fmla="*/ 377060 w 1090800"/>
              <a:gd name="connsiteY1" fmla="*/ 96288 h 358055"/>
              <a:gd name="connsiteX2" fmla="*/ 751710 w 1090800"/>
              <a:gd name="connsiteY2" fmla="*/ 115338 h 358055"/>
              <a:gd name="connsiteX3" fmla="*/ 1073444 w 1090800"/>
              <a:gd name="connsiteY3" fmla="*/ 1038 h 358055"/>
              <a:gd name="connsiteX4" fmla="*/ 1039577 w 1090800"/>
              <a:gd name="connsiteY4" fmla="*/ 68771 h 358055"/>
              <a:gd name="connsiteX5" fmla="*/ 971844 w 1090800"/>
              <a:gd name="connsiteY5" fmla="*/ 231754 h 358055"/>
              <a:gd name="connsiteX6" fmla="*/ 774994 w 1090800"/>
              <a:gd name="connsiteY6" fmla="*/ 348171 h 358055"/>
              <a:gd name="connsiteX7" fmla="*/ 525227 w 1090800"/>
              <a:gd name="connsiteY7" fmla="*/ 339704 h 358055"/>
              <a:gd name="connsiteX8" fmla="*/ 258527 w 1090800"/>
              <a:gd name="connsiteY8" fmla="*/ 242338 h 358055"/>
              <a:gd name="connsiteX9" fmla="*/ 68027 w 1090800"/>
              <a:gd name="connsiteY9" fmla="*/ 94171 h 358055"/>
              <a:gd name="connsiteX10" fmla="*/ 21460 w 1090800"/>
              <a:gd name="connsiteY10" fmla="*/ 15854 h 35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0800" h="358055">
                <a:moveTo>
                  <a:pt x="21460" y="15854"/>
                </a:moveTo>
                <a:cubicBezTo>
                  <a:pt x="72965" y="16207"/>
                  <a:pt x="255352" y="79707"/>
                  <a:pt x="377060" y="96288"/>
                </a:cubicBezTo>
                <a:cubicBezTo>
                  <a:pt x="498768" y="112869"/>
                  <a:pt x="635646" y="131213"/>
                  <a:pt x="751710" y="115338"/>
                </a:cubicBezTo>
                <a:cubicBezTo>
                  <a:pt x="867774" y="99463"/>
                  <a:pt x="1025466" y="8799"/>
                  <a:pt x="1073444" y="1038"/>
                </a:cubicBezTo>
                <a:cubicBezTo>
                  <a:pt x="1121422" y="-6723"/>
                  <a:pt x="1056510" y="30318"/>
                  <a:pt x="1039577" y="68771"/>
                </a:cubicBezTo>
                <a:cubicBezTo>
                  <a:pt x="1022644" y="107224"/>
                  <a:pt x="1015941" y="185187"/>
                  <a:pt x="971844" y="231754"/>
                </a:cubicBezTo>
                <a:cubicBezTo>
                  <a:pt x="927747" y="278321"/>
                  <a:pt x="849430" y="330179"/>
                  <a:pt x="774994" y="348171"/>
                </a:cubicBezTo>
                <a:cubicBezTo>
                  <a:pt x="700558" y="366163"/>
                  <a:pt x="611305" y="357343"/>
                  <a:pt x="525227" y="339704"/>
                </a:cubicBezTo>
                <a:cubicBezTo>
                  <a:pt x="439149" y="322065"/>
                  <a:pt x="334727" y="283260"/>
                  <a:pt x="258527" y="242338"/>
                </a:cubicBezTo>
                <a:cubicBezTo>
                  <a:pt x="182327" y="201416"/>
                  <a:pt x="114594" y="129096"/>
                  <a:pt x="68027" y="94171"/>
                </a:cubicBezTo>
                <a:cubicBezTo>
                  <a:pt x="21460" y="59246"/>
                  <a:pt x="-30045" y="15501"/>
                  <a:pt x="21460" y="15854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44193045-CBE0-43A2-94C6-97213AC43AF7}"/>
              </a:ext>
            </a:extLst>
          </p:cNvPr>
          <p:cNvSpPr/>
          <p:nvPr/>
        </p:nvSpPr>
        <p:spPr>
          <a:xfrm>
            <a:off x="5009881" y="5410078"/>
            <a:ext cx="632993" cy="65858"/>
          </a:xfrm>
          <a:custGeom>
            <a:avLst/>
            <a:gdLst>
              <a:gd name="connsiteX0" fmla="*/ 269 w 632993"/>
              <a:gd name="connsiteY0" fmla="*/ 33989 h 65858"/>
              <a:gd name="connsiteX1" fmla="*/ 332586 w 632993"/>
              <a:gd name="connsiteY1" fmla="*/ 29755 h 65858"/>
              <a:gd name="connsiteX2" fmla="*/ 618336 w 632993"/>
              <a:gd name="connsiteY2" fmla="*/ 2239 h 65858"/>
              <a:gd name="connsiteX3" fmla="*/ 578119 w 632993"/>
              <a:gd name="connsiteY3" fmla="*/ 8589 h 65858"/>
              <a:gd name="connsiteX4" fmla="*/ 461702 w 632993"/>
              <a:gd name="connsiteY4" fmla="*/ 63622 h 65858"/>
              <a:gd name="connsiteX5" fmla="*/ 377036 w 632993"/>
              <a:gd name="connsiteY5" fmla="*/ 55155 h 65858"/>
              <a:gd name="connsiteX6" fmla="*/ 277552 w 632993"/>
              <a:gd name="connsiteY6" fmla="*/ 55155 h 65858"/>
              <a:gd name="connsiteX7" fmla="*/ 269 w 632993"/>
              <a:gd name="connsiteY7" fmla="*/ 33989 h 65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2993" h="65858">
                <a:moveTo>
                  <a:pt x="269" y="33989"/>
                </a:moveTo>
                <a:cubicBezTo>
                  <a:pt x="9441" y="29756"/>
                  <a:pt x="229575" y="35047"/>
                  <a:pt x="332586" y="29755"/>
                </a:cubicBezTo>
                <a:cubicBezTo>
                  <a:pt x="435597" y="24463"/>
                  <a:pt x="577414" y="5767"/>
                  <a:pt x="618336" y="2239"/>
                </a:cubicBezTo>
                <a:cubicBezTo>
                  <a:pt x="659258" y="-1289"/>
                  <a:pt x="604225" y="-1641"/>
                  <a:pt x="578119" y="8589"/>
                </a:cubicBezTo>
                <a:cubicBezTo>
                  <a:pt x="552013" y="18819"/>
                  <a:pt x="495216" y="55861"/>
                  <a:pt x="461702" y="63622"/>
                </a:cubicBezTo>
                <a:cubicBezTo>
                  <a:pt x="428188" y="71383"/>
                  <a:pt x="407728" y="56566"/>
                  <a:pt x="377036" y="55155"/>
                </a:cubicBezTo>
                <a:cubicBezTo>
                  <a:pt x="346344" y="53744"/>
                  <a:pt x="336466" y="57272"/>
                  <a:pt x="277552" y="55155"/>
                </a:cubicBezTo>
                <a:cubicBezTo>
                  <a:pt x="218638" y="53038"/>
                  <a:pt x="-8903" y="38222"/>
                  <a:pt x="269" y="339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FDC074A9-A86C-44CF-93E6-F5BB34152D70}"/>
              </a:ext>
            </a:extLst>
          </p:cNvPr>
          <p:cNvSpPr/>
          <p:nvPr/>
        </p:nvSpPr>
        <p:spPr>
          <a:xfrm>
            <a:off x="5084090" y="5532769"/>
            <a:ext cx="439454" cy="78711"/>
          </a:xfrm>
          <a:custGeom>
            <a:avLst/>
            <a:gdLst>
              <a:gd name="connsiteX0" fmla="*/ 143 w 439454"/>
              <a:gd name="connsiteY0" fmla="*/ 31948 h 78711"/>
              <a:gd name="connsiteX1" fmla="*/ 249910 w 439454"/>
              <a:gd name="connsiteY1" fmla="*/ 46764 h 78711"/>
              <a:gd name="connsiteX2" fmla="*/ 434060 w 439454"/>
              <a:gd name="connsiteY2" fmla="*/ 198 h 78711"/>
              <a:gd name="connsiteX3" fmla="*/ 381143 w 439454"/>
              <a:gd name="connsiteY3" fmla="*/ 31948 h 78711"/>
              <a:gd name="connsiteX4" fmla="*/ 285893 w 439454"/>
              <a:gd name="connsiteY4" fmla="*/ 78514 h 78711"/>
              <a:gd name="connsiteX5" fmla="*/ 143 w 439454"/>
              <a:gd name="connsiteY5" fmla="*/ 31948 h 78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454" h="78711">
                <a:moveTo>
                  <a:pt x="143" y="31948"/>
                </a:moveTo>
                <a:cubicBezTo>
                  <a:pt x="-5854" y="26656"/>
                  <a:pt x="177591" y="52056"/>
                  <a:pt x="249910" y="46764"/>
                </a:cubicBezTo>
                <a:cubicBezTo>
                  <a:pt x="322229" y="41472"/>
                  <a:pt x="412188" y="2667"/>
                  <a:pt x="434060" y="198"/>
                </a:cubicBezTo>
                <a:cubicBezTo>
                  <a:pt x="455932" y="-2271"/>
                  <a:pt x="405838" y="18895"/>
                  <a:pt x="381143" y="31948"/>
                </a:cubicBezTo>
                <a:cubicBezTo>
                  <a:pt x="356448" y="45001"/>
                  <a:pt x="348335" y="74986"/>
                  <a:pt x="285893" y="78514"/>
                </a:cubicBezTo>
                <a:cubicBezTo>
                  <a:pt x="223451" y="82042"/>
                  <a:pt x="6140" y="37240"/>
                  <a:pt x="143" y="319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9EB9F588-528A-4805-84E6-1756215C0176}"/>
              </a:ext>
            </a:extLst>
          </p:cNvPr>
          <p:cNvSpPr/>
          <p:nvPr/>
        </p:nvSpPr>
        <p:spPr>
          <a:xfrm>
            <a:off x="5726061" y="6232002"/>
            <a:ext cx="333752" cy="214937"/>
          </a:xfrm>
          <a:custGeom>
            <a:avLst/>
            <a:gdLst>
              <a:gd name="connsiteX0" fmla="*/ 52 w 333752"/>
              <a:gd name="connsiteY0" fmla="*/ 124348 h 214937"/>
              <a:gd name="connsiteX1" fmla="*/ 82602 w 333752"/>
              <a:gd name="connsiteY1" fmla="*/ 22748 h 214937"/>
              <a:gd name="connsiteX2" fmla="*/ 138164 w 333752"/>
              <a:gd name="connsiteY2" fmla="*/ 523 h 214937"/>
              <a:gd name="connsiteX3" fmla="*/ 244527 w 333752"/>
              <a:gd name="connsiteY3" fmla="*/ 35448 h 214937"/>
              <a:gd name="connsiteX4" fmla="*/ 301677 w 333752"/>
              <a:gd name="connsiteY4" fmla="*/ 146573 h 214937"/>
              <a:gd name="connsiteX5" fmla="*/ 330252 w 333752"/>
              <a:gd name="connsiteY5" fmla="*/ 184673 h 214937"/>
              <a:gd name="connsiteX6" fmla="*/ 222302 w 333752"/>
              <a:gd name="connsiteY6" fmla="*/ 154511 h 214937"/>
              <a:gd name="connsiteX7" fmla="*/ 154039 w 333752"/>
              <a:gd name="connsiteY7" fmla="*/ 157686 h 214937"/>
              <a:gd name="connsiteX8" fmla="*/ 71489 w 333752"/>
              <a:gd name="connsiteY8" fmla="*/ 214836 h 214937"/>
              <a:gd name="connsiteX9" fmla="*/ 52 w 333752"/>
              <a:gd name="connsiteY9" fmla="*/ 124348 h 21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752" h="214937">
                <a:moveTo>
                  <a:pt x="52" y="124348"/>
                </a:moveTo>
                <a:cubicBezTo>
                  <a:pt x="1904" y="92333"/>
                  <a:pt x="59583" y="43385"/>
                  <a:pt x="82602" y="22748"/>
                </a:cubicBezTo>
                <a:cubicBezTo>
                  <a:pt x="105621" y="2111"/>
                  <a:pt x="111177" y="-1594"/>
                  <a:pt x="138164" y="523"/>
                </a:cubicBezTo>
                <a:cubicBezTo>
                  <a:pt x="165152" y="2640"/>
                  <a:pt x="217275" y="11106"/>
                  <a:pt x="244527" y="35448"/>
                </a:cubicBezTo>
                <a:cubicBezTo>
                  <a:pt x="271779" y="59790"/>
                  <a:pt x="287390" y="121702"/>
                  <a:pt x="301677" y="146573"/>
                </a:cubicBezTo>
                <a:cubicBezTo>
                  <a:pt x="315965" y="171444"/>
                  <a:pt x="343481" y="183350"/>
                  <a:pt x="330252" y="184673"/>
                </a:cubicBezTo>
                <a:cubicBezTo>
                  <a:pt x="317023" y="185996"/>
                  <a:pt x="251671" y="159009"/>
                  <a:pt x="222302" y="154511"/>
                </a:cubicBezTo>
                <a:cubicBezTo>
                  <a:pt x="192933" y="150013"/>
                  <a:pt x="179174" y="147632"/>
                  <a:pt x="154039" y="157686"/>
                </a:cubicBezTo>
                <a:cubicBezTo>
                  <a:pt x="128904" y="167740"/>
                  <a:pt x="96889" y="217482"/>
                  <a:pt x="71489" y="214836"/>
                </a:cubicBezTo>
                <a:cubicBezTo>
                  <a:pt x="46089" y="212190"/>
                  <a:pt x="-1800" y="156363"/>
                  <a:pt x="52" y="124348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25F8600E-78A4-4395-B362-CCBBF08DA72C}"/>
              </a:ext>
            </a:extLst>
          </p:cNvPr>
          <p:cNvSpPr/>
          <p:nvPr/>
        </p:nvSpPr>
        <p:spPr>
          <a:xfrm>
            <a:off x="5815493" y="5781668"/>
            <a:ext cx="438467" cy="47876"/>
          </a:xfrm>
          <a:custGeom>
            <a:avLst/>
            <a:gdLst>
              <a:gd name="connsiteX0" fmla="*/ 375757 w 438467"/>
              <a:gd name="connsiteY0" fmla="*/ 25407 h 47876"/>
              <a:gd name="connsiteX1" fmla="*/ 134457 w 438467"/>
              <a:gd name="connsiteY1" fmla="*/ 47632 h 47876"/>
              <a:gd name="connsiteX2" fmla="*/ 1107 w 438467"/>
              <a:gd name="connsiteY2" fmla="*/ 34932 h 47876"/>
              <a:gd name="connsiteX3" fmla="*/ 204307 w 438467"/>
              <a:gd name="connsiteY3" fmla="*/ 7 h 47876"/>
              <a:gd name="connsiteX4" fmla="*/ 426557 w 438467"/>
              <a:gd name="connsiteY4" fmla="*/ 31757 h 47876"/>
              <a:gd name="connsiteX5" fmla="*/ 375757 w 438467"/>
              <a:gd name="connsiteY5" fmla="*/ 25407 h 4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467" h="47876">
                <a:moveTo>
                  <a:pt x="375757" y="25407"/>
                </a:moveTo>
                <a:cubicBezTo>
                  <a:pt x="327074" y="28053"/>
                  <a:pt x="196899" y="46045"/>
                  <a:pt x="134457" y="47632"/>
                </a:cubicBezTo>
                <a:cubicBezTo>
                  <a:pt x="72015" y="49219"/>
                  <a:pt x="-10535" y="42870"/>
                  <a:pt x="1107" y="34932"/>
                </a:cubicBezTo>
                <a:cubicBezTo>
                  <a:pt x="12749" y="26995"/>
                  <a:pt x="133399" y="536"/>
                  <a:pt x="204307" y="7"/>
                </a:cubicBezTo>
                <a:cubicBezTo>
                  <a:pt x="275215" y="-522"/>
                  <a:pt x="395865" y="25407"/>
                  <a:pt x="426557" y="31757"/>
                </a:cubicBezTo>
                <a:cubicBezTo>
                  <a:pt x="457249" y="38107"/>
                  <a:pt x="424440" y="22761"/>
                  <a:pt x="375757" y="25407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CC317E8B-40B0-474E-AAB5-F7ACFA877854}"/>
              </a:ext>
            </a:extLst>
          </p:cNvPr>
          <p:cNvSpPr/>
          <p:nvPr/>
        </p:nvSpPr>
        <p:spPr>
          <a:xfrm>
            <a:off x="5419714" y="6756715"/>
            <a:ext cx="221352" cy="55662"/>
          </a:xfrm>
          <a:custGeom>
            <a:avLst/>
            <a:gdLst>
              <a:gd name="connsiteX0" fmla="*/ 11 w 221352"/>
              <a:gd name="connsiteY0" fmla="*/ 47310 h 55662"/>
              <a:gd name="connsiteX1" fmla="*/ 111136 w 221352"/>
              <a:gd name="connsiteY1" fmla="*/ 6035 h 55662"/>
              <a:gd name="connsiteX2" fmla="*/ 220674 w 221352"/>
              <a:gd name="connsiteY2" fmla="*/ 2860 h 55662"/>
              <a:gd name="connsiteX3" fmla="*/ 155586 w 221352"/>
              <a:gd name="connsiteY3" fmla="*/ 31435 h 55662"/>
              <a:gd name="connsiteX4" fmla="*/ 117486 w 221352"/>
              <a:gd name="connsiteY4" fmla="*/ 53660 h 55662"/>
              <a:gd name="connsiteX5" fmla="*/ 11 w 221352"/>
              <a:gd name="connsiteY5" fmla="*/ 47310 h 5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352" h="55662">
                <a:moveTo>
                  <a:pt x="11" y="47310"/>
                </a:moveTo>
                <a:cubicBezTo>
                  <a:pt x="-1047" y="39373"/>
                  <a:pt x="74359" y="13443"/>
                  <a:pt x="111136" y="6035"/>
                </a:cubicBezTo>
                <a:cubicBezTo>
                  <a:pt x="147913" y="-1373"/>
                  <a:pt x="213266" y="-1373"/>
                  <a:pt x="220674" y="2860"/>
                </a:cubicBezTo>
                <a:cubicBezTo>
                  <a:pt x="228082" y="7093"/>
                  <a:pt x="172784" y="22968"/>
                  <a:pt x="155586" y="31435"/>
                </a:cubicBezTo>
                <a:cubicBezTo>
                  <a:pt x="138388" y="39902"/>
                  <a:pt x="143415" y="49427"/>
                  <a:pt x="117486" y="53660"/>
                </a:cubicBezTo>
                <a:cubicBezTo>
                  <a:pt x="91557" y="57893"/>
                  <a:pt x="1069" y="55247"/>
                  <a:pt x="11" y="47310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楕円 1025">
            <a:extLst>
              <a:ext uri="{FF2B5EF4-FFF2-40B4-BE49-F238E27FC236}">
                <a16:creationId xmlns:a16="http://schemas.microsoft.com/office/drawing/2014/main" id="{637D51A1-282F-4BF2-B5E4-548C1CFC85E5}"/>
              </a:ext>
            </a:extLst>
          </p:cNvPr>
          <p:cNvSpPr/>
          <p:nvPr/>
        </p:nvSpPr>
        <p:spPr>
          <a:xfrm>
            <a:off x="3814477" y="4450346"/>
            <a:ext cx="848094" cy="848094"/>
          </a:xfrm>
          <a:prstGeom prst="ellipse">
            <a:avLst/>
          </a:prstGeom>
          <a:solidFill>
            <a:srgbClr val="0070C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楕円 324">
            <a:extLst>
              <a:ext uri="{FF2B5EF4-FFF2-40B4-BE49-F238E27FC236}">
                <a16:creationId xmlns:a16="http://schemas.microsoft.com/office/drawing/2014/main" id="{868CF6F2-53B3-402C-A710-D2C9497C43E4}"/>
              </a:ext>
            </a:extLst>
          </p:cNvPr>
          <p:cNvSpPr/>
          <p:nvPr/>
        </p:nvSpPr>
        <p:spPr>
          <a:xfrm>
            <a:off x="5881370" y="4493260"/>
            <a:ext cx="406400" cy="406400"/>
          </a:xfrm>
          <a:prstGeom prst="ellipse">
            <a:avLst/>
          </a:prstGeom>
          <a:solidFill>
            <a:srgbClr val="0070C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55580E18-DBCF-454D-BF08-0729CFA8F627}"/>
              </a:ext>
            </a:extLst>
          </p:cNvPr>
          <p:cNvSpPr/>
          <p:nvPr/>
        </p:nvSpPr>
        <p:spPr>
          <a:xfrm>
            <a:off x="5581088" y="3362917"/>
            <a:ext cx="334798" cy="158844"/>
          </a:xfrm>
          <a:custGeom>
            <a:avLst/>
            <a:gdLst>
              <a:gd name="connsiteX0" fmla="*/ 562 w 334798"/>
              <a:gd name="connsiteY0" fmla="*/ 158158 h 158844"/>
              <a:gd name="connsiteX1" fmla="*/ 216462 w 334798"/>
              <a:gd name="connsiteY1" fmla="*/ 31158 h 158844"/>
              <a:gd name="connsiteX2" fmla="*/ 333937 w 334798"/>
              <a:gd name="connsiteY2" fmla="*/ 2583 h 158844"/>
              <a:gd name="connsiteX3" fmla="*/ 159312 w 334798"/>
              <a:gd name="connsiteY3" fmla="*/ 78783 h 158844"/>
              <a:gd name="connsiteX4" fmla="*/ 562 w 334798"/>
              <a:gd name="connsiteY4" fmla="*/ 158158 h 15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798" h="158844">
                <a:moveTo>
                  <a:pt x="562" y="158158"/>
                </a:moveTo>
                <a:cubicBezTo>
                  <a:pt x="10087" y="150221"/>
                  <a:pt x="160900" y="57087"/>
                  <a:pt x="216462" y="31158"/>
                </a:cubicBezTo>
                <a:cubicBezTo>
                  <a:pt x="272024" y="5229"/>
                  <a:pt x="343462" y="-5354"/>
                  <a:pt x="333937" y="2583"/>
                </a:cubicBezTo>
                <a:cubicBezTo>
                  <a:pt x="324412" y="10520"/>
                  <a:pt x="213816" y="54441"/>
                  <a:pt x="159312" y="78783"/>
                </a:cubicBezTo>
                <a:cubicBezTo>
                  <a:pt x="104808" y="103125"/>
                  <a:pt x="-8963" y="166095"/>
                  <a:pt x="562" y="15815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A14EA46B-D3BE-4D93-AB8B-57CBDA3BC86F}"/>
              </a:ext>
            </a:extLst>
          </p:cNvPr>
          <p:cNvSpPr/>
          <p:nvPr/>
        </p:nvSpPr>
        <p:spPr>
          <a:xfrm>
            <a:off x="5049715" y="3233840"/>
            <a:ext cx="288119" cy="190719"/>
          </a:xfrm>
          <a:custGeom>
            <a:avLst/>
            <a:gdLst>
              <a:gd name="connsiteX0" fmla="*/ 2768 w 288119"/>
              <a:gd name="connsiteY0" fmla="*/ 427 h 190719"/>
              <a:gd name="connsiteX1" fmla="*/ 195385 w 288119"/>
              <a:gd name="connsiteY1" fmla="*/ 150710 h 190719"/>
              <a:gd name="connsiteX2" fmla="*/ 286402 w 288119"/>
              <a:gd name="connsiteY2" fmla="*/ 188810 h 190719"/>
              <a:gd name="connsiteX3" fmla="*/ 246185 w 288119"/>
              <a:gd name="connsiteY3" fmla="*/ 180343 h 190719"/>
              <a:gd name="connsiteX4" fmla="*/ 140352 w 288119"/>
              <a:gd name="connsiteY4" fmla="*/ 140127 h 190719"/>
              <a:gd name="connsiteX5" fmla="*/ 85318 w 288119"/>
              <a:gd name="connsiteY5" fmla="*/ 106260 h 190719"/>
              <a:gd name="connsiteX6" fmla="*/ 2768 w 288119"/>
              <a:gd name="connsiteY6" fmla="*/ 427 h 190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119" h="190719">
                <a:moveTo>
                  <a:pt x="2768" y="427"/>
                </a:moveTo>
                <a:cubicBezTo>
                  <a:pt x="21113" y="7835"/>
                  <a:pt x="148113" y="119313"/>
                  <a:pt x="195385" y="150710"/>
                </a:cubicBezTo>
                <a:cubicBezTo>
                  <a:pt x="242657" y="182107"/>
                  <a:pt x="277935" y="183871"/>
                  <a:pt x="286402" y="188810"/>
                </a:cubicBezTo>
                <a:cubicBezTo>
                  <a:pt x="294869" y="193749"/>
                  <a:pt x="270527" y="188457"/>
                  <a:pt x="246185" y="180343"/>
                </a:cubicBezTo>
                <a:cubicBezTo>
                  <a:pt x="221843" y="172229"/>
                  <a:pt x="167163" y="152474"/>
                  <a:pt x="140352" y="140127"/>
                </a:cubicBezTo>
                <a:cubicBezTo>
                  <a:pt x="113541" y="127780"/>
                  <a:pt x="108249" y="128485"/>
                  <a:pt x="85318" y="106260"/>
                </a:cubicBezTo>
                <a:cubicBezTo>
                  <a:pt x="62387" y="84035"/>
                  <a:pt x="-15577" y="-6981"/>
                  <a:pt x="2768" y="42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C2CE9E0D-25AB-4F2A-B3FE-F5AEF7914FF3}"/>
              </a:ext>
            </a:extLst>
          </p:cNvPr>
          <p:cNvSpPr/>
          <p:nvPr/>
        </p:nvSpPr>
        <p:spPr>
          <a:xfrm>
            <a:off x="4107922" y="3066390"/>
            <a:ext cx="607911" cy="255268"/>
          </a:xfrm>
          <a:custGeom>
            <a:avLst/>
            <a:gdLst>
              <a:gd name="connsiteX0" fmla="*/ 528 w 607911"/>
              <a:gd name="connsiteY0" fmla="*/ 254660 h 255268"/>
              <a:gd name="connsiteX1" fmla="*/ 403753 w 607911"/>
              <a:gd name="connsiteY1" fmla="*/ 3835 h 255268"/>
              <a:gd name="connsiteX2" fmla="*/ 606953 w 607911"/>
              <a:gd name="connsiteY2" fmla="*/ 99085 h 255268"/>
              <a:gd name="connsiteX3" fmla="*/ 473603 w 607911"/>
              <a:gd name="connsiteY3" fmla="*/ 48285 h 255268"/>
              <a:gd name="connsiteX4" fmla="*/ 321203 w 607911"/>
              <a:gd name="connsiteY4" fmla="*/ 73685 h 255268"/>
              <a:gd name="connsiteX5" fmla="*/ 528 w 607911"/>
              <a:gd name="connsiteY5" fmla="*/ 254660 h 25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7911" h="255268">
                <a:moveTo>
                  <a:pt x="528" y="254660"/>
                </a:moveTo>
                <a:cubicBezTo>
                  <a:pt x="14286" y="243018"/>
                  <a:pt x="302682" y="29764"/>
                  <a:pt x="403753" y="3835"/>
                </a:cubicBezTo>
                <a:cubicBezTo>
                  <a:pt x="504824" y="-22094"/>
                  <a:pt x="595311" y="91677"/>
                  <a:pt x="606953" y="99085"/>
                </a:cubicBezTo>
                <a:cubicBezTo>
                  <a:pt x="618595" y="106493"/>
                  <a:pt x="521228" y="52518"/>
                  <a:pt x="473603" y="48285"/>
                </a:cubicBezTo>
                <a:cubicBezTo>
                  <a:pt x="425978" y="44052"/>
                  <a:pt x="396874" y="39818"/>
                  <a:pt x="321203" y="73685"/>
                </a:cubicBezTo>
                <a:cubicBezTo>
                  <a:pt x="245532" y="107552"/>
                  <a:pt x="-13230" y="266302"/>
                  <a:pt x="528" y="25466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0B159D95-1A80-41A5-9055-55B982F32206}"/>
              </a:ext>
            </a:extLst>
          </p:cNvPr>
          <p:cNvSpPr/>
          <p:nvPr/>
        </p:nvSpPr>
        <p:spPr>
          <a:xfrm>
            <a:off x="3580653" y="3627016"/>
            <a:ext cx="285181" cy="777922"/>
          </a:xfrm>
          <a:custGeom>
            <a:avLst/>
            <a:gdLst>
              <a:gd name="connsiteX0" fmla="*/ 259827 w 285181"/>
              <a:gd name="connsiteY0" fmla="*/ 104 h 777922"/>
              <a:gd name="connsiteX1" fmla="*/ 87107 w 285181"/>
              <a:gd name="connsiteY1" fmla="*/ 177904 h 777922"/>
              <a:gd name="connsiteX2" fmla="*/ 275067 w 285181"/>
              <a:gd name="connsiteY2" fmla="*/ 609704 h 777922"/>
              <a:gd name="connsiteX3" fmla="*/ 249667 w 285181"/>
              <a:gd name="connsiteY3" fmla="*/ 574144 h 777922"/>
              <a:gd name="connsiteX4" fmla="*/ 163307 w 285181"/>
              <a:gd name="connsiteY4" fmla="*/ 528424 h 777922"/>
              <a:gd name="connsiteX5" fmla="*/ 163307 w 285181"/>
              <a:gd name="connsiteY5" fmla="*/ 777344 h 777922"/>
              <a:gd name="connsiteX6" fmla="*/ 117587 w 285181"/>
              <a:gd name="connsiteY6" fmla="*/ 447144 h 777922"/>
              <a:gd name="connsiteX7" fmla="*/ 36307 w 285181"/>
              <a:gd name="connsiteY7" fmla="*/ 370944 h 777922"/>
              <a:gd name="connsiteX8" fmla="*/ 15987 w 285181"/>
              <a:gd name="connsiteY8" fmla="*/ 198224 h 777922"/>
              <a:gd name="connsiteX9" fmla="*/ 259827 w 285181"/>
              <a:gd name="connsiteY9" fmla="*/ 104 h 77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5181" h="777922">
                <a:moveTo>
                  <a:pt x="259827" y="104"/>
                </a:moveTo>
                <a:cubicBezTo>
                  <a:pt x="271680" y="-3283"/>
                  <a:pt x="84567" y="76304"/>
                  <a:pt x="87107" y="177904"/>
                </a:cubicBezTo>
                <a:cubicBezTo>
                  <a:pt x="89647" y="279504"/>
                  <a:pt x="247974" y="543664"/>
                  <a:pt x="275067" y="609704"/>
                </a:cubicBezTo>
                <a:cubicBezTo>
                  <a:pt x="302160" y="675744"/>
                  <a:pt x="268294" y="587691"/>
                  <a:pt x="249667" y="574144"/>
                </a:cubicBezTo>
                <a:cubicBezTo>
                  <a:pt x="231040" y="560597"/>
                  <a:pt x="177700" y="494557"/>
                  <a:pt x="163307" y="528424"/>
                </a:cubicBezTo>
                <a:cubicBezTo>
                  <a:pt x="148914" y="562291"/>
                  <a:pt x="170927" y="790891"/>
                  <a:pt x="163307" y="777344"/>
                </a:cubicBezTo>
                <a:cubicBezTo>
                  <a:pt x="155687" y="763797"/>
                  <a:pt x="138754" y="514877"/>
                  <a:pt x="117587" y="447144"/>
                </a:cubicBezTo>
                <a:cubicBezTo>
                  <a:pt x="96420" y="379411"/>
                  <a:pt x="53240" y="412431"/>
                  <a:pt x="36307" y="370944"/>
                </a:cubicBezTo>
                <a:cubicBezTo>
                  <a:pt x="19374" y="329457"/>
                  <a:pt x="-22960" y="259184"/>
                  <a:pt x="15987" y="198224"/>
                </a:cubicBezTo>
                <a:cubicBezTo>
                  <a:pt x="54934" y="137264"/>
                  <a:pt x="247974" y="3491"/>
                  <a:pt x="259827" y="104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C37331E9-05B3-4EAC-90A2-19C970C3A3E0}"/>
              </a:ext>
            </a:extLst>
          </p:cNvPr>
          <p:cNvSpPr/>
          <p:nvPr/>
        </p:nvSpPr>
        <p:spPr>
          <a:xfrm>
            <a:off x="3597050" y="5133972"/>
            <a:ext cx="359825" cy="303070"/>
          </a:xfrm>
          <a:custGeom>
            <a:avLst/>
            <a:gdLst>
              <a:gd name="connsiteX0" fmla="*/ 225 w 359825"/>
              <a:gd name="connsiteY0" fmla="*/ 3 h 303070"/>
              <a:gd name="connsiteX1" fmla="*/ 292325 w 359825"/>
              <a:gd name="connsiteY1" fmla="*/ 111128 h 303070"/>
              <a:gd name="connsiteX2" fmla="*/ 359000 w 359825"/>
              <a:gd name="connsiteY2" fmla="*/ 298453 h 303070"/>
              <a:gd name="connsiteX3" fmla="*/ 324075 w 359825"/>
              <a:gd name="connsiteY3" fmla="*/ 234953 h 303070"/>
              <a:gd name="connsiteX4" fmla="*/ 244700 w 359825"/>
              <a:gd name="connsiteY4" fmla="*/ 114303 h 303070"/>
              <a:gd name="connsiteX5" fmla="*/ 225 w 359825"/>
              <a:gd name="connsiteY5" fmla="*/ 3 h 30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825" h="303070">
                <a:moveTo>
                  <a:pt x="225" y="3"/>
                </a:moveTo>
                <a:cubicBezTo>
                  <a:pt x="8163" y="-526"/>
                  <a:pt x="232529" y="61386"/>
                  <a:pt x="292325" y="111128"/>
                </a:cubicBezTo>
                <a:cubicBezTo>
                  <a:pt x="352121" y="160870"/>
                  <a:pt x="353708" y="277816"/>
                  <a:pt x="359000" y="298453"/>
                </a:cubicBezTo>
                <a:cubicBezTo>
                  <a:pt x="364292" y="319090"/>
                  <a:pt x="343125" y="265645"/>
                  <a:pt x="324075" y="234953"/>
                </a:cubicBezTo>
                <a:cubicBezTo>
                  <a:pt x="305025" y="204261"/>
                  <a:pt x="293383" y="152932"/>
                  <a:pt x="244700" y="114303"/>
                </a:cubicBezTo>
                <a:cubicBezTo>
                  <a:pt x="196017" y="75674"/>
                  <a:pt x="-7713" y="532"/>
                  <a:pt x="225" y="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726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日本語吹替初挑戦の今田美桜に直撃！ Mにまつわる18のこと。 | ViVi" hidden="1">
            <a:extLst>
              <a:ext uri="{FF2B5EF4-FFF2-40B4-BE49-F238E27FC236}">
                <a16:creationId xmlns:a16="http://schemas.microsoft.com/office/drawing/2014/main" id="{C10BEE00-CC88-4859-8732-9DB2046A3B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70" r="20299"/>
          <a:stretch/>
        </p:blipFill>
        <p:spPr bwMode="auto">
          <a:xfrm>
            <a:off x="7883" y="790230"/>
            <a:ext cx="9593317" cy="1201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97658C35-CD1A-47DD-BAF4-3B12DA1F1BD0}"/>
              </a:ext>
            </a:extLst>
          </p:cNvPr>
          <p:cNvSpPr/>
          <p:nvPr/>
        </p:nvSpPr>
        <p:spPr>
          <a:xfrm>
            <a:off x="4275192" y="3670337"/>
            <a:ext cx="297302" cy="170752"/>
          </a:xfrm>
          <a:custGeom>
            <a:avLst/>
            <a:gdLst>
              <a:gd name="connsiteX0" fmla="*/ 9471 w 297302"/>
              <a:gd name="connsiteY0" fmla="*/ 168238 h 170752"/>
              <a:gd name="connsiteX1" fmla="*/ 230133 w 297302"/>
              <a:gd name="connsiteY1" fmla="*/ 20601 h 170752"/>
              <a:gd name="connsiteX2" fmla="*/ 296808 w 297302"/>
              <a:gd name="connsiteY2" fmla="*/ 7901 h 170752"/>
              <a:gd name="connsiteX3" fmla="*/ 204733 w 297302"/>
              <a:gd name="connsiteY3" fmla="*/ 7901 h 170752"/>
              <a:gd name="connsiteX4" fmla="*/ 55508 w 297302"/>
              <a:gd name="connsiteY4" fmla="*/ 107913 h 170752"/>
              <a:gd name="connsiteX5" fmla="*/ 9471 w 297302"/>
              <a:gd name="connsiteY5" fmla="*/ 168238 h 17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302" h="170752">
                <a:moveTo>
                  <a:pt x="9471" y="168238"/>
                </a:moveTo>
                <a:cubicBezTo>
                  <a:pt x="38575" y="153686"/>
                  <a:pt x="182244" y="47324"/>
                  <a:pt x="230133" y="20601"/>
                </a:cubicBezTo>
                <a:cubicBezTo>
                  <a:pt x="278022" y="-6122"/>
                  <a:pt x="301041" y="10018"/>
                  <a:pt x="296808" y="7901"/>
                </a:cubicBezTo>
                <a:cubicBezTo>
                  <a:pt x="292575" y="5784"/>
                  <a:pt x="244950" y="-8768"/>
                  <a:pt x="204733" y="7901"/>
                </a:cubicBezTo>
                <a:cubicBezTo>
                  <a:pt x="164516" y="24570"/>
                  <a:pt x="86200" y="85424"/>
                  <a:pt x="55508" y="107913"/>
                </a:cubicBezTo>
                <a:cubicBezTo>
                  <a:pt x="24816" y="130402"/>
                  <a:pt x="-19633" y="182790"/>
                  <a:pt x="9471" y="168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6A6CF6E-7A35-4FBF-8D12-DC1CA75FA1A7}"/>
              </a:ext>
            </a:extLst>
          </p:cNvPr>
          <p:cNvSpPr/>
          <p:nvPr/>
        </p:nvSpPr>
        <p:spPr>
          <a:xfrm>
            <a:off x="4519605" y="3639771"/>
            <a:ext cx="427045" cy="84504"/>
          </a:xfrm>
          <a:custGeom>
            <a:avLst/>
            <a:gdLst>
              <a:gd name="connsiteX0" fmla="*/ 8 w 427045"/>
              <a:gd name="connsiteY0" fmla="*/ 22592 h 84504"/>
              <a:gd name="connsiteX1" fmla="*/ 215908 w 427045"/>
              <a:gd name="connsiteY1" fmla="*/ 367 h 84504"/>
              <a:gd name="connsiteX2" fmla="*/ 354020 w 427045"/>
              <a:gd name="connsiteY2" fmla="*/ 43229 h 84504"/>
              <a:gd name="connsiteX3" fmla="*/ 427045 w 427045"/>
              <a:gd name="connsiteY3" fmla="*/ 84504 h 84504"/>
              <a:gd name="connsiteX4" fmla="*/ 427045 w 427045"/>
              <a:gd name="connsiteY4" fmla="*/ 84504 h 84504"/>
              <a:gd name="connsiteX5" fmla="*/ 303220 w 427045"/>
              <a:gd name="connsiteY5" fmla="*/ 47992 h 84504"/>
              <a:gd name="connsiteX6" fmla="*/ 207970 w 427045"/>
              <a:gd name="connsiteY6" fmla="*/ 24179 h 84504"/>
              <a:gd name="connsiteX7" fmla="*/ 8 w 427045"/>
              <a:gd name="connsiteY7" fmla="*/ 22592 h 8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7045" h="84504">
                <a:moveTo>
                  <a:pt x="8" y="22592"/>
                </a:moveTo>
                <a:cubicBezTo>
                  <a:pt x="1331" y="18623"/>
                  <a:pt x="156906" y="-3072"/>
                  <a:pt x="215908" y="367"/>
                </a:cubicBezTo>
                <a:cubicBezTo>
                  <a:pt x="274910" y="3806"/>
                  <a:pt x="318831" y="29206"/>
                  <a:pt x="354020" y="43229"/>
                </a:cubicBezTo>
                <a:cubicBezTo>
                  <a:pt x="389209" y="57252"/>
                  <a:pt x="427045" y="84504"/>
                  <a:pt x="427045" y="84504"/>
                </a:cubicBezTo>
                <a:lnTo>
                  <a:pt x="427045" y="84504"/>
                </a:lnTo>
                <a:lnTo>
                  <a:pt x="303220" y="47992"/>
                </a:lnTo>
                <a:cubicBezTo>
                  <a:pt x="266708" y="37938"/>
                  <a:pt x="256124" y="26296"/>
                  <a:pt x="207970" y="24179"/>
                </a:cubicBezTo>
                <a:cubicBezTo>
                  <a:pt x="159816" y="22062"/>
                  <a:pt x="-1315" y="26561"/>
                  <a:pt x="8" y="22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0EEEA97D-24F9-4C74-B838-7025A30F3E1C}"/>
              </a:ext>
            </a:extLst>
          </p:cNvPr>
          <p:cNvSpPr/>
          <p:nvPr/>
        </p:nvSpPr>
        <p:spPr>
          <a:xfrm>
            <a:off x="4864891" y="3687455"/>
            <a:ext cx="204089" cy="251066"/>
          </a:xfrm>
          <a:custGeom>
            <a:avLst/>
            <a:gdLst>
              <a:gd name="connsiteX0" fmla="*/ 59534 w 204089"/>
              <a:gd name="connsiteY0" fmla="*/ 32058 h 251066"/>
              <a:gd name="connsiteX1" fmla="*/ 159547 w 204089"/>
              <a:gd name="connsiteY1" fmla="*/ 127308 h 251066"/>
              <a:gd name="connsiteX2" fmla="*/ 203997 w 204089"/>
              <a:gd name="connsiteY2" fmla="*/ 247958 h 251066"/>
              <a:gd name="connsiteX3" fmla="*/ 169072 w 204089"/>
              <a:gd name="connsiteY3" fmla="*/ 205095 h 251066"/>
              <a:gd name="connsiteX4" fmla="*/ 99222 w 204089"/>
              <a:gd name="connsiteY4" fmla="*/ 93970 h 251066"/>
              <a:gd name="connsiteX5" fmla="*/ 797 w 204089"/>
              <a:gd name="connsiteY5" fmla="*/ 3483 h 251066"/>
              <a:gd name="connsiteX6" fmla="*/ 59534 w 204089"/>
              <a:gd name="connsiteY6" fmla="*/ 32058 h 25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089" h="251066">
                <a:moveTo>
                  <a:pt x="59534" y="32058"/>
                </a:moveTo>
                <a:cubicBezTo>
                  <a:pt x="85992" y="52696"/>
                  <a:pt x="135470" y="91325"/>
                  <a:pt x="159547" y="127308"/>
                </a:cubicBezTo>
                <a:cubicBezTo>
                  <a:pt x="183624" y="163291"/>
                  <a:pt x="202410" y="234994"/>
                  <a:pt x="203997" y="247958"/>
                </a:cubicBezTo>
                <a:cubicBezTo>
                  <a:pt x="205584" y="260922"/>
                  <a:pt x="186534" y="230760"/>
                  <a:pt x="169072" y="205095"/>
                </a:cubicBezTo>
                <a:cubicBezTo>
                  <a:pt x="151610" y="179430"/>
                  <a:pt x="127268" y="127572"/>
                  <a:pt x="99222" y="93970"/>
                </a:cubicBezTo>
                <a:cubicBezTo>
                  <a:pt x="71176" y="60368"/>
                  <a:pt x="7676" y="15125"/>
                  <a:pt x="797" y="3483"/>
                </a:cubicBezTo>
                <a:cubicBezTo>
                  <a:pt x="-6082" y="-8159"/>
                  <a:pt x="33076" y="11420"/>
                  <a:pt x="59534" y="32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FDFF01FF-45D9-43A8-8A5E-900EFC664BF6}"/>
              </a:ext>
            </a:extLst>
          </p:cNvPr>
          <p:cNvSpPr/>
          <p:nvPr/>
        </p:nvSpPr>
        <p:spPr>
          <a:xfrm>
            <a:off x="4304645" y="3694201"/>
            <a:ext cx="348028" cy="179830"/>
          </a:xfrm>
          <a:custGeom>
            <a:avLst/>
            <a:gdLst>
              <a:gd name="connsiteX0" fmla="*/ 10180 w 348028"/>
              <a:gd name="connsiteY0" fmla="*/ 177712 h 179830"/>
              <a:gd name="connsiteX1" fmla="*/ 203855 w 348028"/>
              <a:gd name="connsiteY1" fmla="*/ 44362 h 179830"/>
              <a:gd name="connsiteX2" fmla="*/ 346730 w 348028"/>
              <a:gd name="connsiteY2" fmla="*/ 4674 h 179830"/>
              <a:gd name="connsiteX3" fmla="*/ 267355 w 348028"/>
              <a:gd name="connsiteY3" fmla="*/ 6262 h 179830"/>
              <a:gd name="connsiteX4" fmla="*/ 146705 w 348028"/>
              <a:gd name="connsiteY4" fmla="*/ 53887 h 179830"/>
              <a:gd name="connsiteX5" fmla="*/ 41930 w 348028"/>
              <a:gd name="connsiteY5" fmla="*/ 122149 h 179830"/>
              <a:gd name="connsiteX6" fmla="*/ 10180 w 348028"/>
              <a:gd name="connsiteY6" fmla="*/ 177712 h 179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028" h="179830">
                <a:moveTo>
                  <a:pt x="10180" y="177712"/>
                </a:moveTo>
                <a:cubicBezTo>
                  <a:pt x="37167" y="164748"/>
                  <a:pt x="147763" y="73202"/>
                  <a:pt x="203855" y="44362"/>
                </a:cubicBezTo>
                <a:cubicBezTo>
                  <a:pt x="259947" y="15522"/>
                  <a:pt x="336147" y="11024"/>
                  <a:pt x="346730" y="4674"/>
                </a:cubicBezTo>
                <a:cubicBezTo>
                  <a:pt x="357313" y="-1676"/>
                  <a:pt x="300693" y="-1940"/>
                  <a:pt x="267355" y="6262"/>
                </a:cubicBezTo>
                <a:cubicBezTo>
                  <a:pt x="234018" y="14464"/>
                  <a:pt x="184276" y="34573"/>
                  <a:pt x="146705" y="53887"/>
                </a:cubicBezTo>
                <a:cubicBezTo>
                  <a:pt x="109134" y="73201"/>
                  <a:pt x="68388" y="103628"/>
                  <a:pt x="41930" y="122149"/>
                </a:cubicBezTo>
                <a:cubicBezTo>
                  <a:pt x="15472" y="140670"/>
                  <a:pt x="-16807" y="190676"/>
                  <a:pt x="10180" y="177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4E1937B-F12A-4AFD-9983-431AE6CBDDE2}"/>
              </a:ext>
            </a:extLst>
          </p:cNvPr>
          <p:cNvSpPr/>
          <p:nvPr/>
        </p:nvSpPr>
        <p:spPr>
          <a:xfrm>
            <a:off x="4661437" y="3684585"/>
            <a:ext cx="422687" cy="373961"/>
          </a:xfrm>
          <a:custGeom>
            <a:avLst/>
            <a:gdLst>
              <a:gd name="connsiteX0" fmla="*/ 1051 w 422687"/>
              <a:gd name="connsiteY0" fmla="*/ 3 h 373961"/>
              <a:gd name="connsiteX1" fmla="*/ 180438 w 422687"/>
              <a:gd name="connsiteY1" fmla="*/ 42865 h 373961"/>
              <a:gd name="connsiteX2" fmla="*/ 312201 w 422687"/>
              <a:gd name="connsiteY2" fmla="*/ 180978 h 373961"/>
              <a:gd name="connsiteX3" fmla="*/ 420151 w 422687"/>
              <a:gd name="connsiteY3" fmla="*/ 354015 h 373961"/>
              <a:gd name="connsiteX4" fmla="*/ 385226 w 422687"/>
              <a:gd name="connsiteY4" fmla="*/ 363540 h 373961"/>
              <a:gd name="connsiteX5" fmla="*/ 347126 w 422687"/>
              <a:gd name="connsiteY5" fmla="*/ 293690 h 373961"/>
              <a:gd name="connsiteX6" fmla="*/ 251876 w 422687"/>
              <a:gd name="connsiteY6" fmla="*/ 152403 h 373961"/>
              <a:gd name="connsiteX7" fmla="*/ 221713 w 422687"/>
              <a:gd name="connsiteY7" fmla="*/ 112715 h 373961"/>
              <a:gd name="connsiteX8" fmla="*/ 143926 w 422687"/>
              <a:gd name="connsiteY8" fmla="*/ 73028 h 373961"/>
              <a:gd name="connsiteX9" fmla="*/ 107413 w 422687"/>
              <a:gd name="connsiteY9" fmla="*/ 44453 h 373961"/>
              <a:gd name="connsiteX10" fmla="*/ 1051 w 422687"/>
              <a:gd name="connsiteY10" fmla="*/ 3 h 37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2687" h="373961">
                <a:moveTo>
                  <a:pt x="1051" y="3"/>
                </a:moveTo>
                <a:cubicBezTo>
                  <a:pt x="13222" y="-262"/>
                  <a:pt x="128580" y="12703"/>
                  <a:pt x="180438" y="42865"/>
                </a:cubicBezTo>
                <a:cubicBezTo>
                  <a:pt x="232296" y="73028"/>
                  <a:pt x="272249" y="129120"/>
                  <a:pt x="312201" y="180978"/>
                </a:cubicBezTo>
                <a:cubicBezTo>
                  <a:pt x="352153" y="232836"/>
                  <a:pt x="407980" y="323588"/>
                  <a:pt x="420151" y="354015"/>
                </a:cubicBezTo>
                <a:cubicBezTo>
                  <a:pt x="432322" y="384442"/>
                  <a:pt x="397397" y="373594"/>
                  <a:pt x="385226" y="363540"/>
                </a:cubicBezTo>
                <a:cubicBezTo>
                  <a:pt x="373055" y="353486"/>
                  <a:pt x="369351" y="328880"/>
                  <a:pt x="347126" y="293690"/>
                </a:cubicBezTo>
                <a:cubicBezTo>
                  <a:pt x="324901" y="258501"/>
                  <a:pt x="272778" y="182565"/>
                  <a:pt x="251876" y="152403"/>
                </a:cubicBezTo>
                <a:cubicBezTo>
                  <a:pt x="230974" y="122241"/>
                  <a:pt x="239705" y="125944"/>
                  <a:pt x="221713" y="112715"/>
                </a:cubicBezTo>
                <a:cubicBezTo>
                  <a:pt x="203721" y="99486"/>
                  <a:pt x="162976" y="84405"/>
                  <a:pt x="143926" y="73028"/>
                </a:cubicBezTo>
                <a:cubicBezTo>
                  <a:pt x="124876" y="61651"/>
                  <a:pt x="128844" y="55830"/>
                  <a:pt x="107413" y="44453"/>
                </a:cubicBezTo>
                <a:cubicBezTo>
                  <a:pt x="85982" y="33076"/>
                  <a:pt x="-11120" y="268"/>
                  <a:pt x="105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804E0A76-92B8-45CD-8CBD-38A8C0262E97}"/>
              </a:ext>
            </a:extLst>
          </p:cNvPr>
          <p:cNvSpPr/>
          <p:nvPr/>
        </p:nvSpPr>
        <p:spPr>
          <a:xfrm>
            <a:off x="4710099" y="4019078"/>
            <a:ext cx="346798" cy="56081"/>
          </a:xfrm>
          <a:custGeom>
            <a:avLst/>
            <a:gdLst>
              <a:gd name="connsiteX0" fmla="*/ 14 w 346798"/>
              <a:gd name="connsiteY0" fmla="*/ 56035 h 56081"/>
              <a:gd name="connsiteX1" fmla="*/ 180989 w 346798"/>
              <a:gd name="connsiteY1" fmla="*/ 13172 h 56081"/>
              <a:gd name="connsiteX2" fmla="*/ 344501 w 346798"/>
              <a:gd name="connsiteY2" fmla="*/ 25872 h 56081"/>
              <a:gd name="connsiteX3" fmla="*/ 269889 w 346798"/>
              <a:gd name="connsiteY3" fmla="*/ 6822 h 56081"/>
              <a:gd name="connsiteX4" fmla="*/ 171464 w 346798"/>
              <a:gd name="connsiteY4" fmla="*/ 3647 h 56081"/>
              <a:gd name="connsiteX5" fmla="*/ 14 w 346798"/>
              <a:gd name="connsiteY5" fmla="*/ 56035 h 5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798" h="56081">
                <a:moveTo>
                  <a:pt x="14" y="56035"/>
                </a:moveTo>
                <a:cubicBezTo>
                  <a:pt x="1601" y="57622"/>
                  <a:pt x="123575" y="18199"/>
                  <a:pt x="180989" y="13172"/>
                </a:cubicBezTo>
                <a:cubicBezTo>
                  <a:pt x="238403" y="8145"/>
                  <a:pt x="329684" y="26930"/>
                  <a:pt x="344501" y="25872"/>
                </a:cubicBezTo>
                <a:cubicBezTo>
                  <a:pt x="359318" y="24814"/>
                  <a:pt x="298728" y="10526"/>
                  <a:pt x="269889" y="6822"/>
                </a:cubicBezTo>
                <a:cubicBezTo>
                  <a:pt x="241050" y="3118"/>
                  <a:pt x="217501" y="-4555"/>
                  <a:pt x="171464" y="3647"/>
                </a:cubicBezTo>
                <a:cubicBezTo>
                  <a:pt x="125427" y="11849"/>
                  <a:pt x="-1573" y="54448"/>
                  <a:pt x="14" y="56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0318ECE9-606D-4500-A040-28BC8E3ACE20}"/>
              </a:ext>
            </a:extLst>
          </p:cNvPr>
          <p:cNvSpPr/>
          <p:nvPr/>
        </p:nvSpPr>
        <p:spPr>
          <a:xfrm>
            <a:off x="4955993" y="3925880"/>
            <a:ext cx="44077" cy="90607"/>
          </a:xfrm>
          <a:custGeom>
            <a:avLst/>
            <a:gdLst>
              <a:gd name="connsiteX0" fmla="*/ 43045 w 44077"/>
              <a:gd name="connsiteY0" fmla="*/ 8 h 90607"/>
              <a:gd name="connsiteX1" fmla="*/ 36695 w 44077"/>
              <a:gd name="connsiteY1" fmla="*/ 73033 h 90607"/>
              <a:gd name="connsiteX2" fmla="*/ 182 w 44077"/>
              <a:gd name="connsiteY2" fmla="*/ 90495 h 90607"/>
              <a:gd name="connsiteX3" fmla="*/ 22407 w 44077"/>
              <a:gd name="connsiteY3" fmla="*/ 68270 h 90607"/>
              <a:gd name="connsiteX4" fmla="*/ 43045 w 44077"/>
              <a:gd name="connsiteY4" fmla="*/ 8 h 9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77" h="90607">
                <a:moveTo>
                  <a:pt x="43045" y="8"/>
                </a:moveTo>
                <a:cubicBezTo>
                  <a:pt x="45426" y="802"/>
                  <a:pt x="43839" y="57952"/>
                  <a:pt x="36695" y="73033"/>
                </a:cubicBezTo>
                <a:cubicBezTo>
                  <a:pt x="29551" y="88114"/>
                  <a:pt x="2563" y="91289"/>
                  <a:pt x="182" y="90495"/>
                </a:cubicBezTo>
                <a:cubicBezTo>
                  <a:pt x="-2199" y="89701"/>
                  <a:pt x="19496" y="79647"/>
                  <a:pt x="22407" y="68270"/>
                </a:cubicBezTo>
                <a:cubicBezTo>
                  <a:pt x="25317" y="56893"/>
                  <a:pt x="40664" y="-786"/>
                  <a:pt x="43045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FF970C72-1CBE-47F8-A007-B4E9774D3A88}"/>
              </a:ext>
            </a:extLst>
          </p:cNvPr>
          <p:cNvSpPr/>
          <p:nvPr/>
        </p:nvSpPr>
        <p:spPr>
          <a:xfrm>
            <a:off x="4625759" y="3997281"/>
            <a:ext cx="318876" cy="35149"/>
          </a:xfrm>
          <a:custGeom>
            <a:avLst/>
            <a:gdLst>
              <a:gd name="connsiteX0" fmla="*/ 317716 w 318876"/>
              <a:gd name="connsiteY0" fmla="*/ 44 h 35149"/>
              <a:gd name="connsiteX1" fmla="*/ 133566 w 318876"/>
              <a:gd name="connsiteY1" fmla="*/ 20682 h 35149"/>
              <a:gd name="connsiteX2" fmla="*/ 216 w 318876"/>
              <a:gd name="connsiteY2" fmla="*/ 20682 h 35149"/>
              <a:gd name="connsiteX3" fmla="*/ 104991 w 318876"/>
              <a:gd name="connsiteY3" fmla="*/ 34969 h 35149"/>
              <a:gd name="connsiteX4" fmla="*/ 206591 w 318876"/>
              <a:gd name="connsiteY4" fmla="*/ 27032 h 35149"/>
              <a:gd name="connsiteX5" fmla="*/ 317716 w 318876"/>
              <a:gd name="connsiteY5" fmla="*/ 44 h 3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876" h="35149">
                <a:moveTo>
                  <a:pt x="317716" y="44"/>
                </a:moveTo>
                <a:cubicBezTo>
                  <a:pt x="305545" y="-1014"/>
                  <a:pt x="186483" y="17242"/>
                  <a:pt x="133566" y="20682"/>
                </a:cubicBezTo>
                <a:cubicBezTo>
                  <a:pt x="80649" y="24122"/>
                  <a:pt x="4978" y="18301"/>
                  <a:pt x="216" y="20682"/>
                </a:cubicBezTo>
                <a:cubicBezTo>
                  <a:pt x="-4546" y="23063"/>
                  <a:pt x="70595" y="33911"/>
                  <a:pt x="104991" y="34969"/>
                </a:cubicBezTo>
                <a:cubicBezTo>
                  <a:pt x="139387" y="36027"/>
                  <a:pt x="170078" y="32324"/>
                  <a:pt x="206591" y="27032"/>
                </a:cubicBezTo>
                <a:cubicBezTo>
                  <a:pt x="243104" y="21740"/>
                  <a:pt x="329887" y="1102"/>
                  <a:pt x="317716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EF5286D1-DA00-49DE-916E-80D7ADB7B5D1}"/>
              </a:ext>
            </a:extLst>
          </p:cNvPr>
          <p:cNvSpPr/>
          <p:nvPr/>
        </p:nvSpPr>
        <p:spPr>
          <a:xfrm>
            <a:off x="4428730" y="3976609"/>
            <a:ext cx="329165" cy="91979"/>
          </a:xfrm>
          <a:custGeom>
            <a:avLst/>
            <a:gdLst>
              <a:gd name="connsiteX0" fmla="*/ 3570 w 329165"/>
              <a:gd name="connsiteY0" fmla="*/ 3254 h 91979"/>
              <a:gd name="connsiteX1" fmla="*/ 211533 w 329165"/>
              <a:gd name="connsiteY1" fmla="*/ 85804 h 91979"/>
              <a:gd name="connsiteX2" fmla="*/ 329008 w 329165"/>
              <a:gd name="connsiteY2" fmla="*/ 84216 h 91979"/>
              <a:gd name="connsiteX3" fmla="*/ 235345 w 329165"/>
              <a:gd name="connsiteY3" fmla="*/ 69929 h 91979"/>
              <a:gd name="connsiteX4" fmla="*/ 175020 w 329165"/>
              <a:gd name="connsiteY4" fmla="*/ 61991 h 91979"/>
              <a:gd name="connsiteX5" fmla="*/ 128983 w 329165"/>
              <a:gd name="connsiteY5" fmla="*/ 46116 h 91979"/>
              <a:gd name="connsiteX6" fmla="*/ 81358 w 329165"/>
              <a:gd name="connsiteY6" fmla="*/ 19129 h 91979"/>
              <a:gd name="connsiteX7" fmla="*/ 3570 w 329165"/>
              <a:gd name="connsiteY7" fmla="*/ 3254 h 91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165" h="91979">
                <a:moveTo>
                  <a:pt x="3570" y="3254"/>
                </a:moveTo>
                <a:cubicBezTo>
                  <a:pt x="25266" y="14366"/>
                  <a:pt x="157294" y="72310"/>
                  <a:pt x="211533" y="85804"/>
                </a:cubicBezTo>
                <a:cubicBezTo>
                  <a:pt x="265772" y="99298"/>
                  <a:pt x="325039" y="86862"/>
                  <a:pt x="329008" y="84216"/>
                </a:cubicBezTo>
                <a:cubicBezTo>
                  <a:pt x="332977" y="81570"/>
                  <a:pt x="261010" y="73633"/>
                  <a:pt x="235345" y="69929"/>
                </a:cubicBezTo>
                <a:cubicBezTo>
                  <a:pt x="209680" y="66225"/>
                  <a:pt x="192747" y="65960"/>
                  <a:pt x="175020" y="61991"/>
                </a:cubicBezTo>
                <a:cubicBezTo>
                  <a:pt x="157293" y="58022"/>
                  <a:pt x="144593" y="53260"/>
                  <a:pt x="128983" y="46116"/>
                </a:cubicBezTo>
                <a:cubicBezTo>
                  <a:pt x="113373" y="38972"/>
                  <a:pt x="97233" y="25743"/>
                  <a:pt x="81358" y="19129"/>
                </a:cubicBezTo>
                <a:cubicBezTo>
                  <a:pt x="65483" y="12515"/>
                  <a:pt x="-18126" y="-7858"/>
                  <a:pt x="3570" y="3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4B9B9711-EE55-435F-B227-EA1CA28768B0}"/>
              </a:ext>
            </a:extLst>
          </p:cNvPr>
          <p:cNvSpPr/>
          <p:nvPr/>
        </p:nvSpPr>
        <p:spPr>
          <a:xfrm>
            <a:off x="4362233" y="3813104"/>
            <a:ext cx="317781" cy="220734"/>
          </a:xfrm>
          <a:custGeom>
            <a:avLst/>
            <a:gdLst>
              <a:gd name="connsiteX0" fmla="*/ 317717 w 317781"/>
              <a:gd name="connsiteY0" fmla="*/ 220734 h 220734"/>
              <a:gd name="connsiteX1" fmla="*/ 103405 w 317781"/>
              <a:gd name="connsiteY1" fmla="*/ 125484 h 220734"/>
              <a:gd name="connsiteX2" fmla="*/ 8155 w 317781"/>
              <a:gd name="connsiteY2" fmla="*/ 60396 h 220734"/>
              <a:gd name="connsiteX3" fmla="*/ 6567 w 317781"/>
              <a:gd name="connsiteY3" fmla="*/ 1659 h 220734"/>
              <a:gd name="connsiteX4" fmla="*/ 20855 w 317781"/>
              <a:gd name="connsiteY4" fmla="*/ 20709 h 220734"/>
              <a:gd name="connsiteX5" fmla="*/ 47842 w 317781"/>
              <a:gd name="connsiteY5" fmla="*/ 68334 h 220734"/>
              <a:gd name="connsiteX6" fmla="*/ 125630 w 317781"/>
              <a:gd name="connsiteY6" fmla="*/ 125484 h 220734"/>
              <a:gd name="connsiteX7" fmla="*/ 317717 w 317781"/>
              <a:gd name="connsiteY7" fmla="*/ 220734 h 22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781" h="220734">
                <a:moveTo>
                  <a:pt x="317717" y="220734"/>
                </a:moveTo>
                <a:cubicBezTo>
                  <a:pt x="314013" y="220734"/>
                  <a:pt x="154999" y="152207"/>
                  <a:pt x="103405" y="125484"/>
                </a:cubicBezTo>
                <a:cubicBezTo>
                  <a:pt x="51811" y="98761"/>
                  <a:pt x="24295" y="81033"/>
                  <a:pt x="8155" y="60396"/>
                </a:cubicBezTo>
                <a:cubicBezTo>
                  <a:pt x="-7985" y="39759"/>
                  <a:pt x="4450" y="8273"/>
                  <a:pt x="6567" y="1659"/>
                </a:cubicBezTo>
                <a:cubicBezTo>
                  <a:pt x="8684" y="-4955"/>
                  <a:pt x="13976" y="9597"/>
                  <a:pt x="20855" y="20709"/>
                </a:cubicBezTo>
                <a:cubicBezTo>
                  <a:pt x="27734" y="31821"/>
                  <a:pt x="30380" y="50872"/>
                  <a:pt x="47842" y="68334"/>
                </a:cubicBezTo>
                <a:cubicBezTo>
                  <a:pt x="65304" y="85796"/>
                  <a:pt x="85678" y="102201"/>
                  <a:pt x="125630" y="125484"/>
                </a:cubicBezTo>
                <a:cubicBezTo>
                  <a:pt x="165582" y="148767"/>
                  <a:pt x="321421" y="220734"/>
                  <a:pt x="317717" y="220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FC7AD352-5A65-41E5-9A82-426F13D96C36}"/>
              </a:ext>
            </a:extLst>
          </p:cNvPr>
          <p:cNvSpPr/>
          <p:nvPr/>
        </p:nvSpPr>
        <p:spPr>
          <a:xfrm>
            <a:off x="4513983" y="3716827"/>
            <a:ext cx="269259" cy="25109"/>
          </a:xfrm>
          <a:custGeom>
            <a:avLst/>
            <a:gdLst>
              <a:gd name="connsiteX0" fmla="*/ 867 w 269259"/>
              <a:gd name="connsiteY0" fmla="*/ 15386 h 25109"/>
              <a:gd name="connsiteX1" fmla="*/ 89767 w 269259"/>
              <a:gd name="connsiteY1" fmla="*/ 24911 h 25109"/>
              <a:gd name="connsiteX2" fmla="*/ 162792 w 269259"/>
              <a:gd name="connsiteY2" fmla="*/ 20148 h 25109"/>
              <a:gd name="connsiteX3" fmla="*/ 269155 w 269259"/>
              <a:gd name="connsiteY3" fmla="*/ 1098 h 25109"/>
              <a:gd name="connsiteX4" fmla="*/ 181842 w 269259"/>
              <a:gd name="connsiteY4" fmla="*/ 2686 h 25109"/>
              <a:gd name="connsiteX5" fmla="*/ 146917 w 269259"/>
              <a:gd name="connsiteY5" fmla="*/ 5861 h 25109"/>
              <a:gd name="connsiteX6" fmla="*/ 867 w 269259"/>
              <a:gd name="connsiteY6" fmla="*/ 15386 h 25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259" h="25109">
                <a:moveTo>
                  <a:pt x="867" y="15386"/>
                </a:moveTo>
                <a:cubicBezTo>
                  <a:pt x="-8658" y="18561"/>
                  <a:pt x="62780" y="24117"/>
                  <a:pt x="89767" y="24911"/>
                </a:cubicBezTo>
                <a:cubicBezTo>
                  <a:pt x="116754" y="25705"/>
                  <a:pt x="132894" y="24117"/>
                  <a:pt x="162792" y="20148"/>
                </a:cubicBezTo>
                <a:cubicBezTo>
                  <a:pt x="192690" y="16179"/>
                  <a:pt x="265980" y="4008"/>
                  <a:pt x="269155" y="1098"/>
                </a:cubicBezTo>
                <a:cubicBezTo>
                  <a:pt x="272330" y="-1812"/>
                  <a:pt x="202215" y="1892"/>
                  <a:pt x="181842" y="2686"/>
                </a:cubicBezTo>
                <a:cubicBezTo>
                  <a:pt x="161469" y="3480"/>
                  <a:pt x="174698" y="5861"/>
                  <a:pt x="146917" y="5861"/>
                </a:cubicBezTo>
                <a:cubicBezTo>
                  <a:pt x="119136" y="5861"/>
                  <a:pt x="10392" y="12211"/>
                  <a:pt x="867" y="15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F585E339-15D4-4BFE-A155-CA3C034DA283}"/>
              </a:ext>
            </a:extLst>
          </p:cNvPr>
          <p:cNvSpPr/>
          <p:nvPr/>
        </p:nvSpPr>
        <p:spPr>
          <a:xfrm>
            <a:off x="4450474" y="3726779"/>
            <a:ext cx="319558" cy="283273"/>
          </a:xfrm>
          <a:custGeom>
            <a:avLst/>
            <a:gdLst>
              <a:gd name="connsiteX0" fmla="*/ 245351 w 319558"/>
              <a:gd name="connsiteY0" fmla="*/ 5434 h 283273"/>
              <a:gd name="connsiteX1" fmla="*/ 307264 w 319558"/>
              <a:gd name="connsiteY1" fmla="*/ 73696 h 283273"/>
              <a:gd name="connsiteX2" fmla="*/ 316789 w 319558"/>
              <a:gd name="connsiteY2" fmla="*/ 149896 h 283273"/>
              <a:gd name="connsiteX3" fmla="*/ 272339 w 319558"/>
              <a:gd name="connsiteY3" fmla="*/ 245146 h 283273"/>
              <a:gd name="connsiteX4" fmla="*/ 138989 w 319558"/>
              <a:gd name="connsiteY4" fmla="*/ 283246 h 283273"/>
              <a:gd name="connsiteX5" fmla="*/ 38976 w 319558"/>
              <a:gd name="connsiteY5" fmla="*/ 240384 h 283273"/>
              <a:gd name="connsiteX6" fmla="*/ 5639 w 319558"/>
              <a:gd name="connsiteY6" fmla="*/ 129259 h 283273"/>
              <a:gd name="connsiteX7" fmla="*/ 2464 w 319558"/>
              <a:gd name="connsiteY7" fmla="*/ 100684 h 283273"/>
              <a:gd name="connsiteX8" fmla="*/ 31039 w 319558"/>
              <a:gd name="connsiteY8" fmla="*/ 57821 h 283273"/>
              <a:gd name="connsiteX9" fmla="*/ 85014 w 319558"/>
              <a:gd name="connsiteY9" fmla="*/ 21309 h 283273"/>
              <a:gd name="connsiteX10" fmla="*/ 148514 w 319558"/>
              <a:gd name="connsiteY10" fmla="*/ 7021 h 283273"/>
              <a:gd name="connsiteX11" fmla="*/ 245351 w 319558"/>
              <a:gd name="connsiteY11" fmla="*/ 5434 h 283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9558" h="283273">
                <a:moveTo>
                  <a:pt x="245351" y="5434"/>
                </a:moveTo>
                <a:cubicBezTo>
                  <a:pt x="271809" y="16547"/>
                  <a:pt x="295358" y="49619"/>
                  <a:pt x="307264" y="73696"/>
                </a:cubicBezTo>
                <a:cubicBezTo>
                  <a:pt x="319170" y="97773"/>
                  <a:pt x="322610" y="121321"/>
                  <a:pt x="316789" y="149896"/>
                </a:cubicBezTo>
                <a:cubicBezTo>
                  <a:pt x="310968" y="178471"/>
                  <a:pt x="301972" y="222921"/>
                  <a:pt x="272339" y="245146"/>
                </a:cubicBezTo>
                <a:cubicBezTo>
                  <a:pt x="242706" y="267371"/>
                  <a:pt x="177883" y="284040"/>
                  <a:pt x="138989" y="283246"/>
                </a:cubicBezTo>
                <a:cubicBezTo>
                  <a:pt x="100095" y="282452"/>
                  <a:pt x="61201" y="266048"/>
                  <a:pt x="38976" y="240384"/>
                </a:cubicBezTo>
                <a:cubicBezTo>
                  <a:pt x="16751" y="214720"/>
                  <a:pt x="11724" y="152542"/>
                  <a:pt x="5639" y="129259"/>
                </a:cubicBezTo>
                <a:cubicBezTo>
                  <a:pt x="-446" y="105976"/>
                  <a:pt x="-1769" y="112590"/>
                  <a:pt x="2464" y="100684"/>
                </a:cubicBezTo>
                <a:cubicBezTo>
                  <a:pt x="6697" y="88778"/>
                  <a:pt x="17281" y="71050"/>
                  <a:pt x="31039" y="57821"/>
                </a:cubicBezTo>
                <a:cubicBezTo>
                  <a:pt x="44797" y="44592"/>
                  <a:pt x="65435" y="29776"/>
                  <a:pt x="85014" y="21309"/>
                </a:cubicBezTo>
                <a:cubicBezTo>
                  <a:pt x="104593" y="12842"/>
                  <a:pt x="126025" y="10990"/>
                  <a:pt x="148514" y="7021"/>
                </a:cubicBezTo>
                <a:cubicBezTo>
                  <a:pt x="171003" y="3052"/>
                  <a:pt x="218893" y="-5679"/>
                  <a:pt x="245351" y="54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7E21C336-1935-43EF-9075-F8F17DD1E9CA}"/>
              </a:ext>
            </a:extLst>
          </p:cNvPr>
          <p:cNvSpPr/>
          <p:nvPr/>
        </p:nvSpPr>
        <p:spPr>
          <a:xfrm rot="20725061">
            <a:off x="4694238" y="3768726"/>
            <a:ext cx="45719" cy="857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31380564-2863-40F0-ADBE-079376E3080D}"/>
              </a:ext>
            </a:extLst>
          </p:cNvPr>
          <p:cNvSpPr/>
          <p:nvPr/>
        </p:nvSpPr>
        <p:spPr>
          <a:xfrm>
            <a:off x="4103682" y="3454212"/>
            <a:ext cx="488967" cy="101788"/>
          </a:xfrm>
          <a:custGeom>
            <a:avLst/>
            <a:gdLst>
              <a:gd name="connsiteX0" fmla="*/ 6 w 488967"/>
              <a:gd name="connsiteY0" fmla="*/ 101788 h 101788"/>
              <a:gd name="connsiteX1" fmla="*/ 293693 w 488967"/>
              <a:gd name="connsiteY1" fmla="*/ 24001 h 101788"/>
              <a:gd name="connsiteX2" fmla="*/ 488956 w 488967"/>
              <a:gd name="connsiteY2" fmla="*/ 188 h 101788"/>
              <a:gd name="connsiteX3" fmla="*/ 301631 w 488967"/>
              <a:gd name="connsiteY3" fmla="*/ 33526 h 101788"/>
              <a:gd name="connsiteX4" fmla="*/ 6 w 488967"/>
              <a:gd name="connsiteY4" fmla="*/ 101788 h 10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8967" h="101788">
                <a:moveTo>
                  <a:pt x="6" y="101788"/>
                </a:moveTo>
                <a:cubicBezTo>
                  <a:pt x="-1317" y="100201"/>
                  <a:pt x="212201" y="40934"/>
                  <a:pt x="293693" y="24001"/>
                </a:cubicBezTo>
                <a:cubicBezTo>
                  <a:pt x="375185" y="7068"/>
                  <a:pt x="487633" y="-1399"/>
                  <a:pt x="488956" y="188"/>
                </a:cubicBezTo>
                <a:cubicBezTo>
                  <a:pt x="490279" y="1775"/>
                  <a:pt x="379683" y="15270"/>
                  <a:pt x="301631" y="33526"/>
                </a:cubicBezTo>
                <a:lnTo>
                  <a:pt x="6" y="1017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A95E222A-FDDE-4407-B288-0948AB1E5BD1}"/>
              </a:ext>
            </a:extLst>
          </p:cNvPr>
          <p:cNvSpPr/>
          <p:nvPr/>
        </p:nvSpPr>
        <p:spPr>
          <a:xfrm>
            <a:off x="4614856" y="3456622"/>
            <a:ext cx="339175" cy="91247"/>
          </a:xfrm>
          <a:custGeom>
            <a:avLst/>
            <a:gdLst>
              <a:gd name="connsiteX0" fmla="*/ 7 w 339175"/>
              <a:gd name="connsiteY0" fmla="*/ 5716 h 91247"/>
              <a:gd name="connsiteX1" fmla="*/ 214319 w 339175"/>
              <a:gd name="connsiteY1" fmla="*/ 7303 h 91247"/>
              <a:gd name="connsiteX2" fmla="*/ 338144 w 339175"/>
              <a:gd name="connsiteY2" fmla="*/ 89853 h 91247"/>
              <a:gd name="connsiteX3" fmla="*/ 269882 w 339175"/>
              <a:gd name="connsiteY3" fmla="*/ 56516 h 91247"/>
              <a:gd name="connsiteX4" fmla="*/ 206382 w 339175"/>
              <a:gd name="connsiteY4" fmla="*/ 21591 h 91247"/>
              <a:gd name="connsiteX5" fmla="*/ 7 w 339175"/>
              <a:gd name="connsiteY5" fmla="*/ 5716 h 9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175" h="91247">
                <a:moveTo>
                  <a:pt x="7" y="5716"/>
                </a:moveTo>
                <a:cubicBezTo>
                  <a:pt x="1330" y="3335"/>
                  <a:pt x="157963" y="-6720"/>
                  <a:pt x="214319" y="7303"/>
                </a:cubicBezTo>
                <a:cubicBezTo>
                  <a:pt x="270675" y="21326"/>
                  <a:pt x="328884" y="81651"/>
                  <a:pt x="338144" y="89853"/>
                </a:cubicBezTo>
                <a:cubicBezTo>
                  <a:pt x="347405" y="98055"/>
                  <a:pt x="291842" y="67893"/>
                  <a:pt x="269882" y="56516"/>
                </a:cubicBezTo>
                <a:cubicBezTo>
                  <a:pt x="247922" y="45139"/>
                  <a:pt x="250038" y="29528"/>
                  <a:pt x="206382" y="21591"/>
                </a:cubicBezTo>
                <a:cubicBezTo>
                  <a:pt x="162726" y="13654"/>
                  <a:pt x="-1316" y="8097"/>
                  <a:pt x="7" y="5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4C526D55-4A84-45E0-B138-F6ED06EC01C4}"/>
              </a:ext>
            </a:extLst>
          </p:cNvPr>
          <p:cNvSpPr/>
          <p:nvPr/>
        </p:nvSpPr>
        <p:spPr>
          <a:xfrm>
            <a:off x="4110038" y="3363850"/>
            <a:ext cx="144468" cy="189119"/>
          </a:xfrm>
          <a:custGeom>
            <a:avLst/>
            <a:gdLst>
              <a:gd name="connsiteX0" fmla="*/ 0 w 144468"/>
              <a:gd name="connsiteY0" fmla="*/ 188975 h 189119"/>
              <a:gd name="connsiteX1" fmla="*/ 112712 w 144468"/>
              <a:gd name="connsiteY1" fmla="*/ 3238 h 189119"/>
              <a:gd name="connsiteX2" fmla="*/ 144462 w 144468"/>
              <a:gd name="connsiteY2" fmla="*/ 68325 h 189119"/>
              <a:gd name="connsiteX3" fmla="*/ 111125 w 144468"/>
              <a:gd name="connsiteY3" fmla="*/ 34988 h 189119"/>
              <a:gd name="connsiteX4" fmla="*/ 0 w 144468"/>
              <a:gd name="connsiteY4" fmla="*/ 188975 h 189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468" h="189119">
                <a:moveTo>
                  <a:pt x="0" y="188975"/>
                </a:moveTo>
                <a:cubicBezTo>
                  <a:pt x="264" y="183683"/>
                  <a:pt x="88635" y="23346"/>
                  <a:pt x="112712" y="3238"/>
                </a:cubicBezTo>
                <a:cubicBezTo>
                  <a:pt x="136789" y="-16870"/>
                  <a:pt x="144726" y="63033"/>
                  <a:pt x="144462" y="68325"/>
                </a:cubicBezTo>
                <a:cubicBezTo>
                  <a:pt x="144198" y="73617"/>
                  <a:pt x="132292" y="17790"/>
                  <a:pt x="111125" y="34988"/>
                </a:cubicBezTo>
                <a:cubicBezTo>
                  <a:pt x="89958" y="52186"/>
                  <a:pt x="-264" y="194267"/>
                  <a:pt x="0" y="188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EA6C7B8-6389-422A-80C5-F8ED3FA26CBF}"/>
              </a:ext>
            </a:extLst>
          </p:cNvPr>
          <p:cNvSpPr/>
          <p:nvPr/>
        </p:nvSpPr>
        <p:spPr>
          <a:xfrm>
            <a:off x="4254463" y="3255448"/>
            <a:ext cx="266893" cy="157709"/>
          </a:xfrm>
          <a:custGeom>
            <a:avLst/>
            <a:gdLst>
              <a:gd name="connsiteX0" fmla="*/ 37 w 266893"/>
              <a:gd name="connsiteY0" fmla="*/ 157677 h 157709"/>
              <a:gd name="connsiteX1" fmla="*/ 193712 w 266893"/>
              <a:gd name="connsiteY1" fmla="*/ 32265 h 157709"/>
              <a:gd name="connsiteX2" fmla="*/ 266737 w 266893"/>
              <a:gd name="connsiteY2" fmla="*/ 2102 h 157709"/>
              <a:gd name="connsiteX3" fmla="*/ 177837 w 266893"/>
              <a:gd name="connsiteY3" fmla="*/ 19565 h 157709"/>
              <a:gd name="connsiteX4" fmla="*/ 37 w 266893"/>
              <a:gd name="connsiteY4" fmla="*/ 157677 h 15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893" h="157709">
                <a:moveTo>
                  <a:pt x="37" y="157677"/>
                </a:moveTo>
                <a:cubicBezTo>
                  <a:pt x="2683" y="159794"/>
                  <a:pt x="149262" y="58194"/>
                  <a:pt x="193712" y="32265"/>
                </a:cubicBezTo>
                <a:cubicBezTo>
                  <a:pt x="238162" y="6336"/>
                  <a:pt x="269383" y="4219"/>
                  <a:pt x="266737" y="2102"/>
                </a:cubicBezTo>
                <a:cubicBezTo>
                  <a:pt x="264091" y="-15"/>
                  <a:pt x="221493" y="-5835"/>
                  <a:pt x="177837" y="19565"/>
                </a:cubicBezTo>
                <a:cubicBezTo>
                  <a:pt x="134181" y="44965"/>
                  <a:pt x="-2609" y="155560"/>
                  <a:pt x="37" y="157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CC30A7C9-B7A0-4396-996E-A6B6BA04D28C}"/>
              </a:ext>
            </a:extLst>
          </p:cNvPr>
          <p:cNvSpPr/>
          <p:nvPr/>
        </p:nvSpPr>
        <p:spPr>
          <a:xfrm>
            <a:off x="4521061" y="3254392"/>
            <a:ext cx="513116" cy="134051"/>
          </a:xfrm>
          <a:custGeom>
            <a:avLst/>
            <a:gdLst>
              <a:gd name="connsiteX0" fmla="*/ 139 w 513116"/>
              <a:gd name="connsiteY0" fmla="*/ 17446 h 134051"/>
              <a:gd name="connsiteX1" fmla="*/ 152539 w 513116"/>
              <a:gd name="connsiteY1" fmla="*/ 1571 h 134051"/>
              <a:gd name="connsiteX2" fmla="*/ 309702 w 513116"/>
              <a:gd name="connsiteY2" fmla="*/ 60308 h 134051"/>
              <a:gd name="connsiteX3" fmla="*/ 509727 w 513116"/>
              <a:gd name="connsiteY3" fmla="*/ 131746 h 134051"/>
              <a:gd name="connsiteX4" fmla="*/ 422414 w 513116"/>
              <a:gd name="connsiteY4" fmla="*/ 111108 h 134051"/>
              <a:gd name="connsiteX5" fmla="*/ 254139 w 513116"/>
              <a:gd name="connsiteY5" fmla="*/ 57133 h 134051"/>
              <a:gd name="connsiteX6" fmla="*/ 179527 w 513116"/>
              <a:gd name="connsiteY6" fmla="*/ 23796 h 134051"/>
              <a:gd name="connsiteX7" fmla="*/ 139 w 513116"/>
              <a:gd name="connsiteY7" fmla="*/ 17446 h 13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3116" h="134051">
                <a:moveTo>
                  <a:pt x="139" y="17446"/>
                </a:moveTo>
                <a:cubicBezTo>
                  <a:pt x="-4359" y="13742"/>
                  <a:pt x="100945" y="-5573"/>
                  <a:pt x="152539" y="1571"/>
                </a:cubicBezTo>
                <a:cubicBezTo>
                  <a:pt x="204133" y="8715"/>
                  <a:pt x="250171" y="38612"/>
                  <a:pt x="309702" y="60308"/>
                </a:cubicBezTo>
                <a:lnTo>
                  <a:pt x="509727" y="131746"/>
                </a:lnTo>
                <a:cubicBezTo>
                  <a:pt x="528512" y="140213"/>
                  <a:pt x="465012" y="123543"/>
                  <a:pt x="422414" y="111108"/>
                </a:cubicBezTo>
                <a:cubicBezTo>
                  <a:pt x="379816" y="98673"/>
                  <a:pt x="294620" y="71685"/>
                  <a:pt x="254139" y="57133"/>
                </a:cubicBezTo>
                <a:cubicBezTo>
                  <a:pt x="213658" y="42581"/>
                  <a:pt x="218950" y="30940"/>
                  <a:pt x="179527" y="23796"/>
                </a:cubicBezTo>
                <a:cubicBezTo>
                  <a:pt x="140104" y="16652"/>
                  <a:pt x="4637" y="21150"/>
                  <a:pt x="139" y="17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BB29DF5E-D4C9-4E85-91BE-0B3FA66CD394}"/>
              </a:ext>
            </a:extLst>
          </p:cNvPr>
          <p:cNvSpPr/>
          <p:nvPr/>
        </p:nvSpPr>
        <p:spPr>
          <a:xfrm>
            <a:off x="5107327" y="3414509"/>
            <a:ext cx="214406" cy="201430"/>
          </a:xfrm>
          <a:custGeom>
            <a:avLst/>
            <a:gdLst>
              <a:gd name="connsiteX0" fmla="*/ 1248 w 214406"/>
              <a:gd name="connsiteY0" fmla="*/ 204 h 201430"/>
              <a:gd name="connsiteX1" fmla="*/ 123486 w 214406"/>
              <a:gd name="connsiteY1" fmla="*/ 89104 h 201430"/>
              <a:gd name="connsiteX2" fmla="*/ 213973 w 214406"/>
              <a:gd name="connsiteY2" fmla="*/ 200229 h 201430"/>
              <a:gd name="connsiteX3" fmla="*/ 159998 w 214406"/>
              <a:gd name="connsiteY3" fmla="*/ 151016 h 201430"/>
              <a:gd name="connsiteX4" fmla="*/ 64748 w 214406"/>
              <a:gd name="connsiteY4" fmla="*/ 66879 h 201430"/>
              <a:gd name="connsiteX5" fmla="*/ 1248 w 214406"/>
              <a:gd name="connsiteY5" fmla="*/ 204 h 201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406" h="201430">
                <a:moveTo>
                  <a:pt x="1248" y="204"/>
                </a:moveTo>
                <a:cubicBezTo>
                  <a:pt x="11038" y="3908"/>
                  <a:pt x="88032" y="55767"/>
                  <a:pt x="123486" y="89104"/>
                </a:cubicBezTo>
                <a:cubicBezTo>
                  <a:pt x="158940" y="122441"/>
                  <a:pt x="207888" y="189910"/>
                  <a:pt x="213973" y="200229"/>
                </a:cubicBezTo>
                <a:cubicBezTo>
                  <a:pt x="220058" y="210548"/>
                  <a:pt x="159998" y="151016"/>
                  <a:pt x="159998" y="151016"/>
                </a:cubicBezTo>
                <a:cubicBezTo>
                  <a:pt x="135127" y="128791"/>
                  <a:pt x="87767" y="89633"/>
                  <a:pt x="64748" y="66879"/>
                </a:cubicBezTo>
                <a:cubicBezTo>
                  <a:pt x="41729" y="44125"/>
                  <a:pt x="-8542" y="-3500"/>
                  <a:pt x="1248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17FE6469-90BF-4B4C-99E4-228C9D37CC46}"/>
              </a:ext>
            </a:extLst>
          </p:cNvPr>
          <p:cNvSpPr/>
          <p:nvPr/>
        </p:nvSpPr>
        <p:spPr>
          <a:xfrm>
            <a:off x="4916437" y="3486015"/>
            <a:ext cx="318834" cy="194418"/>
          </a:xfrm>
          <a:custGeom>
            <a:avLst/>
            <a:gdLst>
              <a:gd name="connsiteX0" fmla="*/ 51 w 318834"/>
              <a:gd name="connsiteY0" fmla="*/ 6485 h 194418"/>
              <a:gd name="connsiteX1" fmla="*/ 154038 w 318834"/>
              <a:gd name="connsiteY1" fmla="*/ 46173 h 194418"/>
              <a:gd name="connsiteX2" fmla="*/ 314376 w 318834"/>
              <a:gd name="connsiteY2" fmla="*/ 192223 h 194418"/>
              <a:gd name="connsiteX3" fmla="*/ 271513 w 318834"/>
              <a:gd name="connsiteY3" fmla="*/ 131898 h 194418"/>
              <a:gd name="connsiteX4" fmla="*/ 242938 w 318834"/>
              <a:gd name="connsiteY4" fmla="*/ 101735 h 194418"/>
              <a:gd name="connsiteX5" fmla="*/ 138163 w 318834"/>
              <a:gd name="connsiteY5" fmla="*/ 9660 h 194418"/>
              <a:gd name="connsiteX6" fmla="*/ 51 w 318834"/>
              <a:gd name="connsiteY6" fmla="*/ 6485 h 19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834" h="194418">
                <a:moveTo>
                  <a:pt x="51" y="6485"/>
                </a:moveTo>
                <a:cubicBezTo>
                  <a:pt x="2697" y="12570"/>
                  <a:pt x="101651" y="15217"/>
                  <a:pt x="154038" y="46173"/>
                </a:cubicBezTo>
                <a:cubicBezTo>
                  <a:pt x="206425" y="77129"/>
                  <a:pt x="294797" y="177936"/>
                  <a:pt x="314376" y="192223"/>
                </a:cubicBezTo>
                <a:cubicBezTo>
                  <a:pt x="333955" y="206510"/>
                  <a:pt x="283419" y="146979"/>
                  <a:pt x="271513" y="131898"/>
                </a:cubicBezTo>
                <a:cubicBezTo>
                  <a:pt x="259607" y="116817"/>
                  <a:pt x="265163" y="122108"/>
                  <a:pt x="242938" y="101735"/>
                </a:cubicBezTo>
                <a:cubicBezTo>
                  <a:pt x="220713" y="81362"/>
                  <a:pt x="178380" y="25006"/>
                  <a:pt x="138163" y="9660"/>
                </a:cubicBezTo>
                <a:cubicBezTo>
                  <a:pt x="97946" y="-5686"/>
                  <a:pt x="-2595" y="400"/>
                  <a:pt x="51" y="6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853D01C5-2425-49CF-BCE0-C3A1971FC71C}"/>
              </a:ext>
            </a:extLst>
          </p:cNvPr>
          <p:cNvSpPr/>
          <p:nvPr/>
        </p:nvSpPr>
        <p:spPr>
          <a:xfrm>
            <a:off x="5775314" y="3762248"/>
            <a:ext cx="240342" cy="265336"/>
          </a:xfrm>
          <a:custGeom>
            <a:avLst/>
            <a:gdLst>
              <a:gd name="connsiteX0" fmla="*/ 11 w 240342"/>
              <a:gd name="connsiteY0" fmla="*/ 265240 h 265336"/>
              <a:gd name="connsiteX1" fmla="*/ 44461 w 240342"/>
              <a:gd name="connsiteY1" fmla="*/ 138240 h 265336"/>
              <a:gd name="connsiteX2" fmla="*/ 200036 w 240342"/>
              <a:gd name="connsiteY2" fmla="*/ 20765 h 265336"/>
              <a:gd name="connsiteX3" fmla="*/ 239724 w 240342"/>
              <a:gd name="connsiteY3" fmla="*/ 127 h 265336"/>
              <a:gd name="connsiteX4" fmla="*/ 179399 w 240342"/>
              <a:gd name="connsiteY4" fmla="*/ 12827 h 265336"/>
              <a:gd name="connsiteX5" fmla="*/ 134949 w 240342"/>
              <a:gd name="connsiteY5" fmla="*/ 28702 h 265336"/>
              <a:gd name="connsiteX6" fmla="*/ 41286 w 240342"/>
              <a:gd name="connsiteY6" fmla="*/ 117602 h 265336"/>
              <a:gd name="connsiteX7" fmla="*/ 11 w 240342"/>
              <a:gd name="connsiteY7" fmla="*/ 265240 h 26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342" h="265336">
                <a:moveTo>
                  <a:pt x="11" y="265240"/>
                </a:moveTo>
                <a:cubicBezTo>
                  <a:pt x="540" y="268680"/>
                  <a:pt x="11124" y="178986"/>
                  <a:pt x="44461" y="138240"/>
                </a:cubicBezTo>
                <a:cubicBezTo>
                  <a:pt x="77799" y="97494"/>
                  <a:pt x="167492" y="43784"/>
                  <a:pt x="200036" y="20765"/>
                </a:cubicBezTo>
                <a:cubicBezTo>
                  <a:pt x="232580" y="-2254"/>
                  <a:pt x="243163" y="1450"/>
                  <a:pt x="239724" y="127"/>
                </a:cubicBezTo>
                <a:cubicBezTo>
                  <a:pt x="236285" y="-1196"/>
                  <a:pt x="196862" y="8064"/>
                  <a:pt x="179399" y="12827"/>
                </a:cubicBezTo>
                <a:cubicBezTo>
                  <a:pt x="161936" y="17590"/>
                  <a:pt x="157968" y="11239"/>
                  <a:pt x="134949" y="28702"/>
                </a:cubicBezTo>
                <a:cubicBezTo>
                  <a:pt x="111930" y="46165"/>
                  <a:pt x="65363" y="84529"/>
                  <a:pt x="41286" y="117602"/>
                </a:cubicBezTo>
                <a:cubicBezTo>
                  <a:pt x="17209" y="150675"/>
                  <a:pt x="-518" y="261800"/>
                  <a:pt x="11" y="265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63DE7C0F-2B29-440B-A14C-4E58252F7489}"/>
              </a:ext>
            </a:extLst>
          </p:cNvPr>
          <p:cNvSpPr/>
          <p:nvPr/>
        </p:nvSpPr>
        <p:spPr>
          <a:xfrm>
            <a:off x="6059286" y="3720981"/>
            <a:ext cx="313369" cy="158616"/>
          </a:xfrm>
          <a:custGeom>
            <a:avLst/>
            <a:gdLst>
              <a:gd name="connsiteX0" fmla="*/ 202 w 313369"/>
              <a:gd name="connsiteY0" fmla="*/ 9644 h 158616"/>
              <a:gd name="connsiteX1" fmla="*/ 178002 w 313369"/>
              <a:gd name="connsiteY1" fmla="*/ 3294 h 158616"/>
              <a:gd name="connsiteX2" fmla="*/ 290714 w 313369"/>
              <a:gd name="connsiteY2" fmla="*/ 63619 h 158616"/>
              <a:gd name="connsiteX3" fmla="*/ 312939 w 313369"/>
              <a:gd name="connsiteY3" fmla="*/ 150932 h 158616"/>
              <a:gd name="connsiteX4" fmla="*/ 303414 w 313369"/>
              <a:gd name="connsiteY4" fmla="*/ 147757 h 158616"/>
              <a:gd name="connsiteX5" fmla="*/ 279602 w 313369"/>
              <a:gd name="connsiteY5" fmla="*/ 93782 h 158616"/>
              <a:gd name="connsiteX6" fmla="*/ 251027 w 313369"/>
              <a:gd name="connsiteY6" fmla="*/ 62032 h 158616"/>
              <a:gd name="connsiteX7" fmla="*/ 144664 w 313369"/>
              <a:gd name="connsiteY7" fmla="*/ 23932 h 158616"/>
              <a:gd name="connsiteX8" fmla="*/ 202 w 313369"/>
              <a:gd name="connsiteY8" fmla="*/ 9644 h 15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369" h="158616">
                <a:moveTo>
                  <a:pt x="202" y="9644"/>
                </a:moveTo>
                <a:cubicBezTo>
                  <a:pt x="5758" y="6204"/>
                  <a:pt x="129583" y="-5702"/>
                  <a:pt x="178002" y="3294"/>
                </a:cubicBezTo>
                <a:cubicBezTo>
                  <a:pt x="226421" y="12290"/>
                  <a:pt x="268225" y="39013"/>
                  <a:pt x="290714" y="63619"/>
                </a:cubicBezTo>
                <a:cubicBezTo>
                  <a:pt x="313203" y="88225"/>
                  <a:pt x="310822" y="136909"/>
                  <a:pt x="312939" y="150932"/>
                </a:cubicBezTo>
                <a:cubicBezTo>
                  <a:pt x="315056" y="164955"/>
                  <a:pt x="308970" y="157282"/>
                  <a:pt x="303414" y="147757"/>
                </a:cubicBezTo>
                <a:cubicBezTo>
                  <a:pt x="297858" y="138232"/>
                  <a:pt x="288333" y="108069"/>
                  <a:pt x="279602" y="93782"/>
                </a:cubicBezTo>
                <a:cubicBezTo>
                  <a:pt x="270871" y="79495"/>
                  <a:pt x="273517" y="73674"/>
                  <a:pt x="251027" y="62032"/>
                </a:cubicBezTo>
                <a:cubicBezTo>
                  <a:pt x="228537" y="50390"/>
                  <a:pt x="184616" y="32928"/>
                  <a:pt x="144664" y="23932"/>
                </a:cubicBezTo>
                <a:cubicBezTo>
                  <a:pt x="104712" y="14936"/>
                  <a:pt x="-5354" y="13084"/>
                  <a:pt x="202" y="9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7AD5A25A-137E-404F-9B8C-8D6875D40F3C}"/>
              </a:ext>
            </a:extLst>
          </p:cNvPr>
          <p:cNvSpPr/>
          <p:nvPr/>
        </p:nvSpPr>
        <p:spPr>
          <a:xfrm>
            <a:off x="6004794" y="3769356"/>
            <a:ext cx="313338" cy="207335"/>
          </a:xfrm>
          <a:custGeom>
            <a:avLst/>
            <a:gdLst>
              <a:gd name="connsiteX0" fmla="*/ 2306 w 313338"/>
              <a:gd name="connsiteY0" fmla="*/ 957 h 207335"/>
              <a:gd name="connsiteX1" fmla="*/ 194394 w 313338"/>
              <a:gd name="connsiteY1" fmla="*/ 8894 h 207335"/>
              <a:gd name="connsiteX2" fmla="*/ 295994 w 313338"/>
              <a:gd name="connsiteY2" fmla="*/ 51757 h 207335"/>
              <a:gd name="connsiteX3" fmla="*/ 310281 w 313338"/>
              <a:gd name="connsiteY3" fmla="*/ 115257 h 207335"/>
              <a:gd name="connsiteX4" fmla="*/ 262656 w 313338"/>
              <a:gd name="connsiteY4" fmla="*/ 207332 h 207335"/>
              <a:gd name="connsiteX5" fmla="*/ 294406 w 313338"/>
              <a:gd name="connsiteY5" fmla="*/ 118432 h 207335"/>
              <a:gd name="connsiteX6" fmla="*/ 292819 w 313338"/>
              <a:gd name="connsiteY6" fmla="*/ 72394 h 207335"/>
              <a:gd name="connsiteX7" fmla="*/ 245194 w 313338"/>
              <a:gd name="connsiteY7" fmla="*/ 43819 h 207335"/>
              <a:gd name="connsiteX8" fmla="*/ 97556 w 313338"/>
              <a:gd name="connsiteY8" fmla="*/ 23182 h 207335"/>
              <a:gd name="connsiteX9" fmla="*/ 2306 w 313338"/>
              <a:gd name="connsiteY9" fmla="*/ 957 h 20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338" h="207335">
                <a:moveTo>
                  <a:pt x="2306" y="957"/>
                </a:moveTo>
                <a:cubicBezTo>
                  <a:pt x="18446" y="-1424"/>
                  <a:pt x="145446" y="427"/>
                  <a:pt x="194394" y="8894"/>
                </a:cubicBezTo>
                <a:cubicBezTo>
                  <a:pt x="243342" y="17361"/>
                  <a:pt x="276680" y="34030"/>
                  <a:pt x="295994" y="51757"/>
                </a:cubicBezTo>
                <a:cubicBezTo>
                  <a:pt x="315308" y="69484"/>
                  <a:pt x="315837" y="89328"/>
                  <a:pt x="310281" y="115257"/>
                </a:cubicBezTo>
                <a:cubicBezTo>
                  <a:pt x="304725" y="141186"/>
                  <a:pt x="265302" y="206803"/>
                  <a:pt x="262656" y="207332"/>
                </a:cubicBezTo>
                <a:cubicBezTo>
                  <a:pt x="260010" y="207861"/>
                  <a:pt x="289379" y="140922"/>
                  <a:pt x="294406" y="118432"/>
                </a:cubicBezTo>
                <a:cubicBezTo>
                  <a:pt x="299433" y="95942"/>
                  <a:pt x="301021" y="84830"/>
                  <a:pt x="292819" y="72394"/>
                </a:cubicBezTo>
                <a:cubicBezTo>
                  <a:pt x="284617" y="59959"/>
                  <a:pt x="277738" y="52021"/>
                  <a:pt x="245194" y="43819"/>
                </a:cubicBezTo>
                <a:cubicBezTo>
                  <a:pt x="212650" y="35617"/>
                  <a:pt x="136450" y="29797"/>
                  <a:pt x="97556" y="23182"/>
                </a:cubicBezTo>
                <a:cubicBezTo>
                  <a:pt x="58662" y="16568"/>
                  <a:pt x="-13834" y="3338"/>
                  <a:pt x="2306" y="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BB9DA4E9-1601-4CD8-A6FC-32843DC3EB88}"/>
              </a:ext>
            </a:extLst>
          </p:cNvPr>
          <p:cNvSpPr/>
          <p:nvPr/>
        </p:nvSpPr>
        <p:spPr>
          <a:xfrm>
            <a:off x="6159389" y="3786788"/>
            <a:ext cx="115591" cy="189412"/>
          </a:xfrm>
          <a:custGeom>
            <a:avLst/>
            <a:gdLst>
              <a:gd name="connsiteX0" fmla="*/ 111 w 115591"/>
              <a:gd name="connsiteY0" fmla="*/ 987 h 189412"/>
              <a:gd name="connsiteX1" fmla="*/ 95361 w 115591"/>
              <a:gd name="connsiteY1" fmla="*/ 80362 h 189412"/>
              <a:gd name="connsiteX2" fmla="*/ 96949 w 115591"/>
              <a:gd name="connsiteY2" fmla="*/ 188312 h 189412"/>
              <a:gd name="connsiteX3" fmla="*/ 111236 w 115591"/>
              <a:gd name="connsiteY3" fmla="*/ 132750 h 189412"/>
              <a:gd name="connsiteX4" fmla="*/ 112824 w 115591"/>
              <a:gd name="connsiteY4" fmla="*/ 75600 h 189412"/>
              <a:gd name="connsiteX5" fmla="*/ 76311 w 115591"/>
              <a:gd name="connsiteY5" fmla="*/ 37500 h 189412"/>
              <a:gd name="connsiteX6" fmla="*/ 111 w 115591"/>
              <a:gd name="connsiteY6" fmla="*/ 987 h 18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91" h="189412">
                <a:moveTo>
                  <a:pt x="111" y="987"/>
                </a:moveTo>
                <a:cubicBezTo>
                  <a:pt x="3286" y="8131"/>
                  <a:pt x="79221" y="49141"/>
                  <a:pt x="95361" y="80362"/>
                </a:cubicBezTo>
                <a:cubicBezTo>
                  <a:pt x="111501" y="111583"/>
                  <a:pt x="94303" y="179581"/>
                  <a:pt x="96949" y="188312"/>
                </a:cubicBezTo>
                <a:cubicBezTo>
                  <a:pt x="99595" y="197043"/>
                  <a:pt x="108590" y="151535"/>
                  <a:pt x="111236" y="132750"/>
                </a:cubicBezTo>
                <a:cubicBezTo>
                  <a:pt x="113882" y="113965"/>
                  <a:pt x="118645" y="91475"/>
                  <a:pt x="112824" y="75600"/>
                </a:cubicBezTo>
                <a:cubicBezTo>
                  <a:pt x="107003" y="59725"/>
                  <a:pt x="89805" y="47554"/>
                  <a:pt x="76311" y="37500"/>
                </a:cubicBezTo>
                <a:cubicBezTo>
                  <a:pt x="62817" y="27446"/>
                  <a:pt x="-3064" y="-6157"/>
                  <a:pt x="111" y="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9E46C2A3-1385-4D5C-97FF-DF559E3D8933}"/>
              </a:ext>
            </a:extLst>
          </p:cNvPr>
          <p:cNvSpPr/>
          <p:nvPr/>
        </p:nvSpPr>
        <p:spPr>
          <a:xfrm>
            <a:off x="6113431" y="4003658"/>
            <a:ext cx="201694" cy="92153"/>
          </a:xfrm>
          <a:custGeom>
            <a:avLst/>
            <a:gdLst>
              <a:gd name="connsiteX0" fmla="*/ 201644 w 201694"/>
              <a:gd name="connsiteY0" fmla="*/ 17 h 92153"/>
              <a:gd name="connsiteX1" fmla="*/ 120682 w 201694"/>
              <a:gd name="connsiteY1" fmla="*/ 65105 h 92153"/>
              <a:gd name="connsiteX2" fmla="*/ 32 w 201694"/>
              <a:gd name="connsiteY2" fmla="*/ 92092 h 92153"/>
              <a:gd name="connsiteX3" fmla="*/ 109569 w 201694"/>
              <a:gd name="connsiteY3" fmla="*/ 58755 h 92153"/>
              <a:gd name="connsiteX4" fmla="*/ 201644 w 201694"/>
              <a:gd name="connsiteY4" fmla="*/ 17 h 9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94" h="92153">
                <a:moveTo>
                  <a:pt x="201644" y="17"/>
                </a:moveTo>
                <a:cubicBezTo>
                  <a:pt x="203496" y="1075"/>
                  <a:pt x="154284" y="49759"/>
                  <a:pt x="120682" y="65105"/>
                </a:cubicBezTo>
                <a:cubicBezTo>
                  <a:pt x="87080" y="80451"/>
                  <a:pt x="1884" y="93150"/>
                  <a:pt x="32" y="92092"/>
                </a:cubicBezTo>
                <a:cubicBezTo>
                  <a:pt x="-1820" y="91034"/>
                  <a:pt x="75967" y="71984"/>
                  <a:pt x="109569" y="58755"/>
                </a:cubicBezTo>
                <a:cubicBezTo>
                  <a:pt x="143171" y="45526"/>
                  <a:pt x="199792" y="-1041"/>
                  <a:pt x="201644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8315A490-40B0-4010-B543-63AAA329F789}"/>
              </a:ext>
            </a:extLst>
          </p:cNvPr>
          <p:cNvSpPr/>
          <p:nvPr/>
        </p:nvSpPr>
        <p:spPr>
          <a:xfrm>
            <a:off x="5981670" y="3921472"/>
            <a:ext cx="331952" cy="149183"/>
          </a:xfrm>
          <a:custGeom>
            <a:avLst/>
            <a:gdLst>
              <a:gd name="connsiteX0" fmla="*/ 30 w 331952"/>
              <a:gd name="connsiteY0" fmla="*/ 148878 h 149183"/>
              <a:gd name="connsiteX1" fmla="*/ 92105 w 331952"/>
              <a:gd name="connsiteY1" fmla="*/ 129828 h 149183"/>
              <a:gd name="connsiteX2" fmla="*/ 192118 w 331952"/>
              <a:gd name="connsiteY2" fmla="*/ 129828 h 149183"/>
              <a:gd name="connsiteX3" fmla="*/ 255618 w 331952"/>
              <a:gd name="connsiteY3" fmla="*/ 96491 h 149183"/>
              <a:gd name="connsiteX4" fmla="*/ 331818 w 331952"/>
              <a:gd name="connsiteY4" fmla="*/ 1241 h 149183"/>
              <a:gd name="connsiteX5" fmla="*/ 273080 w 331952"/>
              <a:gd name="connsiteY5" fmla="*/ 45691 h 149183"/>
              <a:gd name="connsiteX6" fmla="*/ 233393 w 331952"/>
              <a:gd name="connsiteY6" fmla="*/ 96491 h 149183"/>
              <a:gd name="connsiteX7" fmla="*/ 206405 w 331952"/>
              <a:gd name="connsiteY7" fmla="*/ 110778 h 149183"/>
              <a:gd name="connsiteX8" fmla="*/ 161955 w 331952"/>
              <a:gd name="connsiteY8" fmla="*/ 115541 h 149183"/>
              <a:gd name="connsiteX9" fmla="*/ 101630 w 331952"/>
              <a:gd name="connsiteY9" fmla="*/ 112366 h 149183"/>
              <a:gd name="connsiteX10" fmla="*/ 30 w 331952"/>
              <a:gd name="connsiteY10" fmla="*/ 148878 h 14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952" h="149183">
                <a:moveTo>
                  <a:pt x="30" y="148878"/>
                </a:moveTo>
                <a:cubicBezTo>
                  <a:pt x="-1557" y="151788"/>
                  <a:pt x="60090" y="133003"/>
                  <a:pt x="92105" y="129828"/>
                </a:cubicBezTo>
                <a:cubicBezTo>
                  <a:pt x="124120" y="126653"/>
                  <a:pt x="164866" y="135384"/>
                  <a:pt x="192118" y="129828"/>
                </a:cubicBezTo>
                <a:cubicBezTo>
                  <a:pt x="219370" y="124272"/>
                  <a:pt x="232335" y="117922"/>
                  <a:pt x="255618" y="96491"/>
                </a:cubicBezTo>
                <a:cubicBezTo>
                  <a:pt x="278901" y="75060"/>
                  <a:pt x="328908" y="9708"/>
                  <a:pt x="331818" y="1241"/>
                </a:cubicBezTo>
                <a:cubicBezTo>
                  <a:pt x="334728" y="-7226"/>
                  <a:pt x="289484" y="29816"/>
                  <a:pt x="273080" y="45691"/>
                </a:cubicBezTo>
                <a:cubicBezTo>
                  <a:pt x="256676" y="61566"/>
                  <a:pt x="244506" y="85643"/>
                  <a:pt x="233393" y="96491"/>
                </a:cubicBezTo>
                <a:cubicBezTo>
                  <a:pt x="222281" y="107339"/>
                  <a:pt x="218311" y="107603"/>
                  <a:pt x="206405" y="110778"/>
                </a:cubicBezTo>
                <a:cubicBezTo>
                  <a:pt x="194499" y="113953"/>
                  <a:pt x="179417" y="115276"/>
                  <a:pt x="161955" y="115541"/>
                </a:cubicBezTo>
                <a:cubicBezTo>
                  <a:pt x="144493" y="115806"/>
                  <a:pt x="125442" y="107339"/>
                  <a:pt x="101630" y="112366"/>
                </a:cubicBezTo>
                <a:cubicBezTo>
                  <a:pt x="77818" y="117393"/>
                  <a:pt x="1617" y="145968"/>
                  <a:pt x="30" y="148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1460E781-F530-4590-822A-D44EEC45D265}"/>
              </a:ext>
            </a:extLst>
          </p:cNvPr>
          <p:cNvSpPr/>
          <p:nvPr/>
        </p:nvSpPr>
        <p:spPr>
          <a:xfrm>
            <a:off x="5754676" y="4027457"/>
            <a:ext cx="253010" cy="54050"/>
          </a:xfrm>
          <a:custGeom>
            <a:avLst/>
            <a:gdLst>
              <a:gd name="connsiteX0" fmla="*/ 12 w 253010"/>
              <a:gd name="connsiteY0" fmla="*/ 15906 h 54050"/>
              <a:gd name="connsiteX1" fmla="*/ 103199 w 253010"/>
              <a:gd name="connsiteY1" fmla="*/ 14318 h 54050"/>
              <a:gd name="connsiteX2" fmla="*/ 171462 w 253010"/>
              <a:gd name="connsiteY2" fmla="*/ 30193 h 54050"/>
              <a:gd name="connsiteX3" fmla="*/ 252424 w 253010"/>
              <a:gd name="connsiteY3" fmla="*/ 54006 h 54050"/>
              <a:gd name="connsiteX4" fmla="*/ 206387 w 253010"/>
              <a:gd name="connsiteY4" fmla="*/ 23843 h 54050"/>
              <a:gd name="connsiteX5" fmla="*/ 176224 w 253010"/>
              <a:gd name="connsiteY5" fmla="*/ 7968 h 54050"/>
              <a:gd name="connsiteX6" fmla="*/ 96849 w 253010"/>
              <a:gd name="connsiteY6" fmla="*/ 31 h 54050"/>
              <a:gd name="connsiteX7" fmla="*/ 12 w 253010"/>
              <a:gd name="connsiteY7" fmla="*/ 15906 h 5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010" h="54050">
                <a:moveTo>
                  <a:pt x="12" y="15906"/>
                </a:moveTo>
                <a:cubicBezTo>
                  <a:pt x="1070" y="18287"/>
                  <a:pt x="74624" y="11937"/>
                  <a:pt x="103199" y="14318"/>
                </a:cubicBezTo>
                <a:cubicBezTo>
                  <a:pt x="131774" y="16699"/>
                  <a:pt x="146591" y="23578"/>
                  <a:pt x="171462" y="30193"/>
                </a:cubicBezTo>
                <a:cubicBezTo>
                  <a:pt x="196333" y="36808"/>
                  <a:pt x="246603" y="55064"/>
                  <a:pt x="252424" y="54006"/>
                </a:cubicBezTo>
                <a:cubicBezTo>
                  <a:pt x="258245" y="52948"/>
                  <a:pt x="219087" y="31516"/>
                  <a:pt x="206387" y="23843"/>
                </a:cubicBezTo>
                <a:cubicBezTo>
                  <a:pt x="193687" y="16170"/>
                  <a:pt x="194480" y="11937"/>
                  <a:pt x="176224" y="7968"/>
                </a:cubicBezTo>
                <a:cubicBezTo>
                  <a:pt x="157968" y="3999"/>
                  <a:pt x="128334" y="825"/>
                  <a:pt x="96849" y="31"/>
                </a:cubicBezTo>
                <a:cubicBezTo>
                  <a:pt x="65364" y="-763"/>
                  <a:pt x="-1046" y="13525"/>
                  <a:pt x="12" y="15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97303464-67AF-4C1F-9883-7C01BA004CC9}"/>
              </a:ext>
            </a:extLst>
          </p:cNvPr>
          <p:cNvSpPr/>
          <p:nvPr/>
        </p:nvSpPr>
        <p:spPr>
          <a:xfrm>
            <a:off x="5740138" y="3848456"/>
            <a:ext cx="107399" cy="207617"/>
          </a:xfrm>
          <a:custGeom>
            <a:avLst/>
            <a:gdLst>
              <a:gd name="connsiteX0" fmla="*/ 262 w 107399"/>
              <a:gd name="connsiteY0" fmla="*/ 207607 h 207617"/>
              <a:gd name="connsiteX1" fmla="*/ 24075 w 107399"/>
              <a:gd name="connsiteY1" fmla="*/ 98069 h 207617"/>
              <a:gd name="connsiteX2" fmla="*/ 106625 w 107399"/>
              <a:gd name="connsiteY2" fmla="*/ 1232 h 207617"/>
              <a:gd name="connsiteX3" fmla="*/ 63762 w 107399"/>
              <a:gd name="connsiteY3" fmla="*/ 47269 h 207617"/>
              <a:gd name="connsiteX4" fmla="*/ 35187 w 107399"/>
              <a:gd name="connsiteY4" fmla="*/ 104419 h 207617"/>
              <a:gd name="connsiteX5" fmla="*/ 262 w 107399"/>
              <a:gd name="connsiteY5" fmla="*/ 207607 h 20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399" h="207617">
                <a:moveTo>
                  <a:pt x="262" y="207607"/>
                </a:moveTo>
                <a:cubicBezTo>
                  <a:pt x="-1590" y="206549"/>
                  <a:pt x="6348" y="132465"/>
                  <a:pt x="24075" y="98069"/>
                </a:cubicBezTo>
                <a:cubicBezTo>
                  <a:pt x="41802" y="63673"/>
                  <a:pt x="100010" y="9699"/>
                  <a:pt x="106625" y="1232"/>
                </a:cubicBezTo>
                <a:cubicBezTo>
                  <a:pt x="113240" y="-7235"/>
                  <a:pt x="75668" y="30071"/>
                  <a:pt x="63762" y="47269"/>
                </a:cubicBezTo>
                <a:cubicBezTo>
                  <a:pt x="51856" y="64467"/>
                  <a:pt x="44447" y="81665"/>
                  <a:pt x="35187" y="104419"/>
                </a:cubicBezTo>
                <a:cubicBezTo>
                  <a:pt x="25927" y="127173"/>
                  <a:pt x="2114" y="208665"/>
                  <a:pt x="262" y="207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FDA96134-D5E6-4C4E-BFE1-496603CCDA06}"/>
              </a:ext>
            </a:extLst>
          </p:cNvPr>
          <p:cNvSpPr/>
          <p:nvPr/>
        </p:nvSpPr>
        <p:spPr>
          <a:xfrm>
            <a:off x="5796223" y="3774437"/>
            <a:ext cx="312477" cy="267429"/>
          </a:xfrm>
          <a:custGeom>
            <a:avLst/>
            <a:gdLst>
              <a:gd name="connsiteX0" fmla="*/ 202940 w 312477"/>
              <a:gd name="connsiteY0" fmla="*/ 2226 h 267429"/>
              <a:gd name="connsiteX1" fmla="*/ 288665 w 312477"/>
              <a:gd name="connsiteY1" fmla="*/ 65726 h 267429"/>
              <a:gd name="connsiteX2" fmla="*/ 312477 w 312477"/>
              <a:gd name="connsiteY2" fmla="*/ 121288 h 267429"/>
              <a:gd name="connsiteX3" fmla="*/ 288665 w 312477"/>
              <a:gd name="connsiteY3" fmla="*/ 186376 h 267429"/>
              <a:gd name="connsiteX4" fmla="*/ 223577 w 312477"/>
              <a:gd name="connsiteY4" fmla="*/ 246701 h 267429"/>
              <a:gd name="connsiteX5" fmla="*/ 145790 w 312477"/>
              <a:gd name="connsiteY5" fmla="*/ 267338 h 267429"/>
              <a:gd name="connsiteX6" fmla="*/ 48952 w 312477"/>
              <a:gd name="connsiteY6" fmla="*/ 240351 h 267429"/>
              <a:gd name="connsiteX7" fmla="*/ 6090 w 312477"/>
              <a:gd name="connsiteY7" fmla="*/ 200663 h 267429"/>
              <a:gd name="connsiteX8" fmla="*/ 4502 w 312477"/>
              <a:gd name="connsiteY8" fmla="*/ 160976 h 267429"/>
              <a:gd name="connsiteX9" fmla="*/ 45777 w 312477"/>
              <a:gd name="connsiteY9" fmla="*/ 103826 h 267429"/>
              <a:gd name="connsiteX10" fmla="*/ 93402 w 312477"/>
              <a:gd name="connsiteY10" fmla="*/ 45088 h 267429"/>
              <a:gd name="connsiteX11" fmla="*/ 139440 w 312477"/>
              <a:gd name="connsiteY11" fmla="*/ 16513 h 267429"/>
              <a:gd name="connsiteX12" fmla="*/ 202940 w 312477"/>
              <a:gd name="connsiteY12" fmla="*/ 2226 h 26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2477" h="267429">
                <a:moveTo>
                  <a:pt x="202940" y="2226"/>
                </a:moveTo>
                <a:cubicBezTo>
                  <a:pt x="227811" y="10428"/>
                  <a:pt x="270409" y="45882"/>
                  <a:pt x="288665" y="65726"/>
                </a:cubicBezTo>
                <a:cubicBezTo>
                  <a:pt x="306921" y="85570"/>
                  <a:pt x="312477" y="101180"/>
                  <a:pt x="312477" y="121288"/>
                </a:cubicBezTo>
                <a:cubicBezTo>
                  <a:pt x="312477" y="141396"/>
                  <a:pt x="303482" y="165474"/>
                  <a:pt x="288665" y="186376"/>
                </a:cubicBezTo>
                <a:cubicBezTo>
                  <a:pt x="273848" y="207278"/>
                  <a:pt x="247390" y="233207"/>
                  <a:pt x="223577" y="246701"/>
                </a:cubicBezTo>
                <a:cubicBezTo>
                  <a:pt x="199764" y="260195"/>
                  <a:pt x="174894" y="268396"/>
                  <a:pt x="145790" y="267338"/>
                </a:cubicBezTo>
                <a:cubicBezTo>
                  <a:pt x="116686" y="266280"/>
                  <a:pt x="72235" y="251463"/>
                  <a:pt x="48952" y="240351"/>
                </a:cubicBezTo>
                <a:cubicBezTo>
                  <a:pt x="25669" y="229239"/>
                  <a:pt x="13498" y="213892"/>
                  <a:pt x="6090" y="200663"/>
                </a:cubicBezTo>
                <a:cubicBezTo>
                  <a:pt x="-1318" y="187434"/>
                  <a:pt x="-2113" y="177116"/>
                  <a:pt x="4502" y="160976"/>
                </a:cubicBezTo>
                <a:cubicBezTo>
                  <a:pt x="11116" y="144837"/>
                  <a:pt x="30960" y="123141"/>
                  <a:pt x="45777" y="103826"/>
                </a:cubicBezTo>
                <a:cubicBezTo>
                  <a:pt x="60594" y="84511"/>
                  <a:pt x="77792" y="59640"/>
                  <a:pt x="93402" y="45088"/>
                </a:cubicBezTo>
                <a:cubicBezTo>
                  <a:pt x="109012" y="30536"/>
                  <a:pt x="123830" y="22334"/>
                  <a:pt x="139440" y="16513"/>
                </a:cubicBezTo>
                <a:cubicBezTo>
                  <a:pt x="155050" y="10692"/>
                  <a:pt x="178069" y="-5976"/>
                  <a:pt x="202940" y="22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A315CF5C-7F12-460B-86DF-7E6BC55E522C}"/>
              </a:ext>
            </a:extLst>
          </p:cNvPr>
          <p:cNvSpPr/>
          <p:nvPr/>
        </p:nvSpPr>
        <p:spPr>
          <a:xfrm rot="19555880">
            <a:off x="5986403" y="3804716"/>
            <a:ext cx="64322" cy="106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7E005AE-9BDE-47BE-A08E-9395C166588A}"/>
              </a:ext>
            </a:extLst>
          </p:cNvPr>
          <p:cNvSpPr/>
          <p:nvPr/>
        </p:nvSpPr>
        <p:spPr>
          <a:xfrm>
            <a:off x="5754244" y="3743067"/>
            <a:ext cx="213178" cy="220951"/>
          </a:xfrm>
          <a:custGeom>
            <a:avLst/>
            <a:gdLst>
              <a:gd name="connsiteX0" fmla="*/ 213169 w 213178"/>
              <a:gd name="connsiteY0" fmla="*/ 258 h 220951"/>
              <a:gd name="connsiteX1" fmla="*/ 89344 w 213178"/>
              <a:gd name="connsiteY1" fmla="*/ 76458 h 220951"/>
              <a:gd name="connsiteX2" fmla="*/ 14731 w 213178"/>
              <a:gd name="connsiteY2" fmla="*/ 152658 h 220951"/>
              <a:gd name="connsiteX3" fmla="*/ 444 w 213178"/>
              <a:gd name="connsiteY3" fmla="*/ 220921 h 220951"/>
              <a:gd name="connsiteX4" fmla="*/ 22669 w 213178"/>
              <a:gd name="connsiteY4" fmla="*/ 160596 h 220951"/>
              <a:gd name="connsiteX5" fmla="*/ 82994 w 213178"/>
              <a:gd name="connsiteY5" fmla="*/ 103446 h 220951"/>
              <a:gd name="connsiteX6" fmla="*/ 213169 w 213178"/>
              <a:gd name="connsiteY6" fmla="*/ 258 h 22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178" h="220951">
                <a:moveTo>
                  <a:pt x="213169" y="258"/>
                </a:moveTo>
                <a:cubicBezTo>
                  <a:pt x="214227" y="-4240"/>
                  <a:pt x="122417" y="51058"/>
                  <a:pt x="89344" y="76458"/>
                </a:cubicBezTo>
                <a:cubicBezTo>
                  <a:pt x="56271" y="101858"/>
                  <a:pt x="29548" y="128581"/>
                  <a:pt x="14731" y="152658"/>
                </a:cubicBezTo>
                <a:cubicBezTo>
                  <a:pt x="-86" y="176735"/>
                  <a:pt x="-879" y="219598"/>
                  <a:pt x="444" y="220921"/>
                </a:cubicBezTo>
                <a:cubicBezTo>
                  <a:pt x="1767" y="222244"/>
                  <a:pt x="8911" y="180175"/>
                  <a:pt x="22669" y="160596"/>
                </a:cubicBezTo>
                <a:cubicBezTo>
                  <a:pt x="36427" y="141017"/>
                  <a:pt x="51509" y="128052"/>
                  <a:pt x="82994" y="103446"/>
                </a:cubicBezTo>
                <a:cubicBezTo>
                  <a:pt x="114479" y="78840"/>
                  <a:pt x="212111" y="4756"/>
                  <a:pt x="213169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1085535A-140A-4834-A70A-E8AEF5CB19C6}"/>
              </a:ext>
            </a:extLst>
          </p:cNvPr>
          <p:cNvSpPr/>
          <p:nvPr/>
        </p:nvSpPr>
        <p:spPr>
          <a:xfrm>
            <a:off x="5762621" y="3565879"/>
            <a:ext cx="291094" cy="114044"/>
          </a:xfrm>
          <a:custGeom>
            <a:avLst/>
            <a:gdLst>
              <a:gd name="connsiteX0" fmla="*/ 4 w 291094"/>
              <a:gd name="connsiteY0" fmla="*/ 113946 h 114044"/>
              <a:gd name="connsiteX1" fmla="*/ 212729 w 291094"/>
              <a:gd name="connsiteY1" fmla="*/ 26634 h 114044"/>
              <a:gd name="connsiteX2" fmla="*/ 290517 w 291094"/>
              <a:gd name="connsiteY2" fmla="*/ 20284 h 114044"/>
              <a:gd name="connsiteX3" fmla="*/ 246067 w 291094"/>
              <a:gd name="connsiteY3" fmla="*/ 9171 h 114044"/>
              <a:gd name="connsiteX4" fmla="*/ 206379 w 291094"/>
              <a:gd name="connsiteY4" fmla="*/ 7584 h 114044"/>
              <a:gd name="connsiteX5" fmla="*/ 4 w 291094"/>
              <a:gd name="connsiteY5" fmla="*/ 113946 h 11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094" h="114044">
                <a:moveTo>
                  <a:pt x="4" y="113946"/>
                </a:moveTo>
                <a:cubicBezTo>
                  <a:pt x="1062" y="117121"/>
                  <a:pt x="164310" y="42244"/>
                  <a:pt x="212729" y="26634"/>
                </a:cubicBezTo>
                <a:cubicBezTo>
                  <a:pt x="261148" y="11024"/>
                  <a:pt x="284961" y="23194"/>
                  <a:pt x="290517" y="20284"/>
                </a:cubicBezTo>
                <a:cubicBezTo>
                  <a:pt x="296073" y="17374"/>
                  <a:pt x="260090" y="11288"/>
                  <a:pt x="246067" y="9171"/>
                </a:cubicBezTo>
                <a:cubicBezTo>
                  <a:pt x="232044" y="7054"/>
                  <a:pt x="242627" y="-9349"/>
                  <a:pt x="206379" y="7584"/>
                </a:cubicBezTo>
                <a:cubicBezTo>
                  <a:pt x="170131" y="24517"/>
                  <a:pt x="-1054" y="110771"/>
                  <a:pt x="4" y="113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B64E08C-255F-413C-921A-3F59C52DDFA7}"/>
              </a:ext>
            </a:extLst>
          </p:cNvPr>
          <p:cNvSpPr/>
          <p:nvPr/>
        </p:nvSpPr>
        <p:spPr>
          <a:xfrm>
            <a:off x="5986393" y="3511547"/>
            <a:ext cx="285746" cy="16066"/>
          </a:xfrm>
          <a:custGeom>
            <a:avLst/>
            <a:gdLst>
              <a:gd name="connsiteX0" fmla="*/ 1657 w 285746"/>
              <a:gd name="connsiteY0" fmla="*/ 15878 h 16066"/>
              <a:gd name="connsiteX1" fmla="*/ 101670 w 285746"/>
              <a:gd name="connsiteY1" fmla="*/ 3 h 16066"/>
              <a:gd name="connsiteX2" fmla="*/ 284232 w 285746"/>
              <a:gd name="connsiteY2" fmla="*/ 14291 h 16066"/>
              <a:gd name="connsiteX3" fmla="*/ 179457 w 285746"/>
              <a:gd name="connsiteY3" fmla="*/ 9528 h 16066"/>
              <a:gd name="connsiteX4" fmla="*/ 1657 w 285746"/>
              <a:gd name="connsiteY4" fmla="*/ 15878 h 1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46" h="16066">
                <a:moveTo>
                  <a:pt x="1657" y="15878"/>
                </a:moveTo>
                <a:cubicBezTo>
                  <a:pt x="-11307" y="14291"/>
                  <a:pt x="54574" y="267"/>
                  <a:pt x="101670" y="3"/>
                </a:cubicBezTo>
                <a:cubicBezTo>
                  <a:pt x="148766" y="-261"/>
                  <a:pt x="271268" y="12704"/>
                  <a:pt x="284232" y="14291"/>
                </a:cubicBezTo>
                <a:cubicBezTo>
                  <a:pt x="297196" y="15878"/>
                  <a:pt x="223907" y="10586"/>
                  <a:pt x="179457" y="9528"/>
                </a:cubicBezTo>
                <a:cubicBezTo>
                  <a:pt x="135007" y="8470"/>
                  <a:pt x="14621" y="17465"/>
                  <a:pt x="1657" y="15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6DF2040-7747-42CF-A586-4566319E3F00}"/>
              </a:ext>
            </a:extLst>
          </p:cNvPr>
          <p:cNvSpPr/>
          <p:nvPr/>
        </p:nvSpPr>
        <p:spPr>
          <a:xfrm>
            <a:off x="6089315" y="3444737"/>
            <a:ext cx="178727" cy="57578"/>
          </a:xfrm>
          <a:custGeom>
            <a:avLst/>
            <a:gdLst>
              <a:gd name="connsiteX0" fmla="*/ 335 w 178727"/>
              <a:gd name="connsiteY0" fmla="*/ 57288 h 57578"/>
              <a:gd name="connsiteX1" fmla="*/ 89235 w 178727"/>
              <a:gd name="connsiteY1" fmla="*/ 23951 h 57578"/>
              <a:gd name="connsiteX2" fmla="*/ 178135 w 178727"/>
              <a:gd name="connsiteY2" fmla="*/ 4901 h 57578"/>
              <a:gd name="connsiteX3" fmla="*/ 122573 w 178727"/>
              <a:gd name="connsiteY3" fmla="*/ 3313 h 57578"/>
              <a:gd name="connsiteX4" fmla="*/ 335 w 178727"/>
              <a:gd name="connsiteY4" fmla="*/ 57288 h 57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727" h="57578">
                <a:moveTo>
                  <a:pt x="335" y="57288"/>
                </a:moveTo>
                <a:cubicBezTo>
                  <a:pt x="-5221" y="60728"/>
                  <a:pt x="59602" y="32682"/>
                  <a:pt x="89235" y="23951"/>
                </a:cubicBezTo>
                <a:cubicBezTo>
                  <a:pt x="118868" y="15220"/>
                  <a:pt x="172579" y="8341"/>
                  <a:pt x="178135" y="4901"/>
                </a:cubicBezTo>
                <a:cubicBezTo>
                  <a:pt x="183691" y="1461"/>
                  <a:pt x="149031" y="-3301"/>
                  <a:pt x="122573" y="3313"/>
                </a:cubicBezTo>
                <a:cubicBezTo>
                  <a:pt x="96115" y="9927"/>
                  <a:pt x="5891" y="53848"/>
                  <a:pt x="335" y="57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E9E3221A-B0CD-4705-836E-10E91BA69413}"/>
              </a:ext>
            </a:extLst>
          </p:cNvPr>
          <p:cNvSpPr/>
          <p:nvPr/>
        </p:nvSpPr>
        <p:spPr>
          <a:xfrm>
            <a:off x="5795963" y="3523662"/>
            <a:ext cx="196865" cy="81551"/>
          </a:xfrm>
          <a:custGeom>
            <a:avLst/>
            <a:gdLst>
              <a:gd name="connsiteX0" fmla="*/ 0 w 196865"/>
              <a:gd name="connsiteY0" fmla="*/ 81551 h 81551"/>
              <a:gd name="connsiteX1" fmla="*/ 134937 w 196865"/>
              <a:gd name="connsiteY1" fmla="*/ 16463 h 81551"/>
              <a:gd name="connsiteX2" fmla="*/ 196850 w 196865"/>
              <a:gd name="connsiteY2" fmla="*/ 588 h 81551"/>
              <a:gd name="connsiteX3" fmla="*/ 130175 w 196865"/>
              <a:gd name="connsiteY3" fmla="*/ 30751 h 81551"/>
              <a:gd name="connsiteX4" fmla="*/ 0 w 196865"/>
              <a:gd name="connsiteY4" fmla="*/ 81551 h 8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865" h="81551">
                <a:moveTo>
                  <a:pt x="0" y="81551"/>
                </a:moveTo>
                <a:cubicBezTo>
                  <a:pt x="51064" y="55754"/>
                  <a:pt x="102129" y="29957"/>
                  <a:pt x="134937" y="16463"/>
                </a:cubicBezTo>
                <a:cubicBezTo>
                  <a:pt x="167745" y="2969"/>
                  <a:pt x="197644" y="-1793"/>
                  <a:pt x="196850" y="588"/>
                </a:cubicBezTo>
                <a:cubicBezTo>
                  <a:pt x="196056" y="2969"/>
                  <a:pt x="130175" y="30751"/>
                  <a:pt x="130175" y="30751"/>
                </a:cubicBezTo>
                <a:lnTo>
                  <a:pt x="0" y="8155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A3BFEC1B-D334-4A3F-BCE3-E3913042EC52}"/>
              </a:ext>
            </a:extLst>
          </p:cNvPr>
          <p:cNvSpPr/>
          <p:nvPr/>
        </p:nvSpPr>
        <p:spPr>
          <a:xfrm>
            <a:off x="6049114" y="3553776"/>
            <a:ext cx="342300" cy="42026"/>
          </a:xfrm>
          <a:custGeom>
            <a:avLst/>
            <a:gdLst>
              <a:gd name="connsiteX0" fmla="*/ 849 w 342300"/>
              <a:gd name="connsiteY0" fmla="*/ 19687 h 42026"/>
              <a:gd name="connsiteX1" fmla="*/ 186586 w 342300"/>
              <a:gd name="connsiteY1" fmla="*/ 13337 h 42026"/>
              <a:gd name="connsiteX2" fmla="*/ 335811 w 342300"/>
              <a:gd name="connsiteY2" fmla="*/ 41912 h 42026"/>
              <a:gd name="connsiteX3" fmla="*/ 310411 w 342300"/>
              <a:gd name="connsiteY3" fmla="*/ 22862 h 42026"/>
              <a:gd name="connsiteX4" fmla="*/ 264374 w 342300"/>
              <a:gd name="connsiteY4" fmla="*/ 10162 h 42026"/>
              <a:gd name="connsiteX5" fmla="*/ 196111 w 342300"/>
              <a:gd name="connsiteY5" fmla="*/ 3812 h 42026"/>
              <a:gd name="connsiteX6" fmla="*/ 119911 w 342300"/>
              <a:gd name="connsiteY6" fmla="*/ 637 h 42026"/>
              <a:gd name="connsiteX7" fmla="*/ 849 w 342300"/>
              <a:gd name="connsiteY7" fmla="*/ 19687 h 42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00" h="42026">
                <a:moveTo>
                  <a:pt x="849" y="19687"/>
                </a:moveTo>
                <a:cubicBezTo>
                  <a:pt x="11961" y="21804"/>
                  <a:pt x="130759" y="9633"/>
                  <a:pt x="186586" y="13337"/>
                </a:cubicBezTo>
                <a:cubicBezTo>
                  <a:pt x="242413" y="17041"/>
                  <a:pt x="315174" y="40325"/>
                  <a:pt x="335811" y="41912"/>
                </a:cubicBezTo>
                <a:cubicBezTo>
                  <a:pt x="356448" y="43499"/>
                  <a:pt x="322317" y="28154"/>
                  <a:pt x="310411" y="22862"/>
                </a:cubicBezTo>
                <a:cubicBezTo>
                  <a:pt x="298505" y="17570"/>
                  <a:pt x="283424" y="13337"/>
                  <a:pt x="264374" y="10162"/>
                </a:cubicBezTo>
                <a:cubicBezTo>
                  <a:pt x="245324" y="6987"/>
                  <a:pt x="220188" y="5399"/>
                  <a:pt x="196111" y="3812"/>
                </a:cubicBezTo>
                <a:cubicBezTo>
                  <a:pt x="172034" y="2224"/>
                  <a:pt x="149015" y="-1480"/>
                  <a:pt x="119911" y="637"/>
                </a:cubicBezTo>
                <a:cubicBezTo>
                  <a:pt x="90807" y="2754"/>
                  <a:pt x="-10263" y="17570"/>
                  <a:pt x="849" y="19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B3A8DFE-F3CD-483F-BB27-1441F0702BDF}"/>
              </a:ext>
            </a:extLst>
          </p:cNvPr>
          <p:cNvSpPr/>
          <p:nvPr/>
        </p:nvSpPr>
        <p:spPr>
          <a:xfrm>
            <a:off x="5346829" y="3855639"/>
            <a:ext cx="142980" cy="440361"/>
          </a:xfrm>
          <a:custGeom>
            <a:avLst/>
            <a:gdLst>
              <a:gd name="connsiteX0" fmla="*/ 1988 w 142980"/>
              <a:gd name="connsiteY0" fmla="*/ 9394 h 440361"/>
              <a:gd name="connsiteX1" fmla="*/ 90888 w 142980"/>
              <a:gd name="connsiteY1" fmla="*/ 282444 h 440361"/>
              <a:gd name="connsiteX2" fmla="*/ 141688 w 142980"/>
              <a:gd name="connsiteY2" fmla="*/ 439078 h 440361"/>
              <a:gd name="connsiteX3" fmla="*/ 126871 w 142980"/>
              <a:gd name="connsiteY3" fmla="*/ 354411 h 440361"/>
              <a:gd name="connsiteX4" fmla="*/ 116288 w 142980"/>
              <a:gd name="connsiteY4" fmla="*/ 312078 h 440361"/>
              <a:gd name="connsiteX5" fmla="*/ 107821 w 142980"/>
              <a:gd name="connsiteY5" fmla="*/ 263394 h 440361"/>
              <a:gd name="connsiteX6" fmla="*/ 71838 w 142980"/>
              <a:gd name="connsiteY6" fmla="*/ 142744 h 440361"/>
              <a:gd name="connsiteX7" fmla="*/ 31621 w 142980"/>
              <a:gd name="connsiteY7" fmla="*/ 68661 h 440361"/>
              <a:gd name="connsiteX8" fmla="*/ 1988 w 142980"/>
              <a:gd name="connsiteY8" fmla="*/ 9394 h 440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980" h="440361">
                <a:moveTo>
                  <a:pt x="1988" y="9394"/>
                </a:moveTo>
                <a:cubicBezTo>
                  <a:pt x="11866" y="45024"/>
                  <a:pt x="67605" y="210830"/>
                  <a:pt x="90888" y="282444"/>
                </a:cubicBezTo>
                <a:cubicBezTo>
                  <a:pt x="114171" y="354058"/>
                  <a:pt x="135691" y="427084"/>
                  <a:pt x="141688" y="439078"/>
                </a:cubicBezTo>
                <a:cubicBezTo>
                  <a:pt x="147685" y="451072"/>
                  <a:pt x="131104" y="375578"/>
                  <a:pt x="126871" y="354411"/>
                </a:cubicBezTo>
                <a:cubicBezTo>
                  <a:pt x="122638" y="333244"/>
                  <a:pt x="119463" y="327248"/>
                  <a:pt x="116288" y="312078"/>
                </a:cubicBezTo>
                <a:cubicBezTo>
                  <a:pt x="113113" y="296908"/>
                  <a:pt x="115229" y="291616"/>
                  <a:pt x="107821" y="263394"/>
                </a:cubicBezTo>
                <a:cubicBezTo>
                  <a:pt x="100413" y="235172"/>
                  <a:pt x="84538" y="175200"/>
                  <a:pt x="71838" y="142744"/>
                </a:cubicBezTo>
                <a:cubicBezTo>
                  <a:pt x="59138" y="110289"/>
                  <a:pt x="41499" y="87711"/>
                  <a:pt x="31621" y="68661"/>
                </a:cubicBezTo>
                <a:cubicBezTo>
                  <a:pt x="21743" y="49611"/>
                  <a:pt x="-7890" y="-26236"/>
                  <a:pt x="1988" y="9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85CCBC86-48E8-42CF-9E4E-6AD22F90775E}"/>
              </a:ext>
            </a:extLst>
          </p:cNvPr>
          <p:cNvSpPr/>
          <p:nvPr/>
        </p:nvSpPr>
        <p:spPr>
          <a:xfrm>
            <a:off x="5583429" y="3926194"/>
            <a:ext cx="57752" cy="395329"/>
          </a:xfrm>
          <a:custGeom>
            <a:avLst/>
            <a:gdLst>
              <a:gd name="connsiteX0" fmla="*/ 57488 w 57752"/>
              <a:gd name="connsiteY0" fmla="*/ 223 h 395329"/>
              <a:gd name="connsiteX1" fmla="*/ 23621 w 57752"/>
              <a:gd name="connsiteY1" fmla="*/ 220356 h 395329"/>
              <a:gd name="connsiteX2" fmla="*/ 29971 w 57752"/>
              <a:gd name="connsiteY2" fmla="*/ 391806 h 395329"/>
              <a:gd name="connsiteX3" fmla="*/ 10921 w 57752"/>
              <a:gd name="connsiteY3" fmla="*/ 330423 h 395329"/>
              <a:gd name="connsiteX4" fmla="*/ 2454 w 57752"/>
              <a:gd name="connsiteY4" fmla="*/ 262689 h 395329"/>
              <a:gd name="connsiteX5" fmla="*/ 57488 w 57752"/>
              <a:gd name="connsiteY5" fmla="*/ 223 h 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52" h="395329">
                <a:moveTo>
                  <a:pt x="57488" y="223"/>
                </a:moveTo>
                <a:cubicBezTo>
                  <a:pt x="61016" y="-6833"/>
                  <a:pt x="28207" y="155092"/>
                  <a:pt x="23621" y="220356"/>
                </a:cubicBezTo>
                <a:cubicBezTo>
                  <a:pt x="19035" y="285620"/>
                  <a:pt x="32088" y="373461"/>
                  <a:pt x="29971" y="391806"/>
                </a:cubicBezTo>
                <a:cubicBezTo>
                  <a:pt x="27854" y="410151"/>
                  <a:pt x="15507" y="351942"/>
                  <a:pt x="10921" y="330423"/>
                </a:cubicBezTo>
                <a:cubicBezTo>
                  <a:pt x="6335" y="308904"/>
                  <a:pt x="-4954" y="314900"/>
                  <a:pt x="2454" y="262689"/>
                </a:cubicBezTo>
                <a:cubicBezTo>
                  <a:pt x="9862" y="210478"/>
                  <a:pt x="53960" y="7279"/>
                  <a:pt x="57488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31D7B93-9450-44FB-BAEE-150BC840AA34}"/>
              </a:ext>
            </a:extLst>
          </p:cNvPr>
          <p:cNvSpPr/>
          <p:nvPr/>
        </p:nvSpPr>
        <p:spPr>
          <a:xfrm>
            <a:off x="5637938" y="4377226"/>
            <a:ext cx="70764" cy="336618"/>
          </a:xfrm>
          <a:custGeom>
            <a:avLst/>
            <a:gdLst>
              <a:gd name="connsiteX0" fmla="*/ 2979 w 70764"/>
              <a:gd name="connsiteY0" fmla="*/ 2157 h 336618"/>
              <a:gd name="connsiteX1" fmla="*/ 45312 w 70764"/>
              <a:gd name="connsiteY1" fmla="*/ 241341 h 336618"/>
              <a:gd name="connsiteX2" fmla="*/ 70712 w 70764"/>
              <a:gd name="connsiteY2" fmla="*/ 336591 h 336618"/>
              <a:gd name="connsiteX3" fmla="*/ 38962 w 70764"/>
              <a:gd name="connsiteY3" fmla="*/ 249807 h 336618"/>
              <a:gd name="connsiteX4" fmla="*/ 7212 w 70764"/>
              <a:gd name="connsiteY4" fmla="*/ 129157 h 336618"/>
              <a:gd name="connsiteX5" fmla="*/ 2979 w 70764"/>
              <a:gd name="connsiteY5" fmla="*/ 2157 h 33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764" h="336618">
                <a:moveTo>
                  <a:pt x="2979" y="2157"/>
                </a:moveTo>
                <a:cubicBezTo>
                  <a:pt x="9329" y="20854"/>
                  <a:pt x="34023" y="185602"/>
                  <a:pt x="45312" y="241341"/>
                </a:cubicBezTo>
                <a:cubicBezTo>
                  <a:pt x="56601" y="297080"/>
                  <a:pt x="71770" y="335180"/>
                  <a:pt x="70712" y="336591"/>
                </a:cubicBezTo>
                <a:cubicBezTo>
                  <a:pt x="69654" y="338002"/>
                  <a:pt x="49545" y="284379"/>
                  <a:pt x="38962" y="249807"/>
                </a:cubicBezTo>
                <a:cubicBezTo>
                  <a:pt x="28379" y="215235"/>
                  <a:pt x="12857" y="166904"/>
                  <a:pt x="7212" y="129157"/>
                </a:cubicBezTo>
                <a:cubicBezTo>
                  <a:pt x="1567" y="91410"/>
                  <a:pt x="-3371" y="-16540"/>
                  <a:pt x="2979" y="2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9C424D98-832B-4415-933F-D80661BEBEA4}"/>
              </a:ext>
            </a:extLst>
          </p:cNvPr>
          <p:cNvSpPr/>
          <p:nvPr/>
        </p:nvSpPr>
        <p:spPr>
          <a:xfrm>
            <a:off x="5513751" y="4383587"/>
            <a:ext cx="60530" cy="300687"/>
          </a:xfrm>
          <a:custGeom>
            <a:avLst/>
            <a:gdLst>
              <a:gd name="connsiteX0" fmla="*/ 166 w 60530"/>
              <a:gd name="connsiteY0" fmla="*/ 30 h 300687"/>
              <a:gd name="connsiteX1" fmla="*/ 40382 w 60530"/>
              <a:gd name="connsiteY1" fmla="*/ 205346 h 300687"/>
              <a:gd name="connsiteX2" fmla="*/ 55199 w 60530"/>
              <a:gd name="connsiteY2" fmla="*/ 300596 h 300687"/>
              <a:gd name="connsiteX3" fmla="*/ 57316 w 60530"/>
              <a:gd name="connsiteY3" fmla="*/ 190530 h 300687"/>
              <a:gd name="connsiteX4" fmla="*/ 166 w 60530"/>
              <a:gd name="connsiteY4" fmla="*/ 30 h 30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30" h="300687">
                <a:moveTo>
                  <a:pt x="166" y="30"/>
                </a:moveTo>
                <a:cubicBezTo>
                  <a:pt x="-2656" y="2499"/>
                  <a:pt x="31210" y="155252"/>
                  <a:pt x="40382" y="205346"/>
                </a:cubicBezTo>
                <a:cubicBezTo>
                  <a:pt x="49554" y="255440"/>
                  <a:pt x="52377" y="303065"/>
                  <a:pt x="55199" y="300596"/>
                </a:cubicBezTo>
                <a:cubicBezTo>
                  <a:pt x="58021" y="298127"/>
                  <a:pt x="64372" y="236391"/>
                  <a:pt x="57316" y="190530"/>
                </a:cubicBezTo>
                <a:cubicBezTo>
                  <a:pt x="50261" y="144669"/>
                  <a:pt x="2988" y="-2439"/>
                  <a:pt x="166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F982F63C-33D2-4EB1-A66E-C9BB260B9491}"/>
              </a:ext>
            </a:extLst>
          </p:cNvPr>
          <p:cNvSpPr/>
          <p:nvPr/>
        </p:nvSpPr>
        <p:spPr>
          <a:xfrm>
            <a:off x="5741955" y="4754553"/>
            <a:ext cx="33419" cy="128607"/>
          </a:xfrm>
          <a:custGeom>
            <a:avLst/>
            <a:gdLst>
              <a:gd name="connsiteX0" fmla="*/ 7970 w 33419"/>
              <a:gd name="connsiteY0" fmla="*/ 10 h 128607"/>
              <a:gd name="connsiteX1" fmla="*/ 33370 w 33419"/>
              <a:gd name="connsiteY1" fmla="*/ 63510 h 128607"/>
              <a:gd name="connsiteX2" fmla="*/ 33 w 33419"/>
              <a:gd name="connsiteY2" fmla="*/ 128597 h 128607"/>
              <a:gd name="connsiteX3" fmla="*/ 27020 w 33419"/>
              <a:gd name="connsiteY3" fmla="*/ 68272 h 128607"/>
              <a:gd name="connsiteX4" fmla="*/ 7970 w 33419"/>
              <a:gd name="connsiteY4" fmla="*/ 10 h 12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19" h="128607">
                <a:moveTo>
                  <a:pt x="7970" y="10"/>
                </a:moveTo>
                <a:cubicBezTo>
                  <a:pt x="9028" y="-784"/>
                  <a:pt x="34693" y="42079"/>
                  <a:pt x="33370" y="63510"/>
                </a:cubicBezTo>
                <a:cubicBezTo>
                  <a:pt x="32047" y="84941"/>
                  <a:pt x="1091" y="127803"/>
                  <a:pt x="33" y="128597"/>
                </a:cubicBezTo>
                <a:cubicBezTo>
                  <a:pt x="-1025" y="129391"/>
                  <a:pt x="23581" y="85470"/>
                  <a:pt x="27020" y="68272"/>
                </a:cubicBezTo>
                <a:cubicBezTo>
                  <a:pt x="30459" y="51074"/>
                  <a:pt x="6912" y="804"/>
                  <a:pt x="797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A7AAA292-B2E1-47D3-8218-9EE58B29F591}"/>
              </a:ext>
            </a:extLst>
          </p:cNvPr>
          <p:cNvSpPr/>
          <p:nvPr/>
        </p:nvSpPr>
        <p:spPr>
          <a:xfrm>
            <a:off x="5711723" y="4894263"/>
            <a:ext cx="83117" cy="106190"/>
          </a:xfrm>
          <a:custGeom>
            <a:avLst/>
            <a:gdLst>
              <a:gd name="connsiteX0" fmla="*/ 65190 w 83117"/>
              <a:gd name="connsiteY0" fmla="*/ 0 h 106190"/>
              <a:gd name="connsiteX1" fmla="*/ 82652 w 83117"/>
              <a:gd name="connsiteY1" fmla="*/ 57150 h 106190"/>
              <a:gd name="connsiteX2" fmla="*/ 42965 w 83117"/>
              <a:gd name="connsiteY2" fmla="*/ 98425 h 106190"/>
              <a:gd name="connsiteX3" fmla="*/ 102 w 83117"/>
              <a:gd name="connsiteY3" fmla="*/ 104775 h 106190"/>
              <a:gd name="connsiteX4" fmla="*/ 55665 w 83117"/>
              <a:gd name="connsiteY4" fmla="*/ 80962 h 106190"/>
              <a:gd name="connsiteX5" fmla="*/ 73127 w 83117"/>
              <a:gd name="connsiteY5" fmla="*/ 57150 h 106190"/>
              <a:gd name="connsiteX6" fmla="*/ 65190 w 83117"/>
              <a:gd name="connsiteY6" fmla="*/ 0 h 106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17" h="106190">
                <a:moveTo>
                  <a:pt x="65190" y="0"/>
                </a:moveTo>
                <a:cubicBezTo>
                  <a:pt x="66777" y="0"/>
                  <a:pt x="86356" y="40746"/>
                  <a:pt x="82652" y="57150"/>
                </a:cubicBezTo>
                <a:cubicBezTo>
                  <a:pt x="78948" y="73554"/>
                  <a:pt x="56723" y="90488"/>
                  <a:pt x="42965" y="98425"/>
                </a:cubicBezTo>
                <a:cubicBezTo>
                  <a:pt x="29207" y="106363"/>
                  <a:pt x="-2015" y="107685"/>
                  <a:pt x="102" y="104775"/>
                </a:cubicBezTo>
                <a:cubicBezTo>
                  <a:pt x="2219" y="101865"/>
                  <a:pt x="43494" y="88899"/>
                  <a:pt x="55665" y="80962"/>
                </a:cubicBezTo>
                <a:cubicBezTo>
                  <a:pt x="67836" y="73025"/>
                  <a:pt x="70217" y="66940"/>
                  <a:pt x="73127" y="57150"/>
                </a:cubicBezTo>
                <a:cubicBezTo>
                  <a:pt x="76037" y="47361"/>
                  <a:pt x="63603" y="0"/>
                  <a:pt x="6519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8E599566-1D4F-4885-92A3-80E5BA697D93}"/>
              </a:ext>
            </a:extLst>
          </p:cNvPr>
          <p:cNvSpPr/>
          <p:nvPr/>
        </p:nvSpPr>
        <p:spPr>
          <a:xfrm>
            <a:off x="5484443" y="4903785"/>
            <a:ext cx="219849" cy="151286"/>
          </a:xfrm>
          <a:custGeom>
            <a:avLst/>
            <a:gdLst>
              <a:gd name="connsiteX0" fmla="*/ 216270 w 219849"/>
              <a:gd name="connsiteY0" fmla="*/ 3 h 151286"/>
              <a:gd name="connsiteX1" fmla="*/ 213095 w 219849"/>
              <a:gd name="connsiteY1" fmla="*/ 80965 h 151286"/>
              <a:gd name="connsiteX2" fmla="*/ 152770 w 219849"/>
              <a:gd name="connsiteY2" fmla="*/ 125415 h 151286"/>
              <a:gd name="connsiteX3" fmla="*/ 92445 w 219849"/>
              <a:gd name="connsiteY3" fmla="*/ 139703 h 151286"/>
              <a:gd name="connsiteX4" fmla="*/ 32120 w 219849"/>
              <a:gd name="connsiteY4" fmla="*/ 149228 h 151286"/>
              <a:gd name="connsiteX5" fmla="*/ 3545 w 219849"/>
              <a:gd name="connsiteY5" fmla="*/ 149228 h 151286"/>
              <a:gd name="connsiteX6" fmla="*/ 111495 w 219849"/>
              <a:gd name="connsiteY6" fmla="*/ 127003 h 151286"/>
              <a:gd name="connsiteX7" fmla="*/ 194045 w 219849"/>
              <a:gd name="connsiteY7" fmla="*/ 84140 h 151286"/>
              <a:gd name="connsiteX8" fmla="*/ 216270 w 219849"/>
              <a:gd name="connsiteY8" fmla="*/ 3 h 1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849" h="151286">
                <a:moveTo>
                  <a:pt x="216270" y="3"/>
                </a:moveTo>
                <a:cubicBezTo>
                  <a:pt x="219445" y="-526"/>
                  <a:pt x="223678" y="60063"/>
                  <a:pt x="213095" y="80965"/>
                </a:cubicBezTo>
                <a:cubicBezTo>
                  <a:pt x="202512" y="101867"/>
                  <a:pt x="172878" y="115625"/>
                  <a:pt x="152770" y="125415"/>
                </a:cubicBezTo>
                <a:cubicBezTo>
                  <a:pt x="132662" y="135205"/>
                  <a:pt x="112553" y="135734"/>
                  <a:pt x="92445" y="139703"/>
                </a:cubicBezTo>
                <a:cubicBezTo>
                  <a:pt x="72337" y="143672"/>
                  <a:pt x="46937" y="147641"/>
                  <a:pt x="32120" y="149228"/>
                </a:cubicBezTo>
                <a:cubicBezTo>
                  <a:pt x="17303" y="150815"/>
                  <a:pt x="-9684" y="152932"/>
                  <a:pt x="3545" y="149228"/>
                </a:cubicBezTo>
                <a:cubicBezTo>
                  <a:pt x="16774" y="145524"/>
                  <a:pt x="79745" y="137851"/>
                  <a:pt x="111495" y="127003"/>
                </a:cubicBezTo>
                <a:cubicBezTo>
                  <a:pt x="143245" y="116155"/>
                  <a:pt x="177112" y="103455"/>
                  <a:pt x="194045" y="84140"/>
                </a:cubicBezTo>
                <a:cubicBezTo>
                  <a:pt x="210978" y="64825"/>
                  <a:pt x="213095" y="532"/>
                  <a:pt x="21627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8B02FD4D-CA8E-4AF1-91E8-4C9E2AC4FB32}"/>
              </a:ext>
            </a:extLst>
          </p:cNvPr>
          <p:cNvSpPr/>
          <p:nvPr/>
        </p:nvSpPr>
        <p:spPr>
          <a:xfrm>
            <a:off x="5061612" y="4665073"/>
            <a:ext cx="321707" cy="122848"/>
          </a:xfrm>
          <a:custGeom>
            <a:avLst/>
            <a:gdLst>
              <a:gd name="connsiteX0" fmla="*/ 321601 w 321707"/>
              <a:gd name="connsiteY0" fmla="*/ 122827 h 122848"/>
              <a:gd name="connsiteX1" fmla="*/ 202538 w 321707"/>
              <a:gd name="connsiteY1" fmla="*/ 14877 h 122848"/>
              <a:gd name="connsiteX2" fmla="*/ 150151 w 321707"/>
              <a:gd name="connsiteY2" fmla="*/ 8527 h 122848"/>
              <a:gd name="connsiteX3" fmla="*/ 926 w 321707"/>
              <a:gd name="connsiteY3" fmla="*/ 86315 h 122848"/>
              <a:gd name="connsiteX4" fmla="*/ 91413 w 321707"/>
              <a:gd name="connsiteY4" fmla="*/ 49802 h 122848"/>
              <a:gd name="connsiteX5" fmla="*/ 180313 w 321707"/>
              <a:gd name="connsiteY5" fmla="*/ 24402 h 122848"/>
              <a:gd name="connsiteX6" fmla="*/ 321601 w 321707"/>
              <a:gd name="connsiteY6" fmla="*/ 122827 h 12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707" h="122848">
                <a:moveTo>
                  <a:pt x="321601" y="122827"/>
                </a:moveTo>
                <a:cubicBezTo>
                  <a:pt x="325305" y="121240"/>
                  <a:pt x="231113" y="33927"/>
                  <a:pt x="202538" y="14877"/>
                </a:cubicBezTo>
                <a:cubicBezTo>
                  <a:pt x="173963" y="-4173"/>
                  <a:pt x="183753" y="-3379"/>
                  <a:pt x="150151" y="8527"/>
                </a:cubicBezTo>
                <a:cubicBezTo>
                  <a:pt x="116549" y="20433"/>
                  <a:pt x="10716" y="79436"/>
                  <a:pt x="926" y="86315"/>
                </a:cubicBezTo>
                <a:cubicBezTo>
                  <a:pt x="-8864" y="93194"/>
                  <a:pt x="61515" y="60121"/>
                  <a:pt x="91413" y="49802"/>
                </a:cubicBezTo>
                <a:cubicBezTo>
                  <a:pt x="121311" y="39483"/>
                  <a:pt x="145123" y="13025"/>
                  <a:pt x="180313" y="24402"/>
                </a:cubicBezTo>
                <a:cubicBezTo>
                  <a:pt x="215503" y="35779"/>
                  <a:pt x="317897" y="124414"/>
                  <a:pt x="321601" y="122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7539EF8D-B0A7-43B3-8BDE-CE3BCDD733D7}"/>
              </a:ext>
            </a:extLst>
          </p:cNvPr>
          <p:cNvSpPr/>
          <p:nvPr/>
        </p:nvSpPr>
        <p:spPr>
          <a:xfrm>
            <a:off x="5022671" y="4801861"/>
            <a:ext cx="111080" cy="239311"/>
          </a:xfrm>
          <a:custGeom>
            <a:avLst/>
            <a:gdLst>
              <a:gd name="connsiteX0" fmla="*/ 30342 w 111080"/>
              <a:gd name="connsiteY0" fmla="*/ 327 h 239311"/>
              <a:gd name="connsiteX1" fmla="*/ 1767 w 111080"/>
              <a:gd name="connsiteY1" fmla="*/ 86052 h 239311"/>
              <a:gd name="connsiteX2" fmla="*/ 14467 w 111080"/>
              <a:gd name="connsiteY2" fmla="*/ 147964 h 239311"/>
              <a:gd name="connsiteX3" fmla="*/ 106542 w 111080"/>
              <a:gd name="connsiteY3" fmla="*/ 236864 h 239311"/>
              <a:gd name="connsiteX4" fmla="*/ 92254 w 111080"/>
              <a:gd name="connsiteY4" fmla="*/ 209877 h 239311"/>
              <a:gd name="connsiteX5" fmla="*/ 50979 w 111080"/>
              <a:gd name="connsiteY5" fmla="*/ 162252 h 239311"/>
              <a:gd name="connsiteX6" fmla="*/ 16054 w 111080"/>
              <a:gd name="connsiteY6" fmla="*/ 119389 h 239311"/>
              <a:gd name="connsiteX7" fmla="*/ 30342 w 111080"/>
              <a:gd name="connsiteY7" fmla="*/ 327 h 23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080" h="239311">
                <a:moveTo>
                  <a:pt x="30342" y="327"/>
                </a:moveTo>
                <a:cubicBezTo>
                  <a:pt x="27961" y="-5229"/>
                  <a:pt x="4413" y="61446"/>
                  <a:pt x="1767" y="86052"/>
                </a:cubicBezTo>
                <a:cubicBezTo>
                  <a:pt x="-879" y="110658"/>
                  <a:pt x="-2996" y="122829"/>
                  <a:pt x="14467" y="147964"/>
                </a:cubicBezTo>
                <a:cubicBezTo>
                  <a:pt x="31930" y="173099"/>
                  <a:pt x="93578" y="226545"/>
                  <a:pt x="106542" y="236864"/>
                </a:cubicBezTo>
                <a:cubicBezTo>
                  <a:pt x="119506" y="247183"/>
                  <a:pt x="101514" y="222312"/>
                  <a:pt x="92254" y="209877"/>
                </a:cubicBezTo>
                <a:cubicBezTo>
                  <a:pt x="82994" y="197442"/>
                  <a:pt x="50979" y="162252"/>
                  <a:pt x="50979" y="162252"/>
                </a:cubicBezTo>
                <a:cubicBezTo>
                  <a:pt x="38279" y="147171"/>
                  <a:pt x="20552" y="144260"/>
                  <a:pt x="16054" y="119389"/>
                </a:cubicBezTo>
                <a:cubicBezTo>
                  <a:pt x="11556" y="94518"/>
                  <a:pt x="32723" y="5883"/>
                  <a:pt x="30342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EE02D41B-D1A4-4428-9CB2-059C984CF394}"/>
              </a:ext>
            </a:extLst>
          </p:cNvPr>
          <p:cNvSpPr/>
          <p:nvPr/>
        </p:nvSpPr>
        <p:spPr>
          <a:xfrm>
            <a:off x="5138661" y="4956799"/>
            <a:ext cx="327138" cy="109219"/>
          </a:xfrm>
          <a:custGeom>
            <a:avLst/>
            <a:gdLst>
              <a:gd name="connsiteX0" fmla="*/ 77 w 327138"/>
              <a:gd name="connsiteY0" fmla="*/ 75576 h 109219"/>
              <a:gd name="connsiteX1" fmla="*/ 158827 w 327138"/>
              <a:gd name="connsiteY1" fmla="*/ 16839 h 109219"/>
              <a:gd name="connsiteX2" fmla="*/ 204864 w 327138"/>
              <a:gd name="connsiteY2" fmla="*/ 40651 h 109219"/>
              <a:gd name="connsiteX3" fmla="*/ 285827 w 327138"/>
              <a:gd name="connsiteY3" fmla="*/ 81926 h 109219"/>
              <a:gd name="connsiteX4" fmla="*/ 327102 w 327138"/>
              <a:gd name="connsiteY4" fmla="*/ 108914 h 109219"/>
              <a:gd name="connsiteX5" fmla="*/ 279477 w 327138"/>
              <a:gd name="connsiteY5" fmla="*/ 64464 h 109219"/>
              <a:gd name="connsiteX6" fmla="*/ 190577 w 327138"/>
              <a:gd name="connsiteY6" fmla="*/ 10489 h 109219"/>
              <a:gd name="connsiteX7" fmla="*/ 138189 w 327138"/>
              <a:gd name="connsiteY7" fmla="*/ 5726 h 109219"/>
              <a:gd name="connsiteX8" fmla="*/ 77 w 327138"/>
              <a:gd name="connsiteY8" fmla="*/ 75576 h 109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138" h="109219">
                <a:moveTo>
                  <a:pt x="77" y="75576"/>
                </a:moveTo>
                <a:cubicBezTo>
                  <a:pt x="3517" y="77428"/>
                  <a:pt x="124696" y="22660"/>
                  <a:pt x="158827" y="16839"/>
                </a:cubicBezTo>
                <a:cubicBezTo>
                  <a:pt x="192958" y="11018"/>
                  <a:pt x="204864" y="40651"/>
                  <a:pt x="204864" y="40651"/>
                </a:cubicBezTo>
                <a:cubicBezTo>
                  <a:pt x="226031" y="51499"/>
                  <a:pt x="265454" y="70549"/>
                  <a:pt x="285827" y="81926"/>
                </a:cubicBezTo>
                <a:cubicBezTo>
                  <a:pt x="306200" y="93303"/>
                  <a:pt x="328160" y="111824"/>
                  <a:pt x="327102" y="108914"/>
                </a:cubicBezTo>
                <a:cubicBezTo>
                  <a:pt x="326044" y="106004"/>
                  <a:pt x="302231" y="80868"/>
                  <a:pt x="279477" y="64464"/>
                </a:cubicBezTo>
                <a:cubicBezTo>
                  <a:pt x="256723" y="48060"/>
                  <a:pt x="214125" y="20279"/>
                  <a:pt x="190577" y="10489"/>
                </a:cubicBezTo>
                <a:cubicBezTo>
                  <a:pt x="167029" y="699"/>
                  <a:pt x="167822" y="-4857"/>
                  <a:pt x="138189" y="5726"/>
                </a:cubicBezTo>
                <a:cubicBezTo>
                  <a:pt x="108556" y="16309"/>
                  <a:pt x="-3363" y="73724"/>
                  <a:pt x="77" y="75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17FC8AE2-480A-49A3-83CA-995EBAAE323F}"/>
              </a:ext>
            </a:extLst>
          </p:cNvPr>
          <p:cNvSpPr/>
          <p:nvPr/>
        </p:nvSpPr>
        <p:spPr>
          <a:xfrm>
            <a:off x="5424470" y="4903485"/>
            <a:ext cx="125178" cy="76634"/>
          </a:xfrm>
          <a:custGeom>
            <a:avLst/>
            <a:gdLst>
              <a:gd name="connsiteX0" fmla="*/ 18 w 125178"/>
              <a:gd name="connsiteY0" fmla="*/ 303 h 76634"/>
              <a:gd name="connsiteX1" fmla="*/ 88918 w 125178"/>
              <a:gd name="connsiteY1" fmla="*/ 32053 h 76634"/>
              <a:gd name="connsiteX2" fmla="*/ 123843 w 125178"/>
              <a:gd name="connsiteY2" fmla="*/ 76503 h 76634"/>
              <a:gd name="connsiteX3" fmla="*/ 115905 w 125178"/>
              <a:gd name="connsiteY3" fmla="*/ 44753 h 76634"/>
              <a:gd name="connsiteX4" fmla="*/ 96855 w 125178"/>
              <a:gd name="connsiteY4" fmla="*/ 17765 h 76634"/>
              <a:gd name="connsiteX5" fmla="*/ 18 w 125178"/>
              <a:gd name="connsiteY5" fmla="*/ 303 h 76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178" h="76634">
                <a:moveTo>
                  <a:pt x="18" y="303"/>
                </a:moveTo>
                <a:cubicBezTo>
                  <a:pt x="-1305" y="2684"/>
                  <a:pt x="68281" y="19353"/>
                  <a:pt x="88918" y="32053"/>
                </a:cubicBezTo>
                <a:cubicBezTo>
                  <a:pt x="109555" y="44753"/>
                  <a:pt x="119345" y="74386"/>
                  <a:pt x="123843" y="76503"/>
                </a:cubicBezTo>
                <a:cubicBezTo>
                  <a:pt x="128341" y="78620"/>
                  <a:pt x="120403" y="54543"/>
                  <a:pt x="115905" y="44753"/>
                </a:cubicBezTo>
                <a:cubicBezTo>
                  <a:pt x="111407" y="34963"/>
                  <a:pt x="112994" y="25438"/>
                  <a:pt x="96855" y="17765"/>
                </a:cubicBezTo>
                <a:cubicBezTo>
                  <a:pt x="80716" y="10092"/>
                  <a:pt x="1341" y="-2078"/>
                  <a:pt x="18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E9333E3F-0D35-49AB-96EA-A30657155CA8}"/>
              </a:ext>
            </a:extLst>
          </p:cNvPr>
          <p:cNvSpPr/>
          <p:nvPr/>
        </p:nvSpPr>
        <p:spPr>
          <a:xfrm>
            <a:off x="5465619" y="4743303"/>
            <a:ext cx="78093" cy="100310"/>
          </a:xfrm>
          <a:custGeom>
            <a:avLst/>
            <a:gdLst>
              <a:gd name="connsiteX0" fmla="*/ 77931 w 78093"/>
              <a:gd name="connsiteY0" fmla="*/ 147 h 100310"/>
              <a:gd name="connsiteX1" fmla="*/ 49356 w 78093"/>
              <a:gd name="connsiteY1" fmla="*/ 44597 h 100310"/>
              <a:gd name="connsiteX2" fmla="*/ 8081 w 78093"/>
              <a:gd name="connsiteY2" fmla="*/ 60472 h 100310"/>
              <a:gd name="connsiteX3" fmla="*/ 1731 w 78093"/>
              <a:gd name="connsiteY3" fmla="*/ 100160 h 100310"/>
              <a:gd name="connsiteX4" fmla="*/ 3319 w 78093"/>
              <a:gd name="connsiteY4" fmla="*/ 44597 h 100310"/>
              <a:gd name="connsiteX5" fmla="*/ 36656 w 78093"/>
              <a:gd name="connsiteY5" fmla="*/ 30310 h 100310"/>
              <a:gd name="connsiteX6" fmla="*/ 77931 w 78093"/>
              <a:gd name="connsiteY6" fmla="*/ 147 h 10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093" h="100310">
                <a:moveTo>
                  <a:pt x="77931" y="147"/>
                </a:moveTo>
                <a:cubicBezTo>
                  <a:pt x="80048" y="2528"/>
                  <a:pt x="60998" y="34543"/>
                  <a:pt x="49356" y="44597"/>
                </a:cubicBezTo>
                <a:cubicBezTo>
                  <a:pt x="37714" y="54651"/>
                  <a:pt x="16018" y="51212"/>
                  <a:pt x="8081" y="60472"/>
                </a:cubicBezTo>
                <a:cubicBezTo>
                  <a:pt x="144" y="69732"/>
                  <a:pt x="2525" y="102806"/>
                  <a:pt x="1731" y="100160"/>
                </a:cubicBezTo>
                <a:cubicBezTo>
                  <a:pt x="937" y="97514"/>
                  <a:pt x="-2502" y="56239"/>
                  <a:pt x="3319" y="44597"/>
                </a:cubicBezTo>
                <a:cubicBezTo>
                  <a:pt x="9140" y="32955"/>
                  <a:pt x="24750" y="35602"/>
                  <a:pt x="36656" y="30310"/>
                </a:cubicBezTo>
                <a:cubicBezTo>
                  <a:pt x="48562" y="25018"/>
                  <a:pt x="75814" y="-2234"/>
                  <a:pt x="77931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AEEC825C-5C2B-4028-AC56-01F0CABFC4BB}"/>
              </a:ext>
            </a:extLst>
          </p:cNvPr>
          <p:cNvSpPr/>
          <p:nvPr/>
        </p:nvSpPr>
        <p:spPr>
          <a:xfrm>
            <a:off x="5679876" y="4783134"/>
            <a:ext cx="22722" cy="85742"/>
          </a:xfrm>
          <a:custGeom>
            <a:avLst/>
            <a:gdLst>
              <a:gd name="connsiteX0" fmla="*/ 12899 w 22722"/>
              <a:gd name="connsiteY0" fmla="*/ 4 h 85742"/>
              <a:gd name="connsiteX1" fmla="*/ 22424 w 22722"/>
              <a:gd name="connsiteY1" fmla="*/ 57154 h 85742"/>
              <a:gd name="connsiteX2" fmla="*/ 199 w 22722"/>
              <a:gd name="connsiteY2" fmla="*/ 85729 h 85742"/>
              <a:gd name="connsiteX3" fmla="*/ 11312 w 22722"/>
              <a:gd name="connsiteY3" fmla="*/ 60329 h 85742"/>
              <a:gd name="connsiteX4" fmla="*/ 12899 w 22722"/>
              <a:gd name="connsiteY4" fmla="*/ 4 h 8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22" h="85742">
                <a:moveTo>
                  <a:pt x="12899" y="4"/>
                </a:moveTo>
                <a:cubicBezTo>
                  <a:pt x="14751" y="-525"/>
                  <a:pt x="24541" y="42867"/>
                  <a:pt x="22424" y="57154"/>
                </a:cubicBezTo>
                <a:cubicBezTo>
                  <a:pt x="20307" y="71442"/>
                  <a:pt x="2051" y="85200"/>
                  <a:pt x="199" y="85729"/>
                </a:cubicBezTo>
                <a:cubicBezTo>
                  <a:pt x="-1653" y="86258"/>
                  <a:pt x="9989" y="71177"/>
                  <a:pt x="11312" y="60329"/>
                </a:cubicBezTo>
                <a:cubicBezTo>
                  <a:pt x="12635" y="49481"/>
                  <a:pt x="11047" y="533"/>
                  <a:pt x="1289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4862F896-79BD-487B-B657-5222C9D7270C}"/>
              </a:ext>
            </a:extLst>
          </p:cNvPr>
          <p:cNvSpPr/>
          <p:nvPr/>
        </p:nvSpPr>
        <p:spPr>
          <a:xfrm>
            <a:off x="4243370" y="3519419"/>
            <a:ext cx="223895" cy="38332"/>
          </a:xfrm>
          <a:custGeom>
            <a:avLst/>
            <a:gdLst>
              <a:gd name="connsiteX0" fmla="*/ 18 w 223895"/>
              <a:gd name="connsiteY0" fmla="*/ 38169 h 38332"/>
              <a:gd name="connsiteX1" fmla="*/ 142893 w 223895"/>
              <a:gd name="connsiteY1" fmla="*/ 14356 h 38332"/>
              <a:gd name="connsiteX2" fmla="*/ 223855 w 223895"/>
              <a:gd name="connsiteY2" fmla="*/ 27056 h 38332"/>
              <a:gd name="connsiteX3" fmla="*/ 133368 w 223895"/>
              <a:gd name="connsiteY3" fmla="*/ 69 h 38332"/>
              <a:gd name="connsiteX4" fmla="*/ 18 w 223895"/>
              <a:gd name="connsiteY4" fmla="*/ 38169 h 38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895" h="38332">
                <a:moveTo>
                  <a:pt x="18" y="38169"/>
                </a:moveTo>
                <a:cubicBezTo>
                  <a:pt x="1606" y="40550"/>
                  <a:pt x="105587" y="16208"/>
                  <a:pt x="142893" y="14356"/>
                </a:cubicBezTo>
                <a:cubicBezTo>
                  <a:pt x="180199" y="12504"/>
                  <a:pt x="225443" y="29437"/>
                  <a:pt x="223855" y="27056"/>
                </a:cubicBezTo>
                <a:cubicBezTo>
                  <a:pt x="222268" y="24675"/>
                  <a:pt x="169880" y="-1518"/>
                  <a:pt x="133368" y="69"/>
                </a:cubicBezTo>
                <a:cubicBezTo>
                  <a:pt x="96856" y="1656"/>
                  <a:pt x="-1570" y="35788"/>
                  <a:pt x="18" y="38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CA92156-18DF-4F52-80B9-9614003CF5B5}"/>
              </a:ext>
            </a:extLst>
          </p:cNvPr>
          <p:cNvSpPr/>
          <p:nvPr/>
        </p:nvSpPr>
        <p:spPr>
          <a:xfrm>
            <a:off x="4169824" y="3574395"/>
            <a:ext cx="262506" cy="54852"/>
          </a:xfrm>
          <a:custGeom>
            <a:avLst/>
            <a:gdLst>
              <a:gd name="connsiteX0" fmla="*/ 539 w 262506"/>
              <a:gd name="connsiteY0" fmla="*/ 54630 h 54852"/>
              <a:gd name="connsiteX1" fmla="*/ 178339 w 262506"/>
              <a:gd name="connsiteY1" fmla="*/ 22880 h 54852"/>
              <a:gd name="connsiteX2" fmla="*/ 262476 w 262506"/>
              <a:gd name="connsiteY2" fmla="*/ 35580 h 54852"/>
              <a:gd name="connsiteX3" fmla="*/ 170401 w 262506"/>
              <a:gd name="connsiteY3" fmla="*/ 8593 h 54852"/>
              <a:gd name="connsiteX4" fmla="*/ 124364 w 262506"/>
              <a:gd name="connsiteY4" fmla="*/ 3830 h 54852"/>
              <a:gd name="connsiteX5" fmla="*/ 539 w 262506"/>
              <a:gd name="connsiteY5" fmla="*/ 54630 h 54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506" h="54852">
                <a:moveTo>
                  <a:pt x="539" y="54630"/>
                </a:moveTo>
                <a:cubicBezTo>
                  <a:pt x="9535" y="57805"/>
                  <a:pt x="134683" y="26055"/>
                  <a:pt x="178339" y="22880"/>
                </a:cubicBezTo>
                <a:cubicBezTo>
                  <a:pt x="221995" y="19705"/>
                  <a:pt x="263799" y="37961"/>
                  <a:pt x="262476" y="35580"/>
                </a:cubicBezTo>
                <a:cubicBezTo>
                  <a:pt x="261153" y="33199"/>
                  <a:pt x="193420" y="13885"/>
                  <a:pt x="170401" y="8593"/>
                </a:cubicBezTo>
                <a:cubicBezTo>
                  <a:pt x="147382" y="3301"/>
                  <a:pt x="151087" y="-4901"/>
                  <a:pt x="124364" y="3830"/>
                </a:cubicBezTo>
                <a:cubicBezTo>
                  <a:pt x="97641" y="12561"/>
                  <a:pt x="-8457" y="51455"/>
                  <a:pt x="539" y="54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AAE09440-2BFF-42E0-A811-58B70854F74C}"/>
              </a:ext>
            </a:extLst>
          </p:cNvPr>
          <p:cNvSpPr/>
          <p:nvPr/>
        </p:nvSpPr>
        <p:spPr>
          <a:xfrm>
            <a:off x="4653624" y="5397466"/>
            <a:ext cx="412902" cy="50551"/>
          </a:xfrm>
          <a:custGeom>
            <a:avLst/>
            <a:gdLst>
              <a:gd name="connsiteX0" fmla="*/ 926 w 412902"/>
              <a:gd name="connsiteY0" fmla="*/ 34 h 50551"/>
              <a:gd name="connsiteX1" fmla="*/ 159676 w 412902"/>
              <a:gd name="connsiteY1" fmla="*/ 36547 h 50551"/>
              <a:gd name="connsiteX2" fmla="*/ 405739 w 412902"/>
              <a:gd name="connsiteY2" fmla="*/ 1622 h 50551"/>
              <a:gd name="connsiteX3" fmla="*/ 337476 w 412902"/>
              <a:gd name="connsiteY3" fmla="*/ 27022 h 50551"/>
              <a:gd name="connsiteX4" fmla="*/ 239051 w 412902"/>
              <a:gd name="connsiteY4" fmla="*/ 49247 h 50551"/>
              <a:gd name="connsiteX5" fmla="*/ 100939 w 412902"/>
              <a:gd name="connsiteY5" fmla="*/ 44484 h 50551"/>
              <a:gd name="connsiteX6" fmla="*/ 926 w 412902"/>
              <a:gd name="connsiteY6" fmla="*/ 34 h 5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902" h="50551">
                <a:moveTo>
                  <a:pt x="926" y="34"/>
                </a:moveTo>
                <a:cubicBezTo>
                  <a:pt x="10715" y="-1289"/>
                  <a:pt x="92207" y="36282"/>
                  <a:pt x="159676" y="36547"/>
                </a:cubicBezTo>
                <a:cubicBezTo>
                  <a:pt x="227145" y="36812"/>
                  <a:pt x="376106" y="3209"/>
                  <a:pt x="405739" y="1622"/>
                </a:cubicBezTo>
                <a:cubicBezTo>
                  <a:pt x="435372" y="35"/>
                  <a:pt x="365257" y="19084"/>
                  <a:pt x="337476" y="27022"/>
                </a:cubicBezTo>
                <a:cubicBezTo>
                  <a:pt x="309695" y="34960"/>
                  <a:pt x="278474" y="46337"/>
                  <a:pt x="239051" y="49247"/>
                </a:cubicBezTo>
                <a:cubicBezTo>
                  <a:pt x="199628" y="52157"/>
                  <a:pt x="140627" y="50040"/>
                  <a:pt x="100939" y="44484"/>
                </a:cubicBezTo>
                <a:cubicBezTo>
                  <a:pt x="61252" y="38928"/>
                  <a:pt x="-8863" y="1357"/>
                  <a:pt x="926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C698E73E-0426-4EAC-8F84-7C1686909D40}"/>
              </a:ext>
            </a:extLst>
          </p:cNvPr>
          <p:cNvSpPr/>
          <p:nvPr/>
        </p:nvSpPr>
        <p:spPr>
          <a:xfrm>
            <a:off x="5065713" y="5359351"/>
            <a:ext cx="344701" cy="63549"/>
          </a:xfrm>
          <a:custGeom>
            <a:avLst/>
            <a:gdLst>
              <a:gd name="connsiteX0" fmla="*/ 0 w 344701"/>
              <a:gd name="connsiteY0" fmla="*/ 63549 h 63549"/>
              <a:gd name="connsiteX1" fmla="*/ 136525 w 344701"/>
              <a:gd name="connsiteY1" fmla="*/ 34974 h 63549"/>
              <a:gd name="connsiteX2" fmla="*/ 217487 w 344701"/>
              <a:gd name="connsiteY2" fmla="*/ 17512 h 63549"/>
              <a:gd name="connsiteX3" fmla="*/ 344487 w 344701"/>
              <a:gd name="connsiteY3" fmla="*/ 11162 h 63549"/>
              <a:gd name="connsiteX4" fmla="*/ 246062 w 344701"/>
              <a:gd name="connsiteY4" fmla="*/ 49 h 63549"/>
              <a:gd name="connsiteX5" fmla="*/ 179387 w 344701"/>
              <a:gd name="connsiteY5" fmla="*/ 15924 h 63549"/>
              <a:gd name="connsiteX6" fmla="*/ 0 w 344701"/>
              <a:gd name="connsiteY6" fmla="*/ 63549 h 6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701" h="63549">
                <a:moveTo>
                  <a:pt x="0" y="63549"/>
                </a:moveTo>
                <a:lnTo>
                  <a:pt x="136525" y="34974"/>
                </a:lnTo>
                <a:cubicBezTo>
                  <a:pt x="172773" y="27301"/>
                  <a:pt x="182827" y="21481"/>
                  <a:pt x="217487" y="17512"/>
                </a:cubicBezTo>
                <a:cubicBezTo>
                  <a:pt x="252147" y="13543"/>
                  <a:pt x="339725" y="14072"/>
                  <a:pt x="344487" y="11162"/>
                </a:cubicBezTo>
                <a:cubicBezTo>
                  <a:pt x="349249" y="8252"/>
                  <a:pt x="273579" y="-745"/>
                  <a:pt x="246062" y="49"/>
                </a:cubicBezTo>
                <a:cubicBezTo>
                  <a:pt x="218545" y="843"/>
                  <a:pt x="179387" y="15924"/>
                  <a:pt x="179387" y="15924"/>
                </a:cubicBezTo>
                <a:lnTo>
                  <a:pt x="0" y="6354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F2871240-E1CD-4BAA-B317-5CCDCBC8DCE2}"/>
              </a:ext>
            </a:extLst>
          </p:cNvPr>
          <p:cNvSpPr/>
          <p:nvPr/>
        </p:nvSpPr>
        <p:spPr>
          <a:xfrm>
            <a:off x="5427424" y="5325499"/>
            <a:ext cx="121767" cy="56786"/>
          </a:xfrm>
          <a:custGeom>
            <a:avLst/>
            <a:gdLst>
              <a:gd name="connsiteX0" fmla="*/ 239 w 121767"/>
              <a:gd name="connsiteY0" fmla="*/ 56126 h 56786"/>
              <a:gd name="connsiteX1" fmla="*/ 117714 w 121767"/>
              <a:gd name="connsiteY1" fmla="*/ 564 h 56786"/>
              <a:gd name="connsiteX2" fmla="*/ 87551 w 121767"/>
              <a:gd name="connsiteY2" fmla="*/ 29139 h 56786"/>
              <a:gd name="connsiteX3" fmla="*/ 239 w 121767"/>
              <a:gd name="connsiteY3" fmla="*/ 56126 h 5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767" h="56786">
                <a:moveTo>
                  <a:pt x="239" y="56126"/>
                </a:moveTo>
                <a:cubicBezTo>
                  <a:pt x="5266" y="51364"/>
                  <a:pt x="103162" y="5062"/>
                  <a:pt x="117714" y="564"/>
                </a:cubicBezTo>
                <a:cubicBezTo>
                  <a:pt x="132266" y="-3934"/>
                  <a:pt x="104220" y="19614"/>
                  <a:pt x="87551" y="29139"/>
                </a:cubicBezTo>
                <a:cubicBezTo>
                  <a:pt x="70882" y="38664"/>
                  <a:pt x="-4788" y="60888"/>
                  <a:pt x="239" y="56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9A728D29-DC04-48DC-9E2F-373ACDBAAAD3}"/>
              </a:ext>
            </a:extLst>
          </p:cNvPr>
          <p:cNvSpPr/>
          <p:nvPr/>
        </p:nvSpPr>
        <p:spPr>
          <a:xfrm>
            <a:off x="5548260" y="5347957"/>
            <a:ext cx="168396" cy="84976"/>
          </a:xfrm>
          <a:custGeom>
            <a:avLst/>
            <a:gdLst>
              <a:gd name="connsiteX0" fmla="*/ 53 w 168396"/>
              <a:gd name="connsiteY0" fmla="*/ 331 h 84976"/>
              <a:gd name="connsiteX1" fmla="*/ 65140 w 168396"/>
              <a:gd name="connsiteY1" fmla="*/ 19381 h 84976"/>
              <a:gd name="connsiteX2" fmla="*/ 95303 w 168396"/>
              <a:gd name="connsiteY2" fmla="*/ 63831 h 84976"/>
              <a:gd name="connsiteX3" fmla="*/ 168328 w 168396"/>
              <a:gd name="connsiteY3" fmla="*/ 40018 h 84976"/>
              <a:gd name="connsiteX4" fmla="*/ 108003 w 168396"/>
              <a:gd name="connsiteY4" fmla="*/ 84468 h 84976"/>
              <a:gd name="connsiteX5" fmla="*/ 79428 w 168396"/>
              <a:gd name="connsiteY5" fmla="*/ 62243 h 84976"/>
              <a:gd name="connsiteX6" fmla="*/ 54028 w 168396"/>
              <a:gd name="connsiteY6" fmla="*/ 33668 h 84976"/>
              <a:gd name="connsiteX7" fmla="*/ 53 w 168396"/>
              <a:gd name="connsiteY7" fmla="*/ 331 h 8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396" h="84976">
                <a:moveTo>
                  <a:pt x="53" y="331"/>
                </a:moveTo>
                <a:cubicBezTo>
                  <a:pt x="1905" y="-2050"/>
                  <a:pt x="49265" y="8798"/>
                  <a:pt x="65140" y="19381"/>
                </a:cubicBezTo>
                <a:cubicBezTo>
                  <a:pt x="81015" y="29964"/>
                  <a:pt x="78105" y="60392"/>
                  <a:pt x="95303" y="63831"/>
                </a:cubicBezTo>
                <a:cubicBezTo>
                  <a:pt x="112501" y="67270"/>
                  <a:pt x="166211" y="36579"/>
                  <a:pt x="168328" y="40018"/>
                </a:cubicBezTo>
                <a:cubicBezTo>
                  <a:pt x="170445" y="43458"/>
                  <a:pt x="122820" y="80764"/>
                  <a:pt x="108003" y="84468"/>
                </a:cubicBezTo>
                <a:cubicBezTo>
                  <a:pt x="93186" y="88172"/>
                  <a:pt x="88424" y="70710"/>
                  <a:pt x="79428" y="62243"/>
                </a:cubicBezTo>
                <a:cubicBezTo>
                  <a:pt x="70432" y="53776"/>
                  <a:pt x="63289" y="42664"/>
                  <a:pt x="54028" y="33668"/>
                </a:cubicBezTo>
                <a:cubicBezTo>
                  <a:pt x="44768" y="24672"/>
                  <a:pt x="-1799" y="2712"/>
                  <a:pt x="53" y="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06BCF3F4-43BC-4E53-88F3-7E53B3374009}"/>
              </a:ext>
            </a:extLst>
          </p:cNvPr>
          <p:cNvSpPr/>
          <p:nvPr/>
        </p:nvSpPr>
        <p:spPr>
          <a:xfrm>
            <a:off x="4683005" y="5440295"/>
            <a:ext cx="663841" cy="106643"/>
          </a:xfrm>
          <a:custGeom>
            <a:avLst/>
            <a:gdLst>
              <a:gd name="connsiteX0" fmla="*/ 120 w 663841"/>
              <a:gd name="connsiteY0" fmla="*/ 68 h 106643"/>
              <a:gd name="connsiteX1" fmla="*/ 319208 w 663841"/>
              <a:gd name="connsiteY1" fmla="*/ 61980 h 106643"/>
              <a:gd name="connsiteX2" fmla="*/ 477958 w 663841"/>
              <a:gd name="connsiteY2" fmla="*/ 96905 h 106643"/>
              <a:gd name="connsiteX3" fmla="*/ 663695 w 663841"/>
              <a:gd name="connsiteY3" fmla="*/ 88968 h 106643"/>
              <a:gd name="connsiteX4" fmla="*/ 504945 w 663841"/>
              <a:gd name="connsiteY4" fmla="*/ 106430 h 106643"/>
              <a:gd name="connsiteX5" fmla="*/ 284283 w 663841"/>
              <a:gd name="connsiteY5" fmla="*/ 74680 h 106643"/>
              <a:gd name="connsiteX6" fmla="*/ 120 w 663841"/>
              <a:gd name="connsiteY6" fmla="*/ 68 h 10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3841" h="106643">
                <a:moveTo>
                  <a:pt x="120" y="68"/>
                </a:moveTo>
                <a:cubicBezTo>
                  <a:pt x="5941" y="-2049"/>
                  <a:pt x="239568" y="45841"/>
                  <a:pt x="319208" y="61980"/>
                </a:cubicBezTo>
                <a:cubicBezTo>
                  <a:pt x="398848" y="78119"/>
                  <a:pt x="420544" y="92407"/>
                  <a:pt x="477958" y="96905"/>
                </a:cubicBezTo>
                <a:cubicBezTo>
                  <a:pt x="535372" y="101403"/>
                  <a:pt x="659197" y="87381"/>
                  <a:pt x="663695" y="88968"/>
                </a:cubicBezTo>
                <a:cubicBezTo>
                  <a:pt x="668193" y="90555"/>
                  <a:pt x="568180" y="108811"/>
                  <a:pt x="504945" y="106430"/>
                </a:cubicBezTo>
                <a:cubicBezTo>
                  <a:pt x="441710" y="104049"/>
                  <a:pt x="367891" y="90290"/>
                  <a:pt x="284283" y="74680"/>
                </a:cubicBezTo>
                <a:cubicBezTo>
                  <a:pt x="200675" y="59070"/>
                  <a:pt x="-5701" y="2185"/>
                  <a:pt x="120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83A9731A-360E-4993-9E06-1154B7221C75}"/>
              </a:ext>
            </a:extLst>
          </p:cNvPr>
          <p:cNvSpPr/>
          <p:nvPr/>
        </p:nvSpPr>
        <p:spPr>
          <a:xfrm>
            <a:off x="5373664" y="5443532"/>
            <a:ext cx="286561" cy="92758"/>
          </a:xfrm>
          <a:custGeom>
            <a:avLst/>
            <a:gdLst>
              <a:gd name="connsiteX0" fmla="*/ 24 w 286561"/>
              <a:gd name="connsiteY0" fmla="*/ 92081 h 92758"/>
              <a:gd name="connsiteX1" fmla="*/ 169886 w 286561"/>
              <a:gd name="connsiteY1" fmla="*/ 71443 h 92758"/>
              <a:gd name="connsiteX2" fmla="*/ 227036 w 286561"/>
              <a:gd name="connsiteY2" fmla="*/ 42868 h 92758"/>
              <a:gd name="connsiteX3" fmla="*/ 285774 w 286561"/>
              <a:gd name="connsiteY3" fmla="*/ 6 h 92758"/>
              <a:gd name="connsiteX4" fmla="*/ 182586 w 286561"/>
              <a:gd name="connsiteY4" fmla="*/ 46043 h 92758"/>
              <a:gd name="connsiteX5" fmla="*/ 24 w 286561"/>
              <a:gd name="connsiteY5" fmla="*/ 92081 h 9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561" h="92758">
                <a:moveTo>
                  <a:pt x="24" y="92081"/>
                </a:moveTo>
                <a:cubicBezTo>
                  <a:pt x="-2093" y="96314"/>
                  <a:pt x="132051" y="79645"/>
                  <a:pt x="169886" y="71443"/>
                </a:cubicBezTo>
                <a:cubicBezTo>
                  <a:pt x="207721" y="63241"/>
                  <a:pt x="207721" y="54774"/>
                  <a:pt x="227036" y="42868"/>
                </a:cubicBezTo>
                <a:cubicBezTo>
                  <a:pt x="246351" y="30962"/>
                  <a:pt x="293182" y="-523"/>
                  <a:pt x="285774" y="6"/>
                </a:cubicBezTo>
                <a:cubicBezTo>
                  <a:pt x="278366" y="535"/>
                  <a:pt x="228359" y="30433"/>
                  <a:pt x="182586" y="46043"/>
                </a:cubicBezTo>
                <a:cubicBezTo>
                  <a:pt x="136813" y="61653"/>
                  <a:pt x="2141" y="87848"/>
                  <a:pt x="24" y="92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BD21FB39-3AB6-498B-900F-07F1A5CC4E1F}"/>
              </a:ext>
            </a:extLst>
          </p:cNvPr>
          <p:cNvSpPr/>
          <p:nvPr/>
        </p:nvSpPr>
        <p:spPr>
          <a:xfrm>
            <a:off x="4701526" y="5469863"/>
            <a:ext cx="507138" cy="264994"/>
          </a:xfrm>
          <a:custGeom>
            <a:avLst/>
            <a:gdLst>
              <a:gd name="connsiteX0" fmla="*/ 649 w 507138"/>
              <a:gd name="connsiteY0" fmla="*/ 662 h 264994"/>
              <a:gd name="connsiteX1" fmla="*/ 148287 w 507138"/>
              <a:gd name="connsiteY1" fmla="*/ 84800 h 264994"/>
              <a:gd name="connsiteX2" fmla="*/ 311799 w 507138"/>
              <a:gd name="connsiteY2" fmla="*/ 170525 h 264994"/>
              <a:gd name="connsiteX3" fmla="*/ 465787 w 507138"/>
              <a:gd name="connsiteY3" fmla="*/ 246725 h 264994"/>
              <a:gd name="connsiteX4" fmla="*/ 507062 w 507138"/>
              <a:gd name="connsiteY4" fmla="*/ 264187 h 264994"/>
              <a:gd name="connsiteX5" fmla="*/ 459437 w 507138"/>
              <a:gd name="connsiteY5" fmla="*/ 229262 h 264994"/>
              <a:gd name="connsiteX6" fmla="*/ 386412 w 507138"/>
              <a:gd name="connsiteY6" fmla="*/ 195925 h 264994"/>
              <a:gd name="connsiteX7" fmla="*/ 300687 w 507138"/>
              <a:gd name="connsiteY7" fmla="*/ 135600 h 264994"/>
              <a:gd name="connsiteX8" fmla="*/ 102249 w 507138"/>
              <a:gd name="connsiteY8" fmla="*/ 49875 h 264994"/>
              <a:gd name="connsiteX9" fmla="*/ 649 w 507138"/>
              <a:gd name="connsiteY9" fmla="*/ 662 h 264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7138" h="264994">
                <a:moveTo>
                  <a:pt x="649" y="662"/>
                </a:moveTo>
                <a:cubicBezTo>
                  <a:pt x="8322" y="6483"/>
                  <a:pt x="96429" y="56490"/>
                  <a:pt x="148287" y="84800"/>
                </a:cubicBezTo>
                <a:cubicBezTo>
                  <a:pt x="200145" y="113110"/>
                  <a:pt x="258882" y="143538"/>
                  <a:pt x="311799" y="170525"/>
                </a:cubicBezTo>
                <a:cubicBezTo>
                  <a:pt x="364716" y="197512"/>
                  <a:pt x="433243" y="231115"/>
                  <a:pt x="465787" y="246725"/>
                </a:cubicBezTo>
                <a:cubicBezTo>
                  <a:pt x="498331" y="262335"/>
                  <a:pt x="508120" y="267097"/>
                  <a:pt x="507062" y="264187"/>
                </a:cubicBezTo>
                <a:cubicBezTo>
                  <a:pt x="506004" y="261277"/>
                  <a:pt x="479545" y="240639"/>
                  <a:pt x="459437" y="229262"/>
                </a:cubicBezTo>
                <a:cubicBezTo>
                  <a:pt x="439329" y="217885"/>
                  <a:pt x="412870" y="211535"/>
                  <a:pt x="386412" y="195925"/>
                </a:cubicBezTo>
                <a:cubicBezTo>
                  <a:pt x="359954" y="180315"/>
                  <a:pt x="348047" y="159942"/>
                  <a:pt x="300687" y="135600"/>
                </a:cubicBezTo>
                <a:cubicBezTo>
                  <a:pt x="253327" y="111258"/>
                  <a:pt x="149610" y="71042"/>
                  <a:pt x="102249" y="49875"/>
                </a:cubicBezTo>
                <a:cubicBezTo>
                  <a:pt x="54889" y="28708"/>
                  <a:pt x="-7024" y="-5159"/>
                  <a:pt x="649" y="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B82E3A98-B055-4A48-83FA-006C8DC8ACD2}"/>
              </a:ext>
            </a:extLst>
          </p:cNvPr>
          <p:cNvSpPr/>
          <p:nvPr/>
        </p:nvSpPr>
        <p:spPr>
          <a:xfrm>
            <a:off x="5451929" y="5465532"/>
            <a:ext cx="199619" cy="249018"/>
          </a:xfrm>
          <a:custGeom>
            <a:avLst/>
            <a:gdLst>
              <a:gd name="connsiteX0" fmla="*/ 199571 w 199619"/>
              <a:gd name="connsiteY0" fmla="*/ 231 h 249018"/>
              <a:gd name="connsiteX1" fmla="*/ 129721 w 199619"/>
              <a:gd name="connsiteY1" fmla="*/ 131993 h 249018"/>
              <a:gd name="connsiteX2" fmla="*/ 2721 w 199619"/>
              <a:gd name="connsiteY2" fmla="*/ 247881 h 249018"/>
              <a:gd name="connsiteX3" fmla="*/ 50346 w 199619"/>
              <a:gd name="connsiteY3" fmla="*/ 185968 h 249018"/>
              <a:gd name="connsiteX4" fmla="*/ 139246 w 199619"/>
              <a:gd name="connsiteY4" fmla="*/ 101831 h 249018"/>
              <a:gd name="connsiteX5" fmla="*/ 199571 w 199619"/>
              <a:gd name="connsiteY5" fmla="*/ 231 h 24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619" h="249018">
                <a:moveTo>
                  <a:pt x="199571" y="231"/>
                </a:moveTo>
                <a:cubicBezTo>
                  <a:pt x="197984" y="5258"/>
                  <a:pt x="162529" y="90718"/>
                  <a:pt x="129721" y="131993"/>
                </a:cubicBezTo>
                <a:cubicBezTo>
                  <a:pt x="96913" y="173268"/>
                  <a:pt x="15950" y="238885"/>
                  <a:pt x="2721" y="247881"/>
                </a:cubicBezTo>
                <a:cubicBezTo>
                  <a:pt x="-10508" y="256877"/>
                  <a:pt x="27592" y="210310"/>
                  <a:pt x="50346" y="185968"/>
                </a:cubicBezTo>
                <a:cubicBezTo>
                  <a:pt x="73100" y="161626"/>
                  <a:pt x="114904" y="130141"/>
                  <a:pt x="139246" y="101831"/>
                </a:cubicBezTo>
                <a:cubicBezTo>
                  <a:pt x="163588" y="73521"/>
                  <a:pt x="201158" y="-4796"/>
                  <a:pt x="199571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F871EA16-0E2F-480B-A16E-6154F40FB3FE}"/>
              </a:ext>
            </a:extLst>
          </p:cNvPr>
          <p:cNvSpPr/>
          <p:nvPr/>
        </p:nvSpPr>
        <p:spPr>
          <a:xfrm>
            <a:off x="5219624" y="5713074"/>
            <a:ext cx="236887" cy="25909"/>
          </a:xfrm>
          <a:custGeom>
            <a:avLst/>
            <a:gdLst>
              <a:gd name="connsiteX0" fmla="*/ 76 w 236887"/>
              <a:gd name="connsiteY0" fmla="*/ 11451 h 25909"/>
              <a:gd name="connsiteX1" fmla="*/ 149301 w 236887"/>
              <a:gd name="connsiteY1" fmla="*/ 25739 h 25909"/>
              <a:gd name="connsiteX2" fmla="*/ 236614 w 236887"/>
              <a:gd name="connsiteY2" fmla="*/ 339 h 25909"/>
              <a:gd name="connsiteX3" fmla="*/ 169939 w 236887"/>
              <a:gd name="connsiteY3" fmla="*/ 11451 h 25909"/>
              <a:gd name="connsiteX4" fmla="*/ 76 w 236887"/>
              <a:gd name="connsiteY4" fmla="*/ 11451 h 25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887" h="25909">
                <a:moveTo>
                  <a:pt x="76" y="11451"/>
                </a:moveTo>
                <a:cubicBezTo>
                  <a:pt x="-3364" y="13832"/>
                  <a:pt x="109878" y="27591"/>
                  <a:pt x="149301" y="25739"/>
                </a:cubicBezTo>
                <a:cubicBezTo>
                  <a:pt x="188724" y="23887"/>
                  <a:pt x="233174" y="2720"/>
                  <a:pt x="236614" y="339"/>
                </a:cubicBezTo>
                <a:cubicBezTo>
                  <a:pt x="240054" y="-2042"/>
                  <a:pt x="210685" y="8805"/>
                  <a:pt x="169939" y="11451"/>
                </a:cubicBezTo>
                <a:cubicBezTo>
                  <a:pt x="129193" y="14097"/>
                  <a:pt x="3516" y="9070"/>
                  <a:pt x="76" y="11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164B234C-2DC8-4FFA-A5D1-A5E486A50A8C}"/>
              </a:ext>
            </a:extLst>
          </p:cNvPr>
          <p:cNvSpPr/>
          <p:nvPr/>
        </p:nvSpPr>
        <p:spPr>
          <a:xfrm>
            <a:off x="5437129" y="5172007"/>
            <a:ext cx="44314" cy="144417"/>
          </a:xfrm>
          <a:custGeom>
            <a:avLst/>
            <a:gdLst>
              <a:gd name="connsiteX0" fmla="*/ 59 w 44314"/>
              <a:gd name="connsiteY0" fmla="*/ 68 h 144417"/>
              <a:gd name="connsiteX1" fmla="*/ 42921 w 44314"/>
              <a:gd name="connsiteY1" fmla="*/ 66743 h 144417"/>
              <a:gd name="connsiteX2" fmla="*/ 31809 w 44314"/>
              <a:gd name="connsiteY2" fmla="*/ 128656 h 144417"/>
              <a:gd name="connsiteX3" fmla="*/ 11171 w 44314"/>
              <a:gd name="connsiteY3" fmla="*/ 142943 h 144417"/>
              <a:gd name="connsiteX4" fmla="*/ 33396 w 44314"/>
              <a:gd name="connsiteY4" fmla="*/ 101668 h 144417"/>
              <a:gd name="connsiteX5" fmla="*/ 33396 w 44314"/>
              <a:gd name="connsiteY5" fmla="*/ 79443 h 144417"/>
              <a:gd name="connsiteX6" fmla="*/ 59 w 44314"/>
              <a:gd name="connsiteY6" fmla="*/ 68 h 14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314" h="144417">
                <a:moveTo>
                  <a:pt x="59" y="68"/>
                </a:moveTo>
                <a:cubicBezTo>
                  <a:pt x="1647" y="-2049"/>
                  <a:pt x="37629" y="45312"/>
                  <a:pt x="42921" y="66743"/>
                </a:cubicBezTo>
                <a:cubicBezTo>
                  <a:pt x="48213" y="88174"/>
                  <a:pt x="37101" y="115956"/>
                  <a:pt x="31809" y="128656"/>
                </a:cubicBezTo>
                <a:cubicBezTo>
                  <a:pt x="26517" y="141356"/>
                  <a:pt x="10907" y="147441"/>
                  <a:pt x="11171" y="142943"/>
                </a:cubicBezTo>
                <a:cubicBezTo>
                  <a:pt x="11436" y="138445"/>
                  <a:pt x="29692" y="112251"/>
                  <a:pt x="33396" y="101668"/>
                </a:cubicBezTo>
                <a:cubicBezTo>
                  <a:pt x="37100" y="91085"/>
                  <a:pt x="37894" y="95318"/>
                  <a:pt x="33396" y="79443"/>
                </a:cubicBezTo>
                <a:cubicBezTo>
                  <a:pt x="28898" y="63568"/>
                  <a:pt x="-1529" y="2185"/>
                  <a:pt x="59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4A8B6F96-010B-4F20-A795-7A2CE8057515}"/>
              </a:ext>
            </a:extLst>
          </p:cNvPr>
          <p:cNvSpPr/>
          <p:nvPr/>
        </p:nvSpPr>
        <p:spPr>
          <a:xfrm>
            <a:off x="5344703" y="5147342"/>
            <a:ext cx="59762" cy="160521"/>
          </a:xfrm>
          <a:custGeom>
            <a:avLst/>
            <a:gdLst>
              <a:gd name="connsiteX0" fmla="*/ 32160 w 59762"/>
              <a:gd name="connsiteY0" fmla="*/ 921 h 160521"/>
              <a:gd name="connsiteX1" fmla="*/ 410 w 59762"/>
              <a:gd name="connsiteY1" fmla="*/ 96171 h 160521"/>
              <a:gd name="connsiteX2" fmla="*/ 59147 w 59762"/>
              <a:gd name="connsiteY2" fmla="*/ 159671 h 160521"/>
              <a:gd name="connsiteX3" fmla="*/ 30572 w 59762"/>
              <a:gd name="connsiteY3" fmla="*/ 131096 h 160521"/>
              <a:gd name="connsiteX4" fmla="*/ 21047 w 59762"/>
              <a:gd name="connsiteY4" fmla="*/ 107283 h 160521"/>
              <a:gd name="connsiteX5" fmla="*/ 19460 w 59762"/>
              <a:gd name="connsiteY5" fmla="*/ 97758 h 160521"/>
              <a:gd name="connsiteX6" fmla="*/ 14697 w 59762"/>
              <a:gd name="connsiteY6" fmla="*/ 50133 h 160521"/>
              <a:gd name="connsiteX7" fmla="*/ 32160 w 59762"/>
              <a:gd name="connsiteY7" fmla="*/ 921 h 16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762" h="160521">
                <a:moveTo>
                  <a:pt x="32160" y="921"/>
                </a:moveTo>
                <a:cubicBezTo>
                  <a:pt x="29779" y="8594"/>
                  <a:pt x="-4088" y="69713"/>
                  <a:pt x="410" y="96171"/>
                </a:cubicBezTo>
                <a:cubicBezTo>
                  <a:pt x="4908" y="122629"/>
                  <a:pt x="54120" y="153850"/>
                  <a:pt x="59147" y="159671"/>
                </a:cubicBezTo>
                <a:cubicBezTo>
                  <a:pt x="64174" y="165492"/>
                  <a:pt x="36922" y="139827"/>
                  <a:pt x="30572" y="131096"/>
                </a:cubicBezTo>
                <a:cubicBezTo>
                  <a:pt x="24222" y="122365"/>
                  <a:pt x="22899" y="112839"/>
                  <a:pt x="21047" y="107283"/>
                </a:cubicBezTo>
                <a:cubicBezTo>
                  <a:pt x="19195" y="101727"/>
                  <a:pt x="20518" y="107283"/>
                  <a:pt x="19460" y="97758"/>
                </a:cubicBezTo>
                <a:cubicBezTo>
                  <a:pt x="18402" y="88233"/>
                  <a:pt x="12316" y="64685"/>
                  <a:pt x="14697" y="50133"/>
                </a:cubicBezTo>
                <a:cubicBezTo>
                  <a:pt x="17078" y="35581"/>
                  <a:pt x="34541" y="-6752"/>
                  <a:pt x="32160" y="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E21941A0-65DC-423D-A1FE-22EAE681B33B}"/>
              </a:ext>
            </a:extLst>
          </p:cNvPr>
          <p:cNvSpPr/>
          <p:nvPr/>
        </p:nvSpPr>
        <p:spPr>
          <a:xfrm>
            <a:off x="5468902" y="2170731"/>
            <a:ext cx="754796" cy="1250959"/>
          </a:xfrm>
          <a:custGeom>
            <a:avLst/>
            <a:gdLst>
              <a:gd name="connsiteX0" fmla="*/ 1623 w 754796"/>
              <a:gd name="connsiteY0" fmla="*/ 969 h 1250959"/>
              <a:gd name="connsiteX1" fmla="*/ 341348 w 754796"/>
              <a:gd name="connsiteY1" fmla="*/ 426419 h 1250959"/>
              <a:gd name="connsiteX2" fmla="*/ 576298 w 754796"/>
              <a:gd name="connsiteY2" fmla="*/ 639144 h 1250959"/>
              <a:gd name="connsiteX3" fmla="*/ 668373 w 754796"/>
              <a:gd name="connsiteY3" fmla="*/ 905844 h 1250959"/>
              <a:gd name="connsiteX4" fmla="*/ 754098 w 754796"/>
              <a:gd name="connsiteY4" fmla="*/ 1245569 h 1250959"/>
              <a:gd name="connsiteX5" fmla="*/ 703298 w 754796"/>
              <a:gd name="connsiteY5" fmla="*/ 1089994 h 1250959"/>
              <a:gd name="connsiteX6" fmla="*/ 604873 w 754796"/>
              <a:gd name="connsiteY6" fmla="*/ 769319 h 1250959"/>
              <a:gd name="connsiteX7" fmla="*/ 579473 w 754796"/>
              <a:gd name="connsiteY7" fmla="*/ 686769 h 1250959"/>
              <a:gd name="connsiteX8" fmla="*/ 481048 w 754796"/>
              <a:gd name="connsiteY8" fmla="*/ 607394 h 1250959"/>
              <a:gd name="connsiteX9" fmla="*/ 223873 w 754796"/>
              <a:gd name="connsiteY9" fmla="*/ 318469 h 1250959"/>
              <a:gd name="connsiteX10" fmla="*/ 1623 w 754796"/>
              <a:gd name="connsiteY10" fmla="*/ 969 h 125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4796" h="1250959">
                <a:moveTo>
                  <a:pt x="1623" y="969"/>
                </a:moveTo>
                <a:cubicBezTo>
                  <a:pt x="21202" y="18961"/>
                  <a:pt x="245569" y="320057"/>
                  <a:pt x="341348" y="426419"/>
                </a:cubicBezTo>
                <a:cubicBezTo>
                  <a:pt x="437127" y="532782"/>
                  <a:pt x="521794" y="559240"/>
                  <a:pt x="576298" y="639144"/>
                </a:cubicBezTo>
                <a:cubicBezTo>
                  <a:pt x="630802" y="719048"/>
                  <a:pt x="638740" y="804773"/>
                  <a:pt x="668373" y="905844"/>
                </a:cubicBezTo>
                <a:cubicBezTo>
                  <a:pt x="698006" y="1006915"/>
                  <a:pt x="748277" y="1214877"/>
                  <a:pt x="754098" y="1245569"/>
                </a:cubicBezTo>
                <a:cubicBezTo>
                  <a:pt x="759919" y="1276261"/>
                  <a:pt x="728169" y="1169369"/>
                  <a:pt x="703298" y="1089994"/>
                </a:cubicBezTo>
                <a:cubicBezTo>
                  <a:pt x="678427" y="1010619"/>
                  <a:pt x="625511" y="836523"/>
                  <a:pt x="604873" y="769319"/>
                </a:cubicBezTo>
                <a:cubicBezTo>
                  <a:pt x="584236" y="702115"/>
                  <a:pt x="600111" y="713757"/>
                  <a:pt x="579473" y="686769"/>
                </a:cubicBezTo>
                <a:cubicBezTo>
                  <a:pt x="558835" y="659781"/>
                  <a:pt x="540315" y="668777"/>
                  <a:pt x="481048" y="607394"/>
                </a:cubicBezTo>
                <a:cubicBezTo>
                  <a:pt x="421781" y="546011"/>
                  <a:pt x="303248" y="416894"/>
                  <a:pt x="223873" y="318469"/>
                </a:cubicBezTo>
                <a:cubicBezTo>
                  <a:pt x="144498" y="220044"/>
                  <a:pt x="-17956" y="-17023"/>
                  <a:pt x="1623" y="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C7135040-8C76-47D3-9C00-332DF1E50549}"/>
              </a:ext>
            </a:extLst>
          </p:cNvPr>
          <p:cNvSpPr/>
          <p:nvPr/>
        </p:nvSpPr>
        <p:spPr>
          <a:xfrm>
            <a:off x="6261100" y="3475372"/>
            <a:ext cx="198398" cy="413770"/>
          </a:xfrm>
          <a:custGeom>
            <a:avLst/>
            <a:gdLst>
              <a:gd name="connsiteX0" fmla="*/ 0 w 198398"/>
              <a:gd name="connsiteY0" fmla="*/ 195 h 413770"/>
              <a:gd name="connsiteX1" fmla="*/ 133350 w 198398"/>
              <a:gd name="connsiteY1" fmla="*/ 139895 h 413770"/>
              <a:gd name="connsiteX2" fmla="*/ 173567 w 198398"/>
              <a:gd name="connsiteY2" fmla="*/ 249961 h 413770"/>
              <a:gd name="connsiteX3" fmla="*/ 127000 w 198398"/>
              <a:gd name="connsiteY3" fmla="*/ 412945 h 413770"/>
              <a:gd name="connsiteX4" fmla="*/ 188383 w 198398"/>
              <a:gd name="connsiteY4" fmla="*/ 311345 h 413770"/>
              <a:gd name="connsiteX5" fmla="*/ 192617 w 198398"/>
              <a:gd name="connsiteY5" fmla="*/ 269011 h 413770"/>
              <a:gd name="connsiteX6" fmla="*/ 131233 w 198398"/>
              <a:gd name="connsiteY6" fmla="*/ 171645 h 413770"/>
              <a:gd name="connsiteX7" fmla="*/ 0 w 198398"/>
              <a:gd name="connsiteY7" fmla="*/ 195 h 413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398" h="413770">
                <a:moveTo>
                  <a:pt x="0" y="195"/>
                </a:moveTo>
                <a:cubicBezTo>
                  <a:pt x="353" y="-5097"/>
                  <a:pt x="104422" y="98267"/>
                  <a:pt x="133350" y="139895"/>
                </a:cubicBezTo>
                <a:cubicBezTo>
                  <a:pt x="162278" y="181523"/>
                  <a:pt x="174625" y="204453"/>
                  <a:pt x="173567" y="249961"/>
                </a:cubicBezTo>
                <a:cubicBezTo>
                  <a:pt x="172509" y="295469"/>
                  <a:pt x="124531" y="402714"/>
                  <a:pt x="127000" y="412945"/>
                </a:cubicBezTo>
                <a:cubicBezTo>
                  <a:pt x="129469" y="423176"/>
                  <a:pt x="177447" y="335334"/>
                  <a:pt x="188383" y="311345"/>
                </a:cubicBezTo>
                <a:cubicBezTo>
                  <a:pt x="199319" y="287356"/>
                  <a:pt x="202142" y="292294"/>
                  <a:pt x="192617" y="269011"/>
                </a:cubicBezTo>
                <a:cubicBezTo>
                  <a:pt x="183092" y="245728"/>
                  <a:pt x="161219" y="213978"/>
                  <a:pt x="131233" y="171645"/>
                </a:cubicBezTo>
                <a:cubicBezTo>
                  <a:pt x="101247" y="129312"/>
                  <a:pt x="-353" y="5487"/>
                  <a:pt x="0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F61248D9-52A9-4799-B2D5-68ADC77FC0ED}"/>
              </a:ext>
            </a:extLst>
          </p:cNvPr>
          <p:cNvSpPr/>
          <p:nvPr/>
        </p:nvSpPr>
        <p:spPr>
          <a:xfrm>
            <a:off x="6426124" y="3958476"/>
            <a:ext cx="45490" cy="587045"/>
          </a:xfrm>
          <a:custGeom>
            <a:avLst/>
            <a:gdLst>
              <a:gd name="connsiteX0" fmla="*/ 12776 w 45490"/>
              <a:gd name="connsiteY0" fmla="*/ 14507 h 587045"/>
              <a:gd name="connsiteX1" fmla="*/ 29709 w 45490"/>
              <a:gd name="connsiteY1" fmla="*/ 399741 h 587045"/>
              <a:gd name="connsiteX2" fmla="*/ 76 w 45490"/>
              <a:gd name="connsiteY2" fmla="*/ 586007 h 587045"/>
              <a:gd name="connsiteX3" fmla="*/ 40293 w 45490"/>
              <a:gd name="connsiteY3" fmla="*/ 471707 h 587045"/>
              <a:gd name="connsiteX4" fmla="*/ 44526 w 45490"/>
              <a:gd name="connsiteY4" fmla="*/ 399741 h 587045"/>
              <a:gd name="connsiteX5" fmla="*/ 36059 w 45490"/>
              <a:gd name="connsiteY5" fmla="*/ 109757 h 587045"/>
              <a:gd name="connsiteX6" fmla="*/ 12776 w 45490"/>
              <a:gd name="connsiteY6" fmla="*/ 14507 h 587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90" h="587045">
                <a:moveTo>
                  <a:pt x="12776" y="14507"/>
                </a:moveTo>
                <a:cubicBezTo>
                  <a:pt x="11718" y="62838"/>
                  <a:pt x="31826" y="304491"/>
                  <a:pt x="29709" y="399741"/>
                </a:cubicBezTo>
                <a:cubicBezTo>
                  <a:pt x="27592" y="494991"/>
                  <a:pt x="-1688" y="574013"/>
                  <a:pt x="76" y="586007"/>
                </a:cubicBezTo>
                <a:cubicBezTo>
                  <a:pt x="1840" y="598001"/>
                  <a:pt x="32885" y="502751"/>
                  <a:pt x="40293" y="471707"/>
                </a:cubicBezTo>
                <a:cubicBezTo>
                  <a:pt x="47701" y="440663"/>
                  <a:pt x="45232" y="460066"/>
                  <a:pt x="44526" y="399741"/>
                </a:cubicBezTo>
                <a:cubicBezTo>
                  <a:pt x="43820" y="339416"/>
                  <a:pt x="41703" y="170435"/>
                  <a:pt x="36059" y="109757"/>
                </a:cubicBezTo>
                <a:cubicBezTo>
                  <a:pt x="30415" y="49079"/>
                  <a:pt x="13834" y="-33824"/>
                  <a:pt x="12776" y="14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1FE859EE-56A9-4254-8E00-8F4DF1A6E3A6}"/>
              </a:ext>
            </a:extLst>
          </p:cNvPr>
          <p:cNvSpPr/>
          <p:nvPr/>
        </p:nvSpPr>
        <p:spPr>
          <a:xfrm>
            <a:off x="6294444" y="4518621"/>
            <a:ext cx="122768" cy="454045"/>
          </a:xfrm>
          <a:custGeom>
            <a:avLst/>
            <a:gdLst>
              <a:gd name="connsiteX0" fmla="*/ 119056 w 122768"/>
              <a:gd name="connsiteY0" fmla="*/ 462 h 454045"/>
              <a:gd name="connsiteX1" fmla="*/ 110589 w 122768"/>
              <a:gd name="connsiteY1" fmla="*/ 144396 h 454045"/>
              <a:gd name="connsiteX2" fmla="*/ 523 w 122768"/>
              <a:gd name="connsiteY2" fmla="*/ 453429 h 454045"/>
              <a:gd name="connsiteX3" fmla="*/ 70373 w 122768"/>
              <a:gd name="connsiteY3" fmla="*/ 220596 h 454045"/>
              <a:gd name="connsiteX4" fmla="*/ 102123 w 122768"/>
              <a:gd name="connsiteY4" fmla="*/ 102062 h 454045"/>
              <a:gd name="connsiteX5" fmla="*/ 119056 w 122768"/>
              <a:gd name="connsiteY5" fmla="*/ 462 h 454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768" h="454045">
                <a:moveTo>
                  <a:pt x="119056" y="462"/>
                </a:moveTo>
                <a:cubicBezTo>
                  <a:pt x="120467" y="7518"/>
                  <a:pt x="130344" y="68902"/>
                  <a:pt x="110589" y="144396"/>
                </a:cubicBezTo>
                <a:cubicBezTo>
                  <a:pt x="90834" y="219890"/>
                  <a:pt x="7226" y="440729"/>
                  <a:pt x="523" y="453429"/>
                </a:cubicBezTo>
                <a:cubicBezTo>
                  <a:pt x="-6180" y="466129"/>
                  <a:pt x="53440" y="279157"/>
                  <a:pt x="70373" y="220596"/>
                </a:cubicBezTo>
                <a:cubicBezTo>
                  <a:pt x="87306" y="162035"/>
                  <a:pt x="94715" y="135223"/>
                  <a:pt x="102123" y="102062"/>
                </a:cubicBezTo>
                <a:cubicBezTo>
                  <a:pt x="109531" y="68901"/>
                  <a:pt x="117645" y="-6594"/>
                  <a:pt x="119056" y="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51AEEC3F-9242-488B-B082-0E6BA066ECF5}"/>
              </a:ext>
            </a:extLst>
          </p:cNvPr>
          <p:cNvSpPr/>
          <p:nvPr/>
        </p:nvSpPr>
        <p:spPr>
          <a:xfrm>
            <a:off x="5964234" y="4980324"/>
            <a:ext cx="322421" cy="580763"/>
          </a:xfrm>
          <a:custGeom>
            <a:avLst/>
            <a:gdLst>
              <a:gd name="connsiteX0" fmla="*/ 322266 w 322421"/>
              <a:gd name="connsiteY0" fmla="*/ 1251 h 580763"/>
              <a:gd name="connsiteX1" fmla="*/ 177804 w 322421"/>
              <a:gd name="connsiteY1" fmla="*/ 298114 h 580763"/>
              <a:gd name="connsiteX2" fmla="*/ 84141 w 322421"/>
              <a:gd name="connsiteY2" fmla="*/ 467976 h 580763"/>
              <a:gd name="connsiteX3" fmla="*/ 4 w 322421"/>
              <a:gd name="connsiteY3" fmla="*/ 580689 h 580763"/>
              <a:gd name="connsiteX4" fmla="*/ 80966 w 322421"/>
              <a:gd name="connsiteY4" fmla="*/ 452101 h 580763"/>
              <a:gd name="connsiteX5" fmla="*/ 203204 w 322421"/>
              <a:gd name="connsiteY5" fmla="*/ 201276 h 580763"/>
              <a:gd name="connsiteX6" fmla="*/ 322266 w 322421"/>
              <a:gd name="connsiteY6" fmla="*/ 1251 h 58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421" h="580763">
                <a:moveTo>
                  <a:pt x="322266" y="1251"/>
                </a:moveTo>
                <a:cubicBezTo>
                  <a:pt x="318033" y="17391"/>
                  <a:pt x="217491" y="220327"/>
                  <a:pt x="177804" y="298114"/>
                </a:cubicBezTo>
                <a:cubicBezTo>
                  <a:pt x="138116" y="375902"/>
                  <a:pt x="113774" y="420880"/>
                  <a:pt x="84141" y="467976"/>
                </a:cubicBezTo>
                <a:cubicBezTo>
                  <a:pt x="54508" y="515072"/>
                  <a:pt x="533" y="583335"/>
                  <a:pt x="4" y="580689"/>
                </a:cubicBezTo>
                <a:cubicBezTo>
                  <a:pt x="-525" y="578043"/>
                  <a:pt x="47099" y="515336"/>
                  <a:pt x="80966" y="452101"/>
                </a:cubicBezTo>
                <a:cubicBezTo>
                  <a:pt x="114833" y="388866"/>
                  <a:pt x="163252" y="273507"/>
                  <a:pt x="203204" y="201276"/>
                </a:cubicBezTo>
                <a:cubicBezTo>
                  <a:pt x="243156" y="129045"/>
                  <a:pt x="326499" y="-14889"/>
                  <a:pt x="322266" y="1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CE38CEB7-69B8-4FE2-BF8A-F174141656C5}"/>
              </a:ext>
            </a:extLst>
          </p:cNvPr>
          <p:cNvSpPr/>
          <p:nvPr/>
        </p:nvSpPr>
        <p:spPr>
          <a:xfrm>
            <a:off x="5283065" y="5564421"/>
            <a:ext cx="681516" cy="760181"/>
          </a:xfrm>
          <a:custGeom>
            <a:avLst/>
            <a:gdLst>
              <a:gd name="connsiteX0" fmla="*/ 681173 w 681516"/>
              <a:gd name="connsiteY0" fmla="*/ 1354 h 760181"/>
              <a:gd name="connsiteX1" fmla="*/ 490673 w 681516"/>
              <a:gd name="connsiteY1" fmla="*/ 206142 h 760181"/>
              <a:gd name="connsiteX2" fmla="*/ 362085 w 681516"/>
              <a:gd name="connsiteY2" fmla="*/ 383942 h 760181"/>
              <a:gd name="connsiteX3" fmla="*/ 238260 w 681516"/>
              <a:gd name="connsiteY3" fmla="*/ 561742 h 760181"/>
              <a:gd name="connsiteX4" fmla="*/ 152535 w 681516"/>
              <a:gd name="connsiteY4" fmla="*/ 653817 h 760181"/>
              <a:gd name="connsiteX5" fmla="*/ 135 w 681516"/>
              <a:gd name="connsiteY5" fmla="*/ 760179 h 760181"/>
              <a:gd name="connsiteX6" fmla="*/ 128723 w 681516"/>
              <a:gd name="connsiteY6" fmla="*/ 650642 h 760181"/>
              <a:gd name="connsiteX7" fmla="*/ 292235 w 681516"/>
              <a:gd name="connsiteY7" fmla="*/ 455379 h 760181"/>
              <a:gd name="connsiteX8" fmla="*/ 384310 w 681516"/>
              <a:gd name="connsiteY8" fmla="*/ 314092 h 760181"/>
              <a:gd name="connsiteX9" fmla="*/ 533535 w 681516"/>
              <a:gd name="connsiteY9" fmla="*/ 126767 h 760181"/>
              <a:gd name="connsiteX10" fmla="*/ 681173 w 681516"/>
              <a:gd name="connsiteY10" fmla="*/ 1354 h 76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1516" h="760181">
                <a:moveTo>
                  <a:pt x="681173" y="1354"/>
                </a:moveTo>
                <a:cubicBezTo>
                  <a:pt x="674029" y="14583"/>
                  <a:pt x="543854" y="142377"/>
                  <a:pt x="490673" y="206142"/>
                </a:cubicBezTo>
                <a:cubicBezTo>
                  <a:pt x="437492" y="269907"/>
                  <a:pt x="404154" y="324675"/>
                  <a:pt x="362085" y="383942"/>
                </a:cubicBezTo>
                <a:cubicBezTo>
                  <a:pt x="320016" y="443209"/>
                  <a:pt x="273185" y="516763"/>
                  <a:pt x="238260" y="561742"/>
                </a:cubicBezTo>
                <a:cubicBezTo>
                  <a:pt x="203335" y="606721"/>
                  <a:pt x="192222" y="620744"/>
                  <a:pt x="152535" y="653817"/>
                </a:cubicBezTo>
                <a:cubicBezTo>
                  <a:pt x="112848" y="686890"/>
                  <a:pt x="4104" y="760708"/>
                  <a:pt x="135" y="760179"/>
                </a:cubicBezTo>
                <a:cubicBezTo>
                  <a:pt x="-3834" y="759650"/>
                  <a:pt x="80040" y="701442"/>
                  <a:pt x="128723" y="650642"/>
                </a:cubicBezTo>
                <a:cubicBezTo>
                  <a:pt x="177406" y="599842"/>
                  <a:pt x="249637" y="511471"/>
                  <a:pt x="292235" y="455379"/>
                </a:cubicBezTo>
                <a:cubicBezTo>
                  <a:pt x="334833" y="399287"/>
                  <a:pt x="344093" y="368861"/>
                  <a:pt x="384310" y="314092"/>
                </a:cubicBezTo>
                <a:cubicBezTo>
                  <a:pt x="424527" y="259323"/>
                  <a:pt x="484852" y="178625"/>
                  <a:pt x="533535" y="126767"/>
                </a:cubicBezTo>
                <a:cubicBezTo>
                  <a:pt x="582218" y="74909"/>
                  <a:pt x="688317" y="-11875"/>
                  <a:pt x="681173" y="1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34CF7F04-BF6A-4712-B858-6D0B2C35FE34}"/>
              </a:ext>
            </a:extLst>
          </p:cNvPr>
          <p:cNvSpPr/>
          <p:nvPr/>
        </p:nvSpPr>
        <p:spPr>
          <a:xfrm>
            <a:off x="4238398" y="6054355"/>
            <a:ext cx="1055915" cy="307501"/>
          </a:xfrm>
          <a:custGeom>
            <a:avLst/>
            <a:gdLst>
              <a:gd name="connsiteX0" fmla="*/ 227 w 1055915"/>
              <a:gd name="connsiteY0" fmla="*/ 370 h 307501"/>
              <a:gd name="connsiteX1" fmla="*/ 366940 w 1055915"/>
              <a:gd name="connsiteY1" fmla="*/ 233733 h 307501"/>
              <a:gd name="connsiteX2" fmla="*/ 730477 w 1055915"/>
              <a:gd name="connsiteY2" fmla="*/ 303583 h 307501"/>
              <a:gd name="connsiteX3" fmla="*/ 932090 w 1055915"/>
              <a:gd name="connsiteY3" fmla="*/ 295645 h 307501"/>
              <a:gd name="connsiteX4" fmla="*/ 1055915 w 1055915"/>
              <a:gd name="connsiteY4" fmla="*/ 270245 h 307501"/>
              <a:gd name="connsiteX5" fmla="*/ 933677 w 1055915"/>
              <a:gd name="connsiteY5" fmla="*/ 281358 h 307501"/>
              <a:gd name="connsiteX6" fmla="*/ 760640 w 1055915"/>
              <a:gd name="connsiteY6" fmla="*/ 289295 h 307501"/>
              <a:gd name="connsiteX7" fmla="*/ 495527 w 1055915"/>
              <a:gd name="connsiteY7" fmla="*/ 252783 h 307501"/>
              <a:gd name="connsiteX8" fmla="*/ 314552 w 1055915"/>
              <a:gd name="connsiteY8" fmla="*/ 181345 h 307501"/>
              <a:gd name="connsiteX9" fmla="*/ 227 w 1055915"/>
              <a:gd name="connsiteY9" fmla="*/ 370 h 30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5915" h="307501">
                <a:moveTo>
                  <a:pt x="227" y="370"/>
                </a:moveTo>
                <a:cubicBezTo>
                  <a:pt x="8958" y="9101"/>
                  <a:pt x="245232" y="183197"/>
                  <a:pt x="366940" y="233733"/>
                </a:cubicBezTo>
                <a:cubicBezTo>
                  <a:pt x="488648" y="284269"/>
                  <a:pt x="636285" y="293264"/>
                  <a:pt x="730477" y="303583"/>
                </a:cubicBezTo>
                <a:cubicBezTo>
                  <a:pt x="824669" y="313902"/>
                  <a:pt x="877850" y="301201"/>
                  <a:pt x="932090" y="295645"/>
                </a:cubicBezTo>
                <a:cubicBezTo>
                  <a:pt x="986330" y="290089"/>
                  <a:pt x="1055651" y="272626"/>
                  <a:pt x="1055915" y="270245"/>
                </a:cubicBezTo>
                <a:cubicBezTo>
                  <a:pt x="1056179" y="267864"/>
                  <a:pt x="982889" y="278183"/>
                  <a:pt x="933677" y="281358"/>
                </a:cubicBezTo>
                <a:cubicBezTo>
                  <a:pt x="884465" y="284533"/>
                  <a:pt x="833665" y="294058"/>
                  <a:pt x="760640" y="289295"/>
                </a:cubicBezTo>
                <a:cubicBezTo>
                  <a:pt x="687615" y="284532"/>
                  <a:pt x="569875" y="270775"/>
                  <a:pt x="495527" y="252783"/>
                </a:cubicBezTo>
                <a:cubicBezTo>
                  <a:pt x="421179" y="234791"/>
                  <a:pt x="392075" y="222885"/>
                  <a:pt x="314552" y="181345"/>
                </a:cubicBezTo>
                <a:cubicBezTo>
                  <a:pt x="237029" y="139805"/>
                  <a:pt x="-8504" y="-8361"/>
                  <a:pt x="227" y="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ADE9540E-29BF-402D-A0FF-37435C1F4EF4}"/>
              </a:ext>
            </a:extLst>
          </p:cNvPr>
          <p:cNvSpPr/>
          <p:nvPr/>
        </p:nvSpPr>
        <p:spPr>
          <a:xfrm>
            <a:off x="3587486" y="5418756"/>
            <a:ext cx="682380" cy="660584"/>
          </a:xfrm>
          <a:custGeom>
            <a:avLst/>
            <a:gdLst>
              <a:gd name="connsiteX0" fmla="*/ 5027 w 682380"/>
              <a:gd name="connsiteY0" fmla="*/ 7319 h 660584"/>
              <a:gd name="connsiteX1" fmla="*/ 368564 w 682380"/>
              <a:gd name="connsiteY1" fmla="*/ 399432 h 660584"/>
              <a:gd name="connsiteX2" fmla="*/ 667014 w 682380"/>
              <a:gd name="connsiteY2" fmla="*/ 650257 h 660584"/>
              <a:gd name="connsiteX3" fmla="*/ 633677 w 682380"/>
              <a:gd name="connsiteY3" fmla="*/ 607394 h 660584"/>
              <a:gd name="connsiteX4" fmla="*/ 584464 w 682380"/>
              <a:gd name="connsiteY4" fmla="*/ 559769 h 660584"/>
              <a:gd name="connsiteX5" fmla="*/ 551127 w 682380"/>
              <a:gd name="connsiteY5" fmla="*/ 520082 h 660584"/>
              <a:gd name="connsiteX6" fmla="*/ 335227 w 682380"/>
              <a:gd name="connsiteY6" fmla="*/ 301007 h 660584"/>
              <a:gd name="connsiteX7" fmla="*/ 166952 w 682380"/>
              <a:gd name="connsiteY7" fmla="*/ 154957 h 660584"/>
              <a:gd name="connsiteX8" fmla="*/ 5027 w 682380"/>
              <a:gd name="connsiteY8" fmla="*/ 7319 h 66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380" h="660584">
                <a:moveTo>
                  <a:pt x="5027" y="7319"/>
                </a:moveTo>
                <a:cubicBezTo>
                  <a:pt x="38629" y="48065"/>
                  <a:pt x="258233" y="292276"/>
                  <a:pt x="368564" y="399432"/>
                </a:cubicBezTo>
                <a:cubicBezTo>
                  <a:pt x="478895" y="506588"/>
                  <a:pt x="622829" y="615597"/>
                  <a:pt x="667014" y="650257"/>
                </a:cubicBezTo>
                <a:cubicBezTo>
                  <a:pt x="711199" y="684917"/>
                  <a:pt x="647435" y="622475"/>
                  <a:pt x="633677" y="607394"/>
                </a:cubicBezTo>
                <a:cubicBezTo>
                  <a:pt x="619919" y="592313"/>
                  <a:pt x="598222" y="574321"/>
                  <a:pt x="584464" y="559769"/>
                </a:cubicBezTo>
                <a:cubicBezTo>
                  <a:pt x="570706" y="545217"/>
                  <a:pt x="592666" y="563209"/>
                  <a:pt x="551127" y="520082"/>
                </a:cubicBezTo>
                <a:cubicBezTo>
                  <a:pt x="509588" y="476955"/>
                  <a:pt x="399256" y="361861"/>
                  <a:pt x="335227" y="301007"/>
                </a:cubicBezTo>
                <a:cubicBezTo>
                  <a:pt x="271198" y="240153"/>
                  <a:pt x="218546" y="202847"/>
                  <a:pt x="166952" y="154957"/>
                </a:cubicBezTo>
                <a:cubicBezTo>
                  <a:pt x="115358" y="107067"/>
                  <a:pt x="-28575" y="-33427"/>
                  <a:pt x="5027" y="7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274FB4A1-B3A6-448C-9C23-D923428FAFF1}"/>
              </a:ext>
            </a:extLst>
          </p:cNvPr>
          <p:cNvSpPr/>
          <p:nvPr/>
        </p:nvSpPr>
        <p:spPr>
          <a:xfrm>
            <a:off x="3248573" y="4777450"/>
            <a:ext cx="350649" cy="655649"/>
          </a:xfrm>
          <a:custGeom>
            <a:avLst/>
            <a:gdLst>
              <a:gd name="connsiteX0" fmla="*/ 1040 w 350649"/>
              <a:gd name="connsiteY0" fmla="*/ 4100 h 655649"/>
              <a:gd name="connsiteX1" fmla="*/ 201065 w 350649"/>
              <a:gd name="connsiteY1" fmla="*/ 421613 h 655649"/>
              <a:gd name="connsiteX2" fmla="*/ 347115 w 350649"/>
              <a:gd name="connsiteY2" fmla="*/ 651800 h 655649"/>
              <a:gd name="connsiteX3" fmla="*/ 296315 w 350649"/>
              <a:gd name="connsiteY3" fmla="*/ 553375 h 655649"/>
              <a:gd name="connsiteX4" fmla="*/ 194715 w 350649"/>
              <a:gd name="connsiteY4" fmla="*/ 393038 h 655649"/>
              <a:gd name="connsiteX5" fmla="*/ 124865 w 350649"/>
              <a:gd name="connsiteY5" fmla="*/ 218413 h 655649"/>
              <a:gd name="connsiteX6" fmla="*/ 1040 w 350649"/>
              <a:gd name="connsiteY6" fmla="*/ 4100 h 655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649" h="655649">
                <a:moveTo>
                  <a:pt x="1040" y="4100"/>
                </a:moveTo>
                <a:cubicBezTo>
                  <a:pt x="13740" y="37967"/>
                  <a:pt x="143386" y="313663"/>
                  <a:pt x="201065" y="421613"/>
                </a:cubicBezTo>
                <a:cubicBezTo>
                  <a:pt x="258744" y="529563"/>
                  <a:pt x="331240" y="629840"/>
                  <a:pt x="347115" y="651800"/>
                </a:cubicBezTo>
                <a:cubicBezTo>
                  <a:pt x="362990" y="673760"/>
                  <a:pt x="321715" y="596502"/>
                  <a:pt x="296315" y="553375"/>
                </a:cubicBezTo>
                <a:cubicBezTo>
                  <a:pt x="270915" y="510248"/>
                  <a:pt x="223290" y="448865"/>
                  <a:pt x="194715" y="393038"/>
                </a:cubicBezTo>
                <a:cubicBezTo>
                  <a:pt x="166140" y="337211"/>
                  <a:pt x="154234" y="281384"/>
                  <a:pt x="124865" y="218413"/>
                </a:cubicBezTo>
                <a:cubicBezTo>
                  <a:pt x="95496" y="155442"/>
                  <a:pt x="-11660" y="-29767"/>
                  <a:pt x="1040" y="4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AE391D1F-81A7-4C18-A6B4-B37A07414E78}"/>
              </a:ext>
            </a:extLst>
          </p:cNvPr>
          <p:cNvSpPr/>
          <p:nvPr/>
        </p:nvSpPr>
        <p:spPr>
          <a:xfrm>
            <a:off x="3382427" y="4190001"/>
            <a:ext cx="57794" cy="798976"/>
          </a:xfrm>
          <a:custGeom>
            <a:avLst/>
            <a:gdLst>
              <a:gd name="connsiteX0" fmla="*/ 33873 w 57794"/>
              <a:gd name="connsiteY0" fmla="*/ 2587 h 798976"/>
              <a:gd name="connsiteX1" fmla="*/ 38636 w 57794"/>
              <a:gd name="connsiteY1" fmla="*/ 483599 h 798976"/>
              <a:gd name="connsiteX2" fmla="*/ 57686 w 57794"/>
              <a:gd name="connsiteY2" fmla="*/ 782049 h 798976"/>
              <a:gd name="connsiteX3" fmla="*/ 44986 w 57794"/>
              <a:gd name="connsiteY3" fmla="*/ 747124 h 798976"/>
              <a:gd name="connsiteX4" fmla="*/ 16411 w 57794"/>
              <a:gd name="connsiteY4" fmla="*/ 623299 h 798976"/>
              <a:gd name="connsiteX5" fmla="*/ 536 w 57794"/>
              <a:gd name="connsiteY5" fmla="*/ 305799 h 798976"/>
              <a:gd name="connsiteX6" fmla="*/ 33873 w 57794"/>
              <a:gd name="connsiteY6" fmla="*/ 2587 h 798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94" h="798976">
                <a:moveTo>
                  <a:pt x="33873" y="2587"/>
                </a:moveTo>
                <a:cubicBezTo>
                  <a:pt x="40223" y="32220"/>
                  <a:pt x="34667" y="353689"/>
                  <a:pt x="38636" y="483599"/>
                </a:cubicBezTo>
                <a:cubicBezTo>
                  <a:pt x="42605" y="613509"/>
                  <a:pt x="56628" y="738128"/>
                  <a:pt x="57686" y="782049"/>
                </a:cubicBezTo>
                <a:cubicBezTo>
                  <a:pt x="58744" y="825970"/>
                  <a:pt x="51865" y="773582"/>
                  <a:pt x="44986" y="747124"/>
                </a:cubicBezTo>
                <a:cubicBezTo>
                  <a:pt x="38107" y="720666"/>
                  <a:pt x="23819" y="696853"/>
                  <a:pt x="16411" y="623299"/>
                </a:cubicBezTo>
                <a:cubicBezTo>
                  <a:pt x="9003" y="549745"/>
                  <a:pt x="-2639" y="406076"/>
                  <a:pt x="536" y="305799"/>
                </a:cubicBezTo>
                <a:cubicBezTo>
                  <a:pt x="3711" y="205522"/>
                  <a:pt x="27523" y="-27046"/>
                  <a:pt x="33873" y="2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9635AAFC-B058-41CB-AF0B-ED126E4610D0}"/>
              </a:ext>
            </a:extLst>
          </p:cNvPr>
          <p:cNvSpPr/>
          <p:nvPr/>
        </p:nvSpPr>
        <p:spPr>
          <a:xfrm>
            <a:off x="3193642" y="4525932"/>
            <a:ext cx="110698" cy="300416"/>
          </a:xfrm>
          <a:custGeom>
            <a:avLst/>
            <a:gdLst>
              <a:gd name="connsiteX0" fmla="*/ 408 w 110698"/>
              <a:gd name="connsiteY0" fmla="*/ 3206 h 300416"/>
              <a:gd name="connsiteX1" fmla="*/ 106771 w 110698"/>
              <a:gd name="connsiteY1" fmla="*/ 295306 h 300416"/>
              <a:gd name="connsiteX2" fmla="*/ 86133 w 110698"/>
              <a:gd name="connsiteY2" fmla="*/ 185768 h 300416"/>
              <a:gd name="connsiteX3" fmla="*/ 70258 w 110698"/>
              <a:gd name="connsiteY3" fmla="*/ 141318 h 300416"/>
              <a:gd name="connsiteX4" fmla="*/ 408 w 110698"/>
              <a:gd name="connsiteY4" fmla="*/ 3206 h 30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698" h="300416">
                <a:moveTo>
                  <a:pt x="408" y="3206"/>
                </a:moveTo>
                <a:cubicBezTo>
                  <a:pt x="6493" y="28870"/>
                  <a:pt x="92484" y="264879"/>
                  <a:pt x="106771" y="295306"/>
                </a:cubicBezTo>
                <a:cubicBezTo>
                  <a:pt x="121059" y="325733"/>
                  <a:pt x="92218" y="211432"/>
                  <a:pt x="86133" y="185768"/>
                </a:cubicBezTo>
                <a:cubicBezTo>
                  <a:pt x="80048" y="160104"/>
                  <a:pt x="82429" y="169099"/>
                  <a:pt x="70258" y="141318"/>
                </a:cubicBezTo>
                <a:cubicBezTo>
                  <a:pt x="58087" y="113537"/>
                  <a:pt x="-5677" y="-22458"/>
                  <a:pt x="408" y="3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291E0B3F-02B8-474F-8C01-62FFC534CFA8}"/>
              </a:ext>
            </a:extLst>
          </p:cNvPr>
          <p:cNvSpPr/>
          <p:nvPr/>
        </p:nvSpPr>
        <p:spPr>
          <a:xfrm>
            <a:off x="2723662" y="3334770"/>
            <a:ext cx="460800" cy="457487"/>
          </a:xfrm>
          <a:custGeom>
            <a:avLst/>
            <a:gdLst>
              <a:gd name="connsiteX0" fmla="*/ 459805 w 460800"/>
              <a:gd name="connsiteY0" fmla="*/ 456180 h 457487"/>
              <a:gd name="connsiteX1" fmla="*/ 231205 w 460800"/>
              <a:gd name="connsiteY1" fmla="*/ 200063 h 457487"/>
              <a:gd name="connsiteX2" fmla="*/ 15305 w 460800"/>
              <a:gd name="connsiteY2" fmla="*/ 13797 h 457487"/>
              <a:gd name="connsiteX3" fmla="*/ 17421 w 460800"/>
              <a:gd name="connsiteY3" fmla="*/ 13797 h 457487"/>
              <a:gd name="connsiteX4" fmla="*/ 138071 w 460800"/>
              <a:gd name="connsiteY4" fmla="*/ 83647 h 457487"/>
              <a:gd name="connsiteX5" fmla="*/ 459805 w 460800"/>
              <a:gd name="connsiteY5" fmla="*/ 456180 h 457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800" h="457487">
                <a:moveTo>
                  <a:pt x="459805" y="456180"/>
                </a:moveTo>
                <a:cubicBezTo>
                  <a:pt x="475327" y="475583"/>
                  <a:pt x="305288" y="273793"/>
                  <a:pt x="231205" y="200063"/>
                </a:cubicBezTo>
                <a:cubicBezTo>
                  <a:pt x="157122" y="126333"/>
                  <a:pt x="50936" y="44841"/>
                  <a:pt x="15305" y="13797"/>
                </a:cubicBezTo>
                <a:cubicBezTo>
                  <a:pt x="-20326" y="-17247"/>
                  <a:pt x="17421" y="13797"/>
                  <a:pt x="17421" y="13797"/>
                </a:cubicBezTo>
                <a:cubicBezTo>
                  <a:pt x="37882" y="25439"/>
                  <a:pt x="65399" y="13092"/>
                  <a:pt x="138071" y="83647"/>
                </a:cubicBezTo>
                <a:cubicBezTo>
                  <a:pt x="210743" y="154202"/>
                  <a:pt x="444283" y="436777"/>
                  <a:pt x="459805" y="456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273D3313-8E1F-4346-951F-E9FAC01E2C6C}"/>
              </a:ext>
            </a:extLst>
          </p:cNvPr>
          <p:cNvSpPr/>
          <p:nvPr/>
        </p:nvSpPr>
        <p:spPr>
          <a:xfrm>
            <a:off x="2422718" y="3231708"/>
            <a:ext cx="401070" cy="349080"/>
          </a:xfrm>
          <a:custGeom>
            <a:avLst/>
            <a:gdLst>
              <a:gd name="connsiteX0" fmla="*/ 400915 w 401070"/>
              <a:gd name="connsiteY0" fmla="*/ 118975 h 349080"/>
              <a:gd name="connsiteX1" fmla="*/ 373399 w 401070"/>
              <a:gd name="connsiteY1" fmla="*/ 59709 h 349080"/>
              <a:gd name="connsiteX2" fmla="*/ 276032 w 401070"/>
              <a:gd name="connsiteY2" fmla="*/ 15259 h 349080"/>
              <a:gd name="connsiteX3" fmla="*/ 193482 w 401070"/>
              <a:gd name="connsiteY3" fmla="*/ 19492 h 349080"/>
              <a:gd name="connsiteX4" fmla="*/ 68599 w 401070"/>
              <a:gd name="connsiteY4" fmla="*/ 138025 h 349080"/>
              <a:gd name="connsiteX5" fmla="*/ 2982 w 401070"/>
              <a:gd name="connsiteY5" fmla="*/ 345459 h 349080"/>
              <a:gd name="connsiteX6" fmla="*/ 15682 w 401070"/>
              <a:gd name="connsiteY6" fmla="*/ 258675 h 349080"/>
              <a:gd name="connsiteX7" fmla="*/ 55899 w 401070"/>
              <a:gd name="connsiteY7" fmla="*/ 114742 h 349080"/>
              <a:gd name="connsiteX8" fmla="*/ 106699 w 401070"/>
              <a:gd name="connsiteY8" fmla="*/ 44892 h 349080"/>
              <a:gd name="connsiteX9" fmla="*/ 197715 w 401070"/>
              <a:gd name="connsiteY9" fmla="*/ 442 h 349080"/>
              <a:gd name="connsiteX10" fmla="*/ 364932 w 401070"/>
              <a:gd name="connsiteY10" fmla="*/ 25842 h 349080"/>
              <a:gd name="connsiteX11" fmla="*/ 400915 w 401070"/>
              <a:gd name="connsiteY11" fmla="*/ 118975 h 34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1070" h="349080">
                <a:moveTo>
                  <a:pt x="400915" y="118975"/>
                </a:moveTo>
                <a:cubicBezTo>
                  <a:pt x="402326" y="124620"/>
                  <a:pt x="394213" y="76995"/>
                  <a:pt x="373399" y="59709"/>
                </a:cubicBezTo>
                <a:cubicBezTo>
                  <a:pt x="352585" y="42423"/>
                  <a:pt x="306018" y="21962"/>
                  <a:pt x="276032" y="15259"/>
                </a:cubicBezTo>
                <a:cubicBezTo>
                  <a:pt x="246046" y="8556"/>
                  <a:pt x="228054" y="-969"/>
                  <a:pt x="193482" y="19492"/>
                </a:cubicBezTo>
                <a:cubicBezTo>
                  <a:pt x="158910" y="39953"/>
                  <a:pt x="100349" y="83697"/>
                  <a:pt x="68599" y="138025"/>
                </a:cubicBezTo>
                <a:cubicBezTo>
                  <a:pt x="36849" y="192353"/>
                  <a:pt x="11801" y="325351"/>
                  <a:pt x="2982" y="345459"/>
                </a:cubicBezTo>
                <a:cubicBezTo>
                  <a:pt x="-5838" y="365567"/>
                  <a:pt x="6863" y="297128"/>
                  <a:pt x="15682" y="258675"/>
                </a:cubicBezTo>
                <a:cubicBezTo>
                  <a:pt x="24501" y="220222"/>
                  <a:pt x="40730" y="150372"/>
                  <a:pt x="55899" y="114742"/>
                </a:cubicBezTo>
                <a:cubicBezTo>
                  <a:pt x="71068" y="79112"/>
                  <a:pt x="83063" y="63942"/>
                  <a:pt x="106699" y="44892"/>
                </a:cubicBezTo>
                <a:cubicBezTo>
                  <a:pt x="130335" y="25842"/>
                  <a:pt x="154676" y="3617"/>
                  <a:pt x="197715" y="442"/>
                </a:cubicBezTo>
                <a:cubicBezTo>
                  <a:pt x="240754" y="-2733"/>
                  <a:pt x="331418" y="11731"/>
                  <a:pt x="364932" y="25842"/>
                </a:cubicBezTo>
                <a:cubicBezTo>
                  <a:pt x="398446" y="39953"/>
                  <a:pt x="399504" y="113330"/>
                  <a:pt x="400915" y="118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3271F17D-CA44-4642-ACC2-103ED50A882C}"/>
              </a:ext>
            </a:extLst>
          </p:cNvPr>
          <p:cNvSpPr/>
          <p:nvPr/>
        </p:nvSpPr>
        <p:spPr>
          <a:xfrm>
            <a:off x="2425656" y="3596041"/>
            <a:ext cx="776217" cy="930319"/>
          </a:xfrm>
          <a:custGeom>
            <a:avLst/>
            <a:gdLst>
              <a:gd name="connsiteX0" fmla="*/ 44 w 776217"/>
              <a:gd name="connsiteY0" fmla="*/ 176 h 930319"/>
              <a:gd name="connsiteX1" fmla="*/ 103761 w 776217"/>
              <a:gd name="connsiteY1" fmla="*/ 338842 h 930319"/>
              <a:gd name="connsiteX2" fmla="*/ 190544 w 776217"/>
              <a:gd name="connsiteY2" fmla="*/ 503942 h 930319"/>
              <a:gd name="connsiteX3" fmla="*/ 338711 w 776217"/>
              <a:gd name="connsiteY3" fmla="*/ 669042 h 930319"/>
              <a:gd name="connsiteX4" fmla="*/ 647744 w 776217"/>
              <a:gd name="connsiteY4" fmla="*/ 887059 h 930319"/>
              <a:gd name="connsiteX5" fmla="*/ 772627 w 776217"/>
              <a:gd name="connsiteY5" fmla="*/ 927276 h 930319"/>
              <a:gd name="connsiteX6" fmla="*/ 522861 w 776217"/>
              <a:gd name="connsiteY6" fmla="*/ 840492 h 930319"/>
              <a:gd name="connsiteX7" fmla="*/ 292144 w 776217"/>
              <a:gd name="connsiteY7" fmla="*/ 624592 h 930319"/>
              <a:gd name="connsiteX8" fmla="*/ 171494 w 776217"/>
              <a:gd name="connsiteY8" fmla="*/ 451026 h 930319"/>
              <a:gd name="connsiteX9" fmla="*/ 116461 w 776217"/>
              <a:gd name="connsiteY9" fmla="*/ 294392 h 930319"/>
              <a:gd name="connsiteX10" fmla="*/ 44 w 776217"/>
              <a:gd name="connsiteY10" fmla="*/ 176 h 930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6217" h="930319">
                <a:moveTo>
                  <a:pt x="44" y="176"/>
                </a:moveTo>
                <a:cubicBezTo>
                  <a:pt x="-2073" y="7584"/>
                  <a:pt x="72011" y="254881"/>
                  <a:pt x="103761" y="338842"/>
                </a:cubicBezTo>
                <a:cubicBezTo>
                  <a:pt x="135511" y="422803"/>
                  <a:pt x="151386" y="448909"/>
                  <a:pt x="190544" y="503942"/>
                </a:cubicBezTo>
                <a:cubicBezTo>
                  <a:pt x="229702" y="558975"/>
                  <a:pt x="262511" y="605189"/>
                  <a:pt x="338711" y="669042"/>
                </a:cubicBezTo>
                <a:cubicBezTo>
                  <a:pt x="414911" y="732895"/>
                  <a:pt x="575425" y="844020"/>
                  <a:pt x="647744" y="887059"/>
                </a:cubicBezTo>
                <a:cubicBezTo>
                  <a:pt x="720063" y="930098"/>
                  <a:pt x="793441" y="935037"/>
                  <a:pt x="772627" y="927276"/>
                </a:cubicBezTo>
                <a:cubicBezTo>
                  <a:pt x="751813" y="919515"/>
                  <a:pt x="602942" y="890939"/>
                  <a:pt x="522861" y="840492"/>
                </a:cubicBezTo>
                <a:cubicBezTo>
                  <a:pt x="442781" y="790045"/>
                  <a:pt x="350705" y="689503"/>
                  <a:pt x="292144" y="624592"/>
                </a:cubicBezTo>
                <a:cubicBezTo>
                  <a:pt x="233583" y="559681"/>
                  <a:pt x="200774" y="506059"/>
                  <a:pt x="171494" y="451026"/>
                </a:cubicBezTo>
                <a:cubicBezTo>
                  <a:pt x="142214" y="395993"/>
                  <a:pt x="143625" y="368475"/>
                  <a:pt x="116461" y="294392"/>
                </a:cubicBezTo>
                <a:cubicBezTo>
                  <a:pt x="89297" y="220309"/>
                  <a:pt x="2161" y="-7232"/>
                  <a:pt x="44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F8765BDF-9659-45F3-8EB6-99E0B338E4BC}"/>
              </a:ext>
            </a:extLst>
          </p:cNvPr>
          <p:cNvSpPr/>
          <p:nvPr/>
        </p:nvSpPr>
        <p:spPr>
          <a:xfrm>
            <a:off x="2498563" y="3380082"/>
            <a:ext cx="210257" cy="260154"/>
          </a:xfrm>
          <a:custGeom>
            <a:avLst/>
            <a:gdLst>
              <a:gd name="connsiteX0" fmla="*/ 206537 w 210257"/>
              <a:gd name="connsiteY0" fmla="*/ 6585 h 260154"/>
              <a:gd name="connsiteX1" fmla="*/ 26620 w 210257"/>
              <a:gd name="connsiteY1" fmla="*/ 230951 h 260154"/>
              <a:gd name="connsiteX2" fmla="*/ 7570 w 210257"/>
              <a:gd name="connsiteY2" fmla="*/ 245768 h 260154"/>
              <a:gd name="connsiteX3" fmla="*/ 92237 w 210257"/>
              <a:gd name="connsiteY3" fmla="*/ 123001 h 260154"/>
              <a:gd name="connsiteX4" fmla="*/ 145154 w 210257"/>
              <a:gd name="connsiteY4" fmla="*/ 65851 h 260154"/>
              <a:gd name="connsiteX5" fmla="*/ 206537 w 210257"/>
              <a:gd name="connsiteY5" fmla="*/ 6585 h 26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257" h="260154">
                <a:moveTo>
                  <a:pt x="206537" y="6585"/>
                </a:moveTo>
                <a:cubicBezTo>
                  <a:pt x="186781" y="34102"/>
                  <a:pt x="59781" y="191087"/>
                  <a:pt x="26620" y="230951"/>
                </a:cubicBezTo>
                <a:cubicBezTo>
                  <a:pt x="-6541" y="270815"/>
                  <a:pt x="-3366" y="263760"/>
                  <a:pt x="7570" y="245768"/>
                </a:cubicBezTo>
                <a:cubicBezTo>
                  <a:pt x="18506" y="227776"/>
                  <a:pt x="69306" y="152987"/>
                  <a:pt x="92237" y="123001"/>
                </a:cubicBezTo>
                <a:cubicBezTo>
                  <a:pt x="115168" y="93015"/>
                  <a:pt x="128574" y="86312"/>
                  <a:pt x="145154" y="65851"/>
                </a:cubicBezTo>
                <a:cubicBezTo>
                  <a:pt x="161734" y="45390"/>
                  <a:pt x="226293" y="-20932"/>
                  <a:pt x="206537" y="6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A9370CB1-9477-44F5-AD61-DD8EB282A326}"/>
              </a:ext>
            </a:extLst>
          </p:cNvPr>
          <p:cNvSpPr/>
          <p:nvPr/>
        </p:nvSpPr>
        <p:spPr>
          <a:xfrm>
            <a:off x="2522946" y="3655385"/>
            <a:ext cx="279628" cy="546198"/>
          </a:xfrm>
          <a:custGeom>
            <a:avLst/>
            <a:gdLst>
              <a:gd name="connsiteX0" fmla="*/ 121 w 279628"/>
              <a:gd name="connsiteY0" fmla="*/ 98 h 546198"/>
              <a:gd name="connsiteX1" fmla="*/ 69971 w 279628"/>
              <a:gd name="connsiteY1" fmla="*/ 296432 h 546198"/>
              <a:gd name="connsiteX2" fmla="*/ 146171 w 279628"/>
              <a:gd name="connsiteY2" fmla="*/ 389565 h 546198"/>
              <a:gd name="connsiteX3" fmla="*/ 279521 w 279628"/>
              <a:gd name="connsiteY3" fmla="*/ 546198 h 546198"/>
              <a:gd name="connsiteX4" fmla="*/ 122887 w 279628"/>
              <a:gd name="connsiteY4" fmla="*/ 387448 h 546198"/>
              <a:gd name="connsiteX5" fmla="*/ 55154 w 279628"/>
              <a:gd name="connsiteY5" fmla="*/ 264682 h 546198"/>
              <a:gd name="connsiteX6" fmla="*/ 121 w 279628"/>
              <a:gd name="connsiteY6" fmla="*/ 98 h 54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628" h="546198">
                <a:moveTo>
                  <a:pt x="121" y="98"/>
                </a:moveTo>
                <a:cubicBezTo>
                  <a:pt x="2591" y="5390"/>
                  <a:pt x="45629" y="231521"/>
                  <a:pt x="69971" y="296432"/>
                </a:cubicBezTo>
                <a:cubicBezTo>
                  <a:pt x="94313" y="361343"/>
                  <a:pt x="111246" y="347937"/>
                  <a:pt x="146171" y="389565"/>
                </a:cubicBezTo>
                <a:cubicBezTo>
                  <a:pt x="181096" y="431193"/>
                  <a:pt x="283402" y="546551"/>
                  <a:pt x="279521" y="546198"/>
                </a:cubicBezTo>
                <a:cubicBezTo>
                  <a:pt x="275640" y="545845"/>
                  <a:pt x="160282" y="434367"/>
                  <a:pt x="122887" y="387448"/>
                </a:cubicBezTo>
                <a:cubicBezTo>
                  <a:pt x="85492" y="340529"/>
                  <a:pt x="77026" y="325713"/>
                  <a:pt x="55154" y="264682"/>
                </a:cubicBezTo>
                <a:cubicBezTo>
                  <a:pt x="33282" y="203651"/>
                  <a:pt x="-2349" y="-5194"/>
                  <a:pt x="121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8A5530E4-684D-4638-8654-0D9D3DEC5DC1}"/>
              </a:ext>
            </a:extLst>
          </p:cNvPr>
          <p:cNvSpPr/>
          <p:nvPr/>
        </p:nvSpPr>
        <p:spPr>
          <a:xfrm>
            <a:off x="3396035" y="3067584"/>
            <a:ext cx="523568" cy="1199616"/>
          </a:xfrm>
          <a:custGeom>
            <a:avLst/>
            <a:gdLst>
              <a:gd name="connsiteX0" fmla="*/ 521915 w 523568"/>
              <a:gd name="connsiteY0" fmla="*/ 2641 h 1199616"/>
              <a:gd name="connsiteX1" fmla="*/ 198065 w 523568"/>
              <a:gd name="connsiteY1" fmla="*/ 224891 h 1199616"/>
              <a:gd name="connsiteX2" fmla="*/ 48840 w 523568"/>
              <a:gd name="connsiteY2" fmla="*/ 701141 h 1199616"/>
              <a:gd name="connsiteX3" fmla="*/ 17090 w 523568"/>
              <a:gd name="connsiteY3" fmla="*/ 1199616 h 1199616"/>
              <a:gd name="connsiteX4" fmla="*/ 1215 w 523568"/>
              <a:gd name="connsiteY4" fmla="*/ 704316 h 1199616"/>
              <a:gd name="connsiteX5" fmla="*/ 48840 w 523568"/>
              <a:gd name="connsiteY5" fmla="*/ 415391 h 1199616"/>
              <a:gd name="connsiteX6" fmla="*/ 312365 w 523568"/>
              <a:gd name="connsiteY6" fmla="*/ 120116 h 1199616"/>
              <a:gd name="connsiteX7" fmla="*/ 521915 w 523568"/>
              <a:gd name="connsiteY7" fmla="*/ 2641 h 119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568" h="1199616">
                <a:moveTo>
                  <a:pt x="521915" y="2641"/>
                </a:moveTo>
                <a:cubicBezTo>
                  <a:pt x="502865" y="20103"/>
                  <a:pt x="276911" y="108474"/>
                  <a:pt x="198065" y="224891"/>
                </a:cubicBezTo>
                <a:cubicBezTo>
                  <a:pt x="119219" y="341308"/>
                  <a:pt x="79002" y="538687"/>
                  <a:pt x="48840" y="701141"/>
                </a:cubicBezTo>
                <a:cubicBezTo>
                  <a:pt x="18677" y="863595"/>
                  <a:pt x="25027" y="1199087"/>
                  <a:pt x="17090" y="1199616"/>
                </a:cubicBezTo>
                <a:cubicBezTo>
                  <a:pt x="9152" y="1200145"/>
                  <a:pt x="-4077" y="835020"/>
                  <a:pt x="1215" y="704316"/>
                </a:cubicBezTo>
                <a:cubicBezTo>
                  <a:pt x="6507" y="573612"/>
                  <a:pt x="-3018" y="512758"/>
                  <a:pt x="48840" y="415391"/>
                </a:cubicBezTo>
                <a:cubicBezTo>
                  <a:pt x="100698" y="318024"/>
                  <a:pt x="234048" y="182558"/>
                  <a:pt x="312365" y="120116"/>
                </a:cubicBezTo>
                <a:cubicBezTo>
                  <a:pt x="390682" y="57674"/>
                  <a:pt x="540965" y="-14821"/>
                  <a:pt x="521915" y="2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8D934A79-93CE-41AC-A946-7BB338B69E84}"/>
              </a:ext>
            </a:extLst>
          </p:cNvPr>
          <p:cNvSpPr/>
          <p:nvPr/>
        </p:nvSpPr>
        <p:spPr>
          <a:xfrm>
            <a:off x="4589416" y="2203273"/>
            <a:ext cx="811533" cy="568725"/>
          </a:xfrm>
          <a:custGeom>
            <a:avLst/>
            <a:gdLst>
              <a:gd name="connsiteX0" fmla="*/ 808084 w 811533"/>
              <a:gd name="connsiteY0" fmla="*/ 177 h 568725"/>
              <a:gd name="connsiteX1" fmla="*/ 569959 w 811533"/>
              <a:gd name="connsiteY1" fmla="*/ 282752 h 568725"/>
              <a:gd name="connsiteX2" fmla="*/ 1634 w 811533"/>
              <a:gd name="connsiteY2" fmla="*/ 568502 h 568725"/>
              <a:gd name="connsiteX3" fmla="*/ 411209 w 811533"/>
              <a:gd name="connsiteY3" fmla="*/ 324027 h 568725"/>
              <a:gd name="connsiteX4" fmla="*/ 808084 w 811533"/>
              <a:gd name="connsiteY4" fmla="*/ 177 h 56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33" h="568725">
                <a:moveTo>
                  <a:pt x="808084" y="177"/>
                </a:moveTo>
                <a:cubicBezTo>
                  <a:pt x="834542" y="-6702"/>
                  <a:pt x="704367" y="188031"/>
                  <a:pt x="569959" y="282752"/>
                </a:cubicBezTo>
                <a:cubicBezTo>
                  <a:pt x="435551" y="377473"/>
                  <a:pt x="28092" y="561623"/>
                  <a:pt x="1634" y="568502"/>
                </a:cubicBezTo>
                <a:cubicBezTo>
                  <a:pt x="-24824" y="575381"/>
                  <a:pt x="276801" y="421923"/>
                  <a:pt x="411209" y="324027"/>
                </a:cubicBezTo>
                <a:cubicBezTo>
                  <a:pt x="545617" y="226131"/>
                  <a:pt x="781626" y="7056"/>
                  <a:pt x="808084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C8F08330-3620-4248-BF21-358D495712E2}"/>
              </a:ext>
            </a:extLst>
          </p:cNvPr>
          <p:cNvSpPr/>
          <p:nvPr/>
        </p:nvSpPr>
        <p:spPr>
          <a:xfrm>
            <a:off x="4072989" y="2540987"/>
            <a:ext cx="616523" cy="653108"/>
          </a:xfrm>
          <a:custGeom>
            <a:avLst/>
            <a:gdLst>
              <a:gd name="connsiteX0" fmla="*/ 616486 w 616523"/>
              <a:gd name="connsiteY0" fmla="*/ 2188 h 653108"/>
              <a:gd name="connsiteX1" fmla="*/ 419636 w 616523"/>
              <a:gd name="connsiteY1" fmla="*/ 335563 h 653108"/>
              <a:gd name="connsiteX2" fmla="*/ 536 w 616523"/>
              <a:gd name="connsiteY2" fmla="*/ 653063 h 653108"/>
              <a:gd name="connsiteX3" fmla="*/ 333911 w 616523"/>
              <a:gd name="connsiteY3" fmla="*/ 357788 h 653108"/>
              <a:gd name="connsiteX4" fmla="*/ 435511 w 616523"/>
              <a:gd name="connsiteY4" fmla="*/ 199038 h 653108"/>
              <a:gd name="connsiteX5" fmla="*/ 616486 w 616523"/>
              <a:gd name="connsiteY5" fmla="*/ 2188 h 653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6523" h="653108">
                <a:moveTo>
                  <a:pt x="616486" y="2188"/>
                </a:moveTo>
                <a:cubicBezTo>
                  <a:pt x="613840" y="24942"/>
                  <a:pt x="522294" y="227084"/>
                  <a:pt x="419636" y="335563"/>
                </a:cubicBezTo>
                <a:cubicBezTo>
                  <a:pt x="316978" y="444042"/>
                  <a:pt x="14823" y="649359"/>
                  <a:pt x="536" y="653063"/>
                </a:cubicBezTo>
                <a:cubicBezTo>
                  <a:pt x="-13751" y="656767"/>
                  <a:pt x="261415" y="433459"/>
                  <a:pt x="333911" y="357788"/>
                </a:cubicBezTo>
                <a:cubicBezTo>
                  <a:pt x="406407" y="282117"/>
                  <a:pt x="391590" y="257775"/>
                  <a:pt x="435511" y="199038"/>
                </a:cubicBezTo>
                <a:cubicBezTo>
                  <a:pt x="479432" y="140301"/>
                  <a:pt x="619132" y="-20566"/>
                  <a:pt x="616486" y="2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B90110FD-9507-4804-80F6-FDE45DAB3687}"/>
              </a:ext>
            </a:extLst>
          </p:cNvPr>
          <p:cNvSpPr/>
          <p:nvPr/>
        </p:nvSpPr>
        <p:spPr>
          <a:xfrm>
            <a:off x="3654179" y="2541126"/>
            <a:ext cx="784366" cy="840249"/>
          </a:xfrm>
          <a:custGeom>
            <a:avLst/>
            <a:gdLst>
              <a:gd name="connsiteX0" fmla="*/ 781296 w 784366"/>
              <a:gd name="connsiteY0" fmla="*/ 5224 h 840249"/>
              <a:gd name="connsiteX1" fmla="*/ 451096 w 784366"/>
              <a:gd name="connsiteY1" fmla="*/ 481474 h 840249"/>
              <a:gd name="connsiteX2" fmla="*/ 246 w 784366"/>
              <a:gd name="connsiteY2" fmla="*/ 840249 h 840249"/>
              <a:gd name="connsiteX3" fmla="*/ 390771 w 784366"/>
              <a:gd name="connsiteY3" fmla="*/ 484649 h 840249"/>
              <a:gd name="connsiteX4" fmla="*/ 603496 w 784366"/>
              <a:gd name="connsiteY4" fmla="*/ 243349 h 840249"/>
              <a:gd name="connsiteX5" fmla="*/ 781296 w 784366"/>
              <a:gd name="connsiteY5" fmla="*/ 5224 h 84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4366" h="840249">
                <a:moveTo>
                  <a:pt x="781296" y="5224"/>
                </a:moveTo>
                <a:cubicBezTo>
                  <a:pt x="755896" y="44912"/>
                  <a:pt x="581271" y="342303"/>
                  <a:pt x="451096" y="481474"/>
                </a:cubicBezTo>
                <a:cubicBezTo>
                  <a:pt x="320921" y="620645"/>
                  <a:pt x="10300" y="839720"/>
                  <a:pt x="246" y="840249"/>
                </a:cubicBezTo>
                <a:cubicBezTo>
                  <a:pt x="-9808" y="840778"/>
                  <a:pt x="290229" y="584132"/>
                  <a:pt x="390771" y="484649"/>
                </a:cubicBezTo>
                <a:cubicBezTo>
                  <a:pt x="491313" y="385166"/>
                  <a:pt x="538938" y="324311"/>
                  <a:pt x="603496" y="243349"/>
                </a:cubicBezTo>
                <a:cubicBezTo>
                  <a:pt x="668054" y="162387"/>
                  <a:pt x="806696" y="-34464"/>
                  <a:pt x="781296" y="5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68DFBF03-0085-40B9-9BC3-E69F7D762907}"/>
              </a:ext>
            </a:extLst>
          </p:cNvPr>
          <p:cNvSpPr/>
          <p:nvPr/>
        </p:nvSpPr>
        <p:spPr>
          <a:xfrm>
            <a:off x="3181468" y="300288"/>
            <a:ext cx="1432143" cy="576751"/>
          </a:xfrm>
          <a:custGeom>
            <a:avLst/>
            <a:gdLst>
              <a:gd name="connsiteX0" fmla="*/ 1409582 w 1432143"/>
              <a:gd name="connsiteY0" fmla="*/ 61662 h 576751"/>
              <a:gd name="connsiteX1" fmla="*/ 1155582 w 1432143"/>
              <a:gd name="connsiteY1" fmla="*/ 4512 h 576751"/>
              <a:gd name="connsiteX2" fmla="*/ 418982 w 1432143"/>
              <a:gd name="connsiteY2" fmla="*/ 201362 h 576751"/>
              <a:gd name="connsiteX3" fmla="*/ 6232 w 1432143"/>
              <a:gd name="connsiteY3" fmla="*/ 576012 h 576751"/>
              <a:gd name="connsiteX4" fmla="*/ 203082 w 1432143"/>
              <a:gd name="connsiteY4" fmla="*/ 290262 h 576751"/>
              <a:gd name="connsiteX5" fmla="*/ 641232 w 1432143"/>
              <a:gd name="connsiteY5" fmla="*/ 42612 h 576751"/>
              <a:gd name="connsiteX6" fmla="*/ 1409582 w 1432143"/>
              <a:gd name="connsiteY6" fmla="*/ 61662 h 57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2143" h="576751">
                <a:moveTo>
                  <a:pt x="1409582" y="61662"/>
                </a:moveTo>
                <a:cubicBezTo>
                  <a:pt x="1495307" y="55312"/>
                  <a:pt x="1320682" y="-18771"/>
                  <a:pt x="1155582" y="4512"/>
                </a:cubicBezTo>
                <a:cubicBezTo>
                  <a:pt x="990482" y="27795"/>
                  <a:pt x="610540" y="106112"/>
                  <a:pt x="418982" y="201362"/>
                </a:cubicBezTo>
                <a:cubicBezTo>
                  <a:pt x="227424" y="296612"/>
                  <a:pt x="42215" y="561195"/>
                  <a:pt x="6232" y="576012"/>
                </a:cubicBezTo>
                <a:cubicBezTo>
                  <a:pt x="-29751" y="590829"/>
                  <a:pt x="97249" y="379162"/>
                  <a:pt x="203082" y="290262"/>
                </a:cubicBezTo>
                <a:cubicBezTo>
                  <a:pt x="308915" y="201362"/>
                  <a:pt x="434857" y="83887"/>
                  <a:pt x="641232" y="42612"/>
                </a:cubicBezTo>
                <a:cubicBezTo>
                  <a:pt x="847607" y="1337"/>
                  <a:pt x="1323857" y="68012"/>
                  <a:pt x="1409582" y="61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2674B87A-BCD4-4D7F-9EDD-B34249297292}"/>
              </a:ext>
            </a:extLst>
          </p:cNvPr>
          <p:cNvSpPr/>
          <p:nvPr/>
        </p:nvSpPr>
        <p:spPr>
          <a:xfrm>
            <a:off x="4785764" y="289611"/>
            <a:ext cx="997420" cy="506585"/>
          </a:xfrm>
          <a:custGeom>
            <a:avLst/>
            <a:gdLst>
              <a:gd name="connsiteX0" fmla="*/ 2136 w 997420"/>
              <a:gd name="connsiteY0" fmla="*/ 72339 h 506585"/>
              <a:gd name="connsiteX1" fmla="*/ 325986 w 997420"/>
              <a:gd name="connsiteY1" fmla="*/ 40589 h 506585"/>
              <a:gd name="connsiteX2" fmla="*/ 960986 w 997420"/>
              <a:gd name="connsiteY2" fmla="*/ 491439 h 506585"/>
              <a:gd name="connsiteX3" fmla="*/ 872086 w 997420"/>
              <a:gd name="connsiteY3" fmla="*/ 364439 h 506585"/>
              <a:gd name="connsiteX4" fmla="*/ 472036 w 997420"/>
              <a:gd name="connsiteY4" fmla="*/ 15189 h 506585"/>
              <a:gd name="connsiteX5" fmla="*/ 2136 w 997420"/>
              <a:gd name="connsiteY5" fmla="*/ 72339 h 506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7420" h="506585">
                <a:moveTo>
                  <a:pt x="2136" y="72339"/>
                </a:moveTo>
                <a:cubicBezTo>
                  <a:pt x="-22206" y="76572"/>
                  <a:pt x="166178" y="-29261"/>
                  <a:pt x="325986" y="40589"/>
                </a:cubicBezTo>
                <a:cubicBezTo>
                  <a:pt x="485794" y="110439"/>
                  <a:pt x="869970" y="437464"/>
                  <a:pt x="960986" y="491439"/>
                </a:cubicBezTo>
                <a:cubicBezTo>
                  <a:pt x="1052002" y="545414"/>
                  <a:pt x="953578" y="443814"/>
                  <a:pt x="872086" y="364439"/>
                </a:cubicBezTo>
                <a:cubicBezTo>
                  <a:pt x="790594" y="285064"/>
                  <a:pt x="611736" y="69164"/>
                  <a:pt x="472036" y="15189"/>
                </a:cubicBezTo>
                <a:cubicBezTo>
                  <a:pt x="332336" y="-38786"/>
                  <a:pt x="26478" y="68106"/>
                  <a:pt x="2136" y="72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D489C73D-E06E-4320-8E90-27A081202E30}"/>
              </a:ext>
            </a:extLst>
          </p:cNvPr>
          <p:cNvSpPr/>
          <p:nvPr/>
        </p:nvSpPr>
        <p:spPr>
          <a:xfrm>
            <a:off x="2531332" y="863437"/>
            <a:ext cx="657527" cy="1251223"/>
          </a:xfrm>
          <a:custGeom>
            <a:avLst/>
            <a:gdLst>
              <a:gd name="connsiteX0" fmla="*/ 656368 w 657527"/>
              <a:gd name="connsiteY0" fmla="*/ 163 h 1251223"/>
              <a:gd name="connsiteX1" fmla="*/ 205518 w 657527"/>
              <a:gd name="connsiteY1" fmla="*/ 571663 h 1251223"/>
              <a:gd name="connsiteX2" fmla="*/ 2318 w 657527"/>
              <a:gd name="connsiteY2" fmla="*/ 1251113 h 1251223"/>
              <a:gd name="connsiteX3" fmla="*/ 326168 w 657527"/>
              <a:gd name="connsiteY3" fmla="*/ 520863 h 1251223"/>
              <a:gd name="connsiteX4" fmla="*/ 656368 w 657527"/>
              <a:gd name="connsiteY4" fmla="*/ 163 h 1251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527" h="1251223">
                <a:moveTo>
                  <a:pt x="656368" y="163"/>
                </a:moveTo>
                <a:cubicBezTo>
                  <a:pt x="636260" y="8630"/>
                  <a:pt x="314526" y="363171"/>
                  <a:pt x="205518" y="571663"/>
                </a:cubicBezTo>
                <a:cubicBezTo>
                  <a:pt x="96510" y="780155"/>
                  <a:pt x="-17790" y="1259580"/>
                  <a:pt x="2318" y="1251113"/>
                </a:cubicBezTo>
                <a:cubicBezTo>
                  <a:pt x="22426" y="1242646"/>
                  <a:pt x="222451" y="727238"/>
                  <a:pt x="326168" y="520863"/>
                </a:cubicBezTo>
                <a:cubicBezTo>
                  <a:pt x="429885" y="314488"/>
                  <a:pt x="676476" y="-8304"/>
                  <a:pt x="656368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9B049877-11DE-4735-B088-2B711667F62B}"/>
              </a:ext>
            </a:extLst>
          </p:cNvPr>
          <p:cNvSpPr/>
          <p:nvPr/>
        </p:nvSpPr>
        <p:spPr>
          <a:xfrm>
            <a:off x="2132395" y="2133527"/>
            <a:ext cx="409936" cy="1901561"/>
          </a:xfrm>
          <a:custGeom>
            <a:avLst/>
            <a:gdLst>
              <a:gd name="connsiteX0" fmla="*/ 407605 w 409936"/>
              <a:gd name="connsiteY0" fmla="*/ 73 h 1901561"/>
              <a:gd name="connsiteX1" fmla="*/ 255205 w 409936"/>
              <a:gd name="connsiteY1" fmla="*/ 487753 h 1901561"/>
              <a:gd name="connsiteX2" fmla="*/ 77405 w 409936"/>
              <a:gd name="connsiteY2" fmla="*/ 848433 h 1901561"/>
              <a:gd name="connsiteX3" fmla="*/ 57085 w 409936"/>
              <a:gd name="connsiteY3" fmla="*/ 1859353 h 1901561"/>
              <a:gd name="connsiteX4" fmla="*/ 67245 w 409936"/>
              <a:gd name="connsiteY4" fmla="*/ 1656153 h 1901561"/>
              <a:gd name="connsiteX5" fmla="*/ 1205 w 409936"/>
              <a:gd name="connsiteY5" fmla="*/ 1153233 h 1901561"/>
              <a:gd name="connsiteX6" fmla="*/ 133285 w 409936"/>
              <a:gd name="connsiteY6" fmla="*/ 523313 h 1901561"/>
              <a:gd name="connsiteX7" fmla="*/ 407605 w 409936"/>
              <a:gd name="connsiteY7" fmla="*/ 73 h 190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936" h="1901561">
                <a:moveTo>
                  <a:pt x="407605" y="73"/>
                </a:moveTo>
                <a:cubicBezTo>
                  <a:pt x="427925" y="-5854"/>
                  <a:pt x="310238" y="346360"/>
                  <a:pt x="255205" y="487753"/>
                </a:cubicBezTo>
                <a:cubicBezTo>
                  <a:pt x="200172" y="629146"/>
                  <a:pt x="110425" y="619833"/>
                  <a:pt x="77405" y="848433"/>
                </a:cubicBezTo>
                <a:cubicBezTo>
                  <a:pt x="44385" y="1077033"/>
                  <a:pt x="58778" y="1724733"/>
                  <a:pt x="57085" y="1859353"/>
                </a:cubicBezTo>
                <a:cubicBezTo>
                  <a:pt x="55392" y="1993973"/>
                  <a:pt x="76558" y="1773840"/>
                  <a:pt x="67245" y="1656153"/>
                </a:cubicBezTo>
                <a:cubicBezTo>
                  <a:pt x="57932" y="1538466"/>
                  <a:pt x="-9802" y="1342040"/>
                  <a:pt x="1205" y="1153233"/>
                </a:cubicBezTo>
                <a:cubicBezTo>
                  <a:pt x="12212" y="964426"/>
                  <a:pt x="61318" y="717200"/>
                  <a:pt x="133285" y="523313"/>
                </a:cubicBezTo>
                <a:cubicBezTo>
                  <a:pt x="205252" y="329426"/>
                  <a:pt x="387285" y="6000"/>
                  <a:pt x="407605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6AB7AB58-A545-4C76-B816-F1F3A0D97B4F}"/>
              </a:ext>
            </a:extLst>
          </p:cNvPr>
          <p:cNvSpPr/>
          <p:nvPr/>
        </p:nvSpPr>
        <p:spPr>
          <a:xfrm>
            <a:off x="2042948" y="3816125"/>
            <a:ext cx="195022" cy="2135481"/>
          </a:xfrm>
          <a:custGeom>
            <a:avLst/>
            <a:gdLst>
              <a:gd name="connsiteX0" fmla="*/ 100812 w 195022"/>
              <a:gd name="connsiteY0" fmla="*/ 4035 h 2135481"/>
              <a:gd name="connsiteX1" fmla="*/ 4292 w 195022"/>
              <a:gd name="connsiteY1" fmla="*/ 674595 h 2135481"/>
              <a:gd name="connsiteX2" fmla="*/ 34772 w 195022"/>
              <a:gd name="connsiteY2" fmla="*/ 1517875 h 2135481"/>
              <a:gd name="connsiteX3" fmla="*/ 192252 w 195022"/>
              <a:gd name="connsiteY3" fmla="*/ 2122395 h 2135481"/>
              <a:gd name="connsiteX4" fmla="*/ 131292 w 195022"/>
              <a:gd name="connsiteY4" fmla="*/ 1873475 h 2135481"/>
              <a:gd name="connsiteX5" fmla="*/ 80492 w 195022"/>
              <a:gd name="connsiteY5" fmla="*/ 1187675 h 2135481"/>
              <a:gd name="connsiteX6" fmla="*/ 75412 w 195022"/>
              <a:gd name="connsiteY6" fmla="*/ 430755 h 2135481"/>
              <a:gd name="connsiteX7" fmla="*/ 100812 w 195022"/>
              <a:gd name="connsiteY7" fmla="*/ 4035 h 213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022" h="2135481">
                <a:moveTo>
                  <a:pt x="100812" y="4035"/>
                </a:moveTo>
                <a:cubicBezTo>
                  <a:pt x="88959" y="44675"/>
                  <a:pt x="15299" y="422288"/>
                  <a:pt x="4292" y="674595"/>
                </a:cubicBezTo>
                <a:cubicBezTo>
                  <a:pt x="-6715" y="926902"/>
                  <a:pt x="3445" y="1276575"/>
                  <a:pt x="34772" y="1517875"/>
                </a:cubicBezTo>
                <a:cubicBezTo>
                  <a:pt x="66099" y="1759175"/>
                  <a:pt x="176165" y="2063128"/>
                  <a:pt x="192252" y="2122395"/>
                </a:cubicBezTo>
                <a:cubicBezTo>
                  <a:pt x="208339" y="2181662"/>
                  <a:pt x="149919" y="2029262"/>
                  <a:pt x="131292" y="1873475"/>
                </a:cubicBezTo>
                <a:cubicBezTo>
                  <a:pt x="112665" y="1717688"/>
                  <a:pt x="89805" y="1428128"/>
                  <a:pt x="80492" y="1187675"/>
                </a:cubicBezTo>
                <a:cubicBezTo>
                  <a:pt x="71179" y="947222"/>
                  <a:pt x="70332" y="622948"/>
                  <a:pt x="75412" y="430755"/>
                </a:cubicBezTo>
                <a:cubicBezTo>
                  <a:pt x="80492" y="238562"/>
                  <a:pt x="112665" y="-36605"/>
                  <a:pt x="100812" y="4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B94142CD-6304-4D8A-B339-8330C6706167}"/>
              </a:ext>
            </a:extLst>
          </p:cNvPr>
          <p:cNvSpPr/>
          <p:nvPr/>
        </p:nvSpPr>
        <p:spPr>
          <a:xfrm>
            <a:off x="5546981" y="2209800"/>
            <a:ext cx="799967" cy="1179035"/>
          </a:xfrm>
          <a:custGeom>
            <a:avLst/>
            <a:gdLst>
              <a:gd name="connsiteX0" fmla="*/ 379 w 799967"/>
              <a:gd name="connsiteY0" fmla="*/ 137160 h 1179035"/>
              <a:gd name="connsiteX1" fmla="*/ 457579 w 799967"/>
              <a:gd name="connsiteY1" fmla="*/ 182880 h 1179035"/>
              <a:gd name="connsiteX2" fmla="*/ 782699 w 799967"/>
              <a:gd name="connsiteY2" fmla="*/ 1143000 h 1179035"/>
              <a:gd name="connsiteX3" fmla="*/ 752219 w 799967"/>
              <a:gd name="connsiteY3" fmla="*/ 919480 h 1179035"/>
              <a:gd name="connsiteX4" fmla="*/ 726819 w 799967"/>
              <a:gd name="connsiteY4" fmla="*/ 386080 h 1179035"/>
              <a:gd name="connsiteX5" fmla="*/ 533779 w 799967"/>
              <a:gd name="connsiteY5" fmla="*/ 106680 h 1179035"/>
              <a:gd name="connsiteX6" fmla="*/ 381379 w 799967"/>
              <a:gd name="connsiteY6" fmla="*/ 0 h 1179035"/>
              <a:gd name="connsiteX7" fmla="*/ 379 w 799967"/>
              <a:gd name="connsiteY7" fmla="*/ 137160 h 1179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9967" h="1179035">
                <a:moveTo>
                  <a:pt x="379" y="137160"/>
                </a:moveTo>
                <a:cubicBezTo>
                  <a:pt x="13079" y="167640"/>
                  <a:pt x="327192" y="15240"/>
                  <a:pt x="457579" y="182880"/>
                </a:cubicBezTo>
                <a:cubicBezTo>
                  <a:pt x="587966" y="350520"/>
                  <a:pt x="733592" y="1020233"/>
                  <a:pt x="782699" y="1143000"/>
                </a:cubicBezTo>
                <a:cubicBezTo>
                  <a:pt x="831806" y="1265767"/>
                  <a:pt x="761532" y="1045633"/>
                  <a:pt x="752219" y="919480"/>
                </a:cubicBezTo>
                <a:cubicBezTo>
                  <a:pt x="742906" y="793327"/>
                  <a:pt x="763226" y="521547"/>
                  <a:pt x="726819" y="386080"/>
                </a:cubicBezTo>
                <a:cubicBezTo>
                  <a:pt x="690412" y="250613"/>
                  <a:pt x="591352" y="171027"/>
                  <a:pt x="533779" y="106680"/>
                </a:cubicBezTo>
                <a:cubicBezTo>
                  <a:pt x="476206" y="42333"/>
                  <a:pt x="465199" y="0"/>
                  <a:pt x="381379" y="0"/>
                </a:cubicBezTo>
                <a:cubicBezTo>
                  <a:pt x="297559" y="0"/>
                  <a:pt x="-12321" y="106680"/>
                  <a:pt x="379" y="137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F39EBAD4-945E-44B3-82D5-EC1800DF4ACC}"/>
              </a:ext>
            </a:extLst>
          </p:cNvPr>
          <p:cNvSpPr/>
          <p:nvPr/>
        </p:nvSpPr>
        <p:spPr>
          <a:xfrm>
            <a:off x="5898405" y="926332"/>
            <a:ext cx="940012" cy="1419609"/>
          </a:xfrm>
          <a:custGeom>
            <a:avLst/>
            <a:gdLst>
              <a:gd name="connsiteX0" fmla="*/ 4555 w 940012"/>
              <a:gd name="connsiteY0" fmla="*/ 3308 h 1419609"/>
              <a:gd name="connsiteX1" fmla="*/ 421115 w 940012"/>
              <a:gd name="connsiteY1" fmla="*/ 430028 h 1419609"/>
              <a:gd name="connsiteX2" fmla="*/ 918955 w 940012"/>
              <a:gd name="connsiteY2" fmla="*/ 1374908 h 1419609"/>
              <a:gd name="connsiteX3" fmla="*/ 832595 w 940012"/>
              <a:gd name="connsiteY3" fmla="*/ 1202188 h 1419609"/>
              <a:gd name="connsiteX4" fmla="*/ 695435 w 940012"/>
              <a:gd name="connsiteY4" fmla="*/ 633228 h 1419609"/>
              <a:gd name="connsiteX5" fmla="*/ 4555 w 940012"/>
              <a:gd name="connsiteY5" fmla="*/ 3308 h 1419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0012" h="1419609">
                <a:moveTo>
                  <a:pt x="4555" y="3308"/>
                </a:moveTo>
                <a:cubicBezTo>
                  <a:pt x="-41165" y="-30559"/>
                  <a:pt x="268715" y="201428"/>
                  <a:pt x="421115" y="430028"/>
                </a:cubicBezTo>
                <a:cubicBezTo>
                  <a:pt x="573515" y="658628"/>
                  <a:pt x="850375" y="1246215"/>
                  <a:pt x="918955" y="1374908"/>
                </a:cubicBezTo>
                <a:cubicBezTo>
                  <a:pt x="987535" y="1503601"/>
                  <a:pt x="869848" y="1325801"/>
                  <a:pt x="832595" y="1202188"/>
                </a:cubicBezTo>
                <a:cubicBezTo>
                  <a:pt x="795342" y="1078575"/>
                  <a:pt x="832595" y="832195"/>
                  <a:pt x="695435" y="633228"/>
                </a:cubicBezTo>
                <a:cubicBezTo>
                  <a:pt x="558275" y="434261"/>
                  <a:pt x="50275" y="37175"/>
                  <a:pt x="4555" y="3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960A07A0-3C31-497A-91BE-22F879FE8B21}"/>
              </a:ext>
            </a:extLst>
          </p:cNvPr>
          <p:cNvSpPr/>
          <p:nvPr/>
        </p:nvSpPr>
        <p:spPr>
          <a:xfrm>
            <a:off x="6802858" y="2442497"/>
            <a:ext cx="534214" cy="1717740"/>
          </a:xfrm>
          <a:custGeom>
            <a:avLst/>
            <a:gdLst>
              <a:gd name="connsiteX0" fmla="*/ 19582 w 534214"/>
              <a:gd name="connsiteY0" fmla="*/ 983 h 1717740"/>
              <a:gd name="connsiteX1" fmla="*/ 141502 w 534214"/>
              <a:gd name="connsiteY1" fmla="*/ 625823 h 1717740"/>
              <a:gd name="connsiteX2" fmla="*/ 304062 w 534214"/>
              <a:gd name="connsiteY2" fmla="*/ 1098263 h 1717740"/>
              <a:gd name="connsiteX3" fmla="*/ 532662 w 534214"/>
              <a:gd name="connsiteY3" fmla="*/ 1707863 h 1717740"/>
              <a:gd name="connsiteX4" fmla="*/ 395502 w 534214"/>
              <a:gd name="connsiteY4" fmla="*/ 1438623 h 1717740"/>
              <a:gd name="connsiteX5" fmla="*/ 222782 w 534214"/>
              <a:gd name="connsiteY5" fmla="*/ 956023 h 1717740"/>
              <a:gd name="connsiteX6" fmla="*/ 19582 w 534214"/>
              <a:gd name="connsiteY6" fmla="*/ 493743 h 1717740"/>
              <a:gd name="connsiteX7" fmla="*/ 19582 w 534214"/>
              <a:gd name="connsiteY7" fmla="*/ 983 h 171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4214" h="1717740">
                <a:moveTo>
                  <a:pt x="19582" y="983"/>
                </a:moveTo>
                <a:cubicBezTo>
                  <a:pt x="39902" y="22996"/>
                  <a:pt x="94089" y="442943"/>
                  <a:pt x="141502" y="625823"/>
                </a:cubicBezTo>
                <a:cubicBezTo>
                  <a:pt x="188915" y="808703"/>
                  <a:pt x="238869" y="917923"/>
                  <a:pt x="304062" y="1098263"/>
                </a:cubicBezTo>
                <a:cubicBezTo>
                  <a:pt x="369255" y="1278603"/>
                  <a:pt x="517422" y="1651136"/>
                  <a:pt x="532662" y="1707863"/>
                </a:cubicBezTo>
                <a:cubicBezTo>
                  <a:pt x="547902" y="1764590"/>
                  <a:pt x="447149" y="1563930"/>
                  <a:pt x="395502" y="1438623"/>
                </a:cubicBezTo>
                <a:cubicBezTo>
                  <a:pt x="343855" y="1313316"/>
                  <a:pt x="285435" y="1113503"/>
                  <a:pt x="222782" y="956023"/>
                </a:cubicBezTo>
                <a:cubicBezTo>
                  <a:pt x="160129" y="798543"/>
                  <a:pt x="50909" y="655456"/>
                  <a:pt x="19582" y="493743"/>
                </a:cubicBezTo>
                <a:cubicBezTo>
                  <a:pt x="-11745" y="332030"/>
                  <a:pt x="-738" y="-21030"/>
                  <a:pt x="19582" y="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6C4F4FD2-4831-44BD-B71C-DE89F74EB36A}"/>
              </a:ext>
            </a:extLst>
          </p:cNvPr>
          <p:cNvSpPr/>
          <p:nvPr/>
        </p:nvSpPr>
        <p:spPr>
          <a:xfrm>
            <a:off x="6447843" y="3340909"/>
            <a:ext cx="527766" cy="1835686"/>
          </a:xfrm>
          <a:custGeom>
            <a:avLst/>
            <a:gdLst>
              <a:gd name="connsiteX0" fmla="*/ 3757 w 527766"/>
              <a:gd name="connsiteY0" fmla="*/ 1731 h 1835686"/>
              <a:gd name="connsiteX1" fmla="*/ 186637 w 527766"/>
              <a:gd name="connsiteY1" fmla="*/ 900891 h 1835686"/>
              <a:gd name="connsiteX2" fmla="*/ 410157 w 527766"/>
              <a:gd name="connsiteY2" fmla="*/ 1525731 h 1835686"/>
              <a:gd name="connsiteX3" fmla="*/ 526997 w 527766"/>
              <a:gd name="connsiteY3" fmla="*/ 1835611 h 1835686"/>
              <a:gd name="connsiteX4" fmla="*/ 455877 w 527766"/>
              <a:gd name="connsiteY4" fmla="*/ 1551131 h 1835686"/>
              <a:gd name="connsiteX5" fmla="*/ 359357 w 527766"/>
              <a:gd name="connsiteY5" fmla="*/ 1144731 h 1835686"/>
              <a:gd name="connsiteX6" fmla="*/ 3757 w 527766"/>
              <a:gd name="connsiteY6" fmla="*/ 1731 h 183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66" h="1835686">
                <a:moveTo>
                  <a:pt x="3757" y="1731"/>
                </a:moveTo>
                <a:cubicBezTo>
                  <a:pt x="-25030" y="-38909"/>
                  <a:pt x="118904" y="646891"/>
                  <a:pt x="186637" y="900891"/>
                </a:cubicBezTo>
                <a:cubicBezTo>
                  <a:pt x="254370" y="1154891"/>
                  <a:pt x="410157" y="1525731"/>
                  <a:pt x="410157" y="1525731"/>
                </a:cubicBezTo>
                <a:cubicBezTo>
                  <a:pt x="466884" y="1681518"/>
                  <a:pt x="519377" y="1831378"/>
                  <a:pt x="526997" y="1835611"/>
                </a:cubicBezTo>
                <a:cubicBezTo>
                  <a:pt x="534617" y="1839844"/>
                  <a:pt x="483817" y="1666278"/>
                  <a:pt x="455877" y="1551131"/>
                </a:cubicBezTo>
                <a:cubicBezTo>
                  <a:pt x="427937" y="1435984"/>
                  <a:pt x="433017" y="1398731"/>
                  <a:pt x="359357" y="1144731"/>
                </a:cubicBezTo>
                <a:cubicBezTo>
                  <a:pt x="285697" y="890731"/>
                  <a:pt x="32544" y="42371"/>
                  <a:pt x="3757" y="1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AC89A1DE-E3E7-49E7-A670-3373BF2CB457}"/>
              </a:ext>
            </a:extLst>
          </p:cNvPr>
          <p:cNvSpPr/>
          <p:nvPr/>
        </p:nvSpPr>
        <p:spPr>
          <a:xfrm>
            <a:off x="6948915" y="3494977"/>
            <a:ext cx="395699" cy="1978149"/>
          </a:xfrm>
          <a:custGeom>
            <a:avLst/>
            <a:gdLst>
              <a:gd name="connsiteX0" fmla="*/ 525 w 395699"/>
              <a:gd name="connsiteY0" fmla="*/ 63 h 1978149"/>
              <a:gd name="connsiteX1" fmla="*/ 142765 w 395699"/>
              <a:gd name="connsiteY1" fmla="*/ 848423 h 1978149"/>
              <a:gd name="connsiteX2" fmla="*/ 386605 w 395699"/>
              <a:gd name="connsiteY2" fmla="*/ 1930463 h 1978149"/>
              <a:gd name="connsiteX3" fmla="*/ 320565 w 395699"/>
              <a:gd name="connsiteY3" fmla="*/ 1696783 h 1978149"/>
              <a:gd name="connsiteX4" fmla="*/ 102125 w 395699"/>
              <a:gd name="connsiteY4" fmla="*/ 889063 h 1978149"/>
              <a:gd name="connsiteX5" fmla="*/ 525 w 395699"/>
              <a:gd name="connsiteY5" fmla="*/ 63 h 1978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699" h="1978149">
                <a:moveTo>
                  <a:pt x="525" y="63"/>
                </a:moveTo>
                <a:cubicBezTo>
                  <a:pt x="7298" y="-6710"/>
                  <a:pt x="78418" y="526690"/>
                  <a:pt x="142765" y="848423"/>
                </a:cubicBezTo>
                <a:cubicBezTo>
                  <a:pt x="207112" y="1170156"/>
                  <a:pt x="356972" y="1789070"/>
                  <a:pt x="386605" y="1930463"/>
                </a:cubicBezTo>
                <a:cubicBezTo>
                  <a:pt x="416238" y="2071856"/>
                  <a:pt x="367978" y="1870350"/>
                  <a:pt x="320565" y="1696783"/>
                </a:cubicBezTo>
                <a:cubicBezTo>
                  <a:pt x="273152" y="1523216"/>
                  <a:pt x="150385" y="1172696"/>
                  <a:pt x="102125" y="889063"/>
                </a:cubicBezTo>
                <a:cubicBezTo>
                  <a:pt x="53865" y="605430"/>
                  <a:pt x="-6248" y="6836"/>
                  <a:pt x="525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88CD3AF6-6D25-4B24-B9BB-274EBD5819F7}"/>
              </a:ext>
            </a:extLst>
          </p:cNvPr>
          <p:cNvSpPr/>
          <p:nvPr/>
        </p:nvSpPr>
        <p:spPr>
          <a:xfrm>
            <a:off x="7147546" y="4003148"/>
            <a:ext cx="258766" cy="1959599"/>
          </a:xfrm>
          <a:custGeom>
            <a:avLst/>
            <a:gdLst>
              <a:gd name="connsiteX0" fmla="*/ 14 w 258766"/>
              <a:gd name="connsiteY0" fmla="*/ 4972 h 1959599"/>
              <a:gd name="connsiteX1" fmla="*/ 203214 w 258766"/>
              <a:gd name="connsiteY1" fmla="*/ 934612 h 1959599"/>
              <a:gd name="connsiteX2" fmla="*/ 55894 w 258766"/>
              <a:gd name="connsiteY2" fmla="*/ 1884572 h 1959599"/>
              <a:gd name="connsiteX3" fmla="*/ 86374 w 258766"/>
              <a:gd name="connsiteY3" fmla="*/ 1849012 h 1959599"/>
              <a:gd name="connsiteX4" fmla="*/ 254014 w 258766"/>
              <a:gd name="connsiteY4" fmla="*/ 1447692 h 1959599"/>
              <a:gd name="connsiteX5" fmla="*/ 193054 w 258766"/>
              <a:gd name="connsiteY5" fmla="*/ 604412 h 1959599"/>
              <a:gd name="connsiteX6" fmla="*/ 14 w 258766"/>
              <a:gd name="connsiteY6" fmla="*/ 4972 h 195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766" h="1959599">
                <a:moveTo>
                  <a:pt x="14" y="4972"/>
                </a:moveTo>
                <a:cubicBezTo>
                  <a:pt x="1707" y="60005"/>
                  <a:pt x="193901" y="621345"/>
                  <a:pt x="203214" y="934612"/>
                </a:cubicBezTo>
                <a:cubicBezTo>
                  <a:pt x="212527" y="1247879"/>
                  <a:pt x="75367" y="1732172"/>
                  <a:pt x="55894" y="1884572"/>
                </a:cubicBezTo>
                <a:cubicBezTo>
                  <a:pt x="36421" y="2036972"/>
                  <a:pt x="53354" y="1921825"/>
                  <a:pt x="86374" y="1849012"/>
                </a:cubicBezTo>
                <a:cubicBezTo>
                  <a:pt x="119394" y="1776199"/>
                  <a:pt x="236234" y="1655125"/>
                  <a:pt x="254014" y="1447692"/>
                </a:cubicBezTo>
                <a:cubicBezTo>
                  <a:pt x="271794" y="1240259"/>
                  <a:pt x="237081" y="844019"/>
                  <a:pt x="193054" y="604412"/>
                </a:cubicBezTo>
                <a:cubicBezTo>
                  <a:pt x="149027" y="364805"/>
                  <a:pt x="-1679" y="-50061"/>
                  <a:pt x="14" y="4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A192E6D2-2841-4415-A800-F3F0E211BEAF}"/>
              </a:ext>
            </a:extLst>
          </p:cNvPr>
          <p:cNvSpPr/>
          <p:nvPr/>
        </p:nvSpPr>
        <p:spPr>
          <a:xfrm>
            <a:off x="3232175" y="5801912"/>
            <a:ext cx="688867" cy="1534970"/>
          </a:xfrm>
          <a:custGeom>
            <a:avLst/>
            <a:gdLst>
              <a:gd name="connsiteX0" fmla="*/ 684505 w 688867"/>
              <a:gd name="connsiteY0" fmla="*/ 19768 h 1534970"/>
              <a:gd name="connsiteX1" fmla="*/ 298425 w 688867"/>
              <a:gd name="connsiteY1" fmla="*/ 390608 h 1534970"/>
              <a:gd name="connsiteX2" fmla="*/ 125705 w 688867"/>
              <a:gd name="connsiteY2" fmla="*/ 995128 h 1534970"/>
              <a:gd name="connsiteX3" fmla="*/ 212065 w 688867"/>
              <a:gd name="connsiteY3" fmla="*/ 1523448 h 1534970"/>
              <a:gd name="connsiteX4" fmla="*/ 181585 w 688867"/>
              <a:gd name="connsiteY4" fmla="*/ 1330408 h 1534970"/>
              <a:gd name="connsiteX5" fmla="*/ 19025 w 688867"/>
              <a:gd name="connsiteY5" fmla="*/ 995128 h 1534970"/>
              <a:gd name="connsiteX6" fmla="*/ 684505 w 688867"/>
              <a:gd name="connsiteY6" fmla="*/ 19768 h 153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8867" h="1534970">
                <a:moveTo>
                  <a:pt x="684505" y="19768"/>
                </a:moveTo>
                <a:cubicBezTo>
                  <a:pt x="731072" y="-80985"/>
                  <a:pt x="391558" y="228048"/>
                  <a:pt x="298425" y="390608"/>
                </a:cubicBezTo>
                <a:cubicBezTo>
                  <a:pt x="205292" y="553168"/>
                  <a:pt x="140098" y="806321"/>
                  <a:pt x="125705" y="995128"/>
                </a:cubicBezTo>
                <a:cubicBezTo>
                  <a:pt x="111312" y="1183935"/>
                  <a:pt x="202752" y="1467568"/>
                  <a:pt x="212065" y="1523448"/>
                </a:cubicBezTo>
                <a:cubicBezTo>
                  <a:pt x="221378" y="1579328"/>
                  <a:pt x="213758" y="1418461"/>
                  <a:pt x="181585" y="1330408"/>
                </a:cubicBezTo>
                <a:cubicBezTo>
                  <a:pt x="149412" y="1242355"/>
                  <a:pt x="-63948" y="1216108"/>
                  <a:pt x="19025" y="995128"/>
                </a:cubicBezTo>
                <a:cubicBezTo>
                  <a:pt x="101998" y="774148"/>
                  <a:pt x="637938" y="120521"/>
                  <a:pt x="684505" y="19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793BA2E4-4EA6-48E1-AB78-E531575B66A8}"/>
              </a:ext>
            </a:extLst>
          </p:cNvPr>
          <p:cNvSpPr/>
          <p:nvPr/>
        </p:nvSpPr>
        <p:spPr>
          <a:xfrm>
            <a:off x="2305517" y="5968032"/>
            <a:ext cx="1049280" cy="1743800"/>
          </a:xfrm>
          <a:custGeom>
            <a:avLst/>
            <a:gdLst>
              <a:gd name="connsiteX0" fmla="*/ 803 w 1049280"/>
              <a:gd name="connsiteY0" fmla="*/ 968 h 1743800"/>
              <a:gd name="connsiteX1" fmla="*/ 452923 w 1049280"/>
              <a:gd name="connsiteY1" fmla="*/ 976328 h 1743800"/>
              <a:gd name="connsiteX2" fmla="*/ 966003 w 1049280"/>
              <a:gd name="connsiteY2" fmla="*/ 1631648 h 1743800"/>
              <a:gd name="connsiteX3" fmla="*/ 1032043 w 1049280"/>
              <a:gd name="connsiteY3" fmla="*/ 1728168 h 1743800"/>
              <a:gd name="connsiteX4" fmla="*/ 793283 w 1049280"/>
              <a:gd name="connsiteY4" fmla="*/ 1458928 h 1743800"/>
              <a:gd name="connsiteX5" fmla="*/ 798363 w 1049280"/>
              <a:gd name="connsiteY5" fmla="*/ 1255728 h 1743800"/>
              <a:gd name="connsiteX6" fmla="*/ 564683 w 1049280"/>
              <a:gd name="connsiteY6" fmla="*/ 803608 h 1743800"/>
              <a:gd name="connsiteX7" fmla="*/ 803 w 1049280"/>
              <a:gd name="connsiteY7" fmla="*/ 968 h 174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9280" h="1743800">
                <a:moveTo>
                  <a:pt x="803" y="968"/>
                </a:moveTo>
                <a:cubicBezTo>
                  <a:pt x="-17824" y="29755"/>
                  <a:pt x="292056" y="704548"/>
                  <a:pt x="452923" y="976328"/>
                </a:cubicBezTo>
                <a:cubicBezTo>
                  <a:pt x="613790" y="1248108"/>
                  <a:pt x="869483" y="1506341"/>
                  <a:pt x="966003" y="1631648"/>
                </a:cubicBezTo>
                <a:cubicBezTo>
                  <a:pt x="1062523" y="1756955"/>
                  <a:pt x="1060830" y="1756955"/>
                  <a:pt x="1032043" y="1728168"/>
                </a:cubicBezTo>
                <a:cubicBezTo>
                  <a:pt x="1003256" y="1699381"/>
                  <a:pt x="832230" y="1537668"/>
                  <a:pt x="793283" y="1458928"/>
                </a:cubicBezTo>
                <a:cubicBezTo>
                  <a:pt x="754336" y="1380188"/>
                  <a:pt x="836463" y="1364948"/>
                  <a:pt x="798363" y="1255728"/>
                </a:cubicBezTo>
                <a:cubicBezTo>
                  <a:pt x="760263" y="1146508"/>
                  <a:pt x="698456" y="1014428"/>
                  <a:pt x="564683" y="803608"/>
                </a:cubicBezTo>
                <a:cubicBezTo>
                  <a:pt x="430910" y="592788"/>
                  <a:pt x="19430" y="-27819"/>
                  <a:pt x="803" y="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4D2398FC-FC34-42D8-B235-0AF831A94CD1}"/>
              </a:ext>
            </a:extLst>
          </p:cNvPr>
          <p:cNvSpPr/>
          <p:nvPr/>
        </p:nvSpPr>
        <p:spPr>
          <a:xfrm>
            <a:off x="7405803" y="5613384"/>
            <a:ext cx="549269" cy="1894272"/>
          </a:xfrm>
          <a:custGeom>
            <a:avLst/>
            <a:gdLst>
              <a:gd name="connsiteX0" fmla="*/ 2530 w 549269"/>
              <a:gd name="connsiteY0" fmla="*/ 16 h 1894272"/>
              <a:gd name="connsiteX1" fmla="*/ 273464 w 549269"/>
              <a:gd name="connsiteY1" fmla="*/ 1117616 h 1894272"/>
              <a:gd name="connsiteX2" fmla="*/ 544397 w 549269"/>
              <a:gd name="connsiteY2" fmla="*/ 1871149 h 1894272"/>
              <a:gd name="connsiteX3" fmla="*/ 425864 w 549269"/>
              <a:gd name="connsiteY3" fmla="*/ 1651016 h 1894272"/>
              <a:gd name="connsiteX4" fmla="*/ 154930 w 549269"/>
              <a:gd name="connsiteY4" fmla="*/ 1143016 h 1894272"/>
              <a:gd name="connsiteX5" fmla="*/ 2530 w 549269"/>
              <a:gd name="connsiteY5" fmla="*/ 16 h 1894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9269" h="1894272">
                <a:moveTo>
                  <a:pt x="2530" y="16"/>
                </a:moveTo>
                <a:cubicBezTo>
                  <a:pt x="22286" y="-4217"/>
                  <a:pt x="183153" y="805761"/>
                  <a:pt x="273464" y="1117616"/>
                </a:cubicBezTo>
                <a:cubicBezTo>
                  <a:pt x="363775" y="1429472"/>
                  <a:pt x="518997" y="1782249"/>
                  <a:pt x="544397" y="1871149"/>
                </a:cubicBezTo>
                <a:cubicBezTo>
                  <a:pt x="569797" y="1960049"/>
                  <a:pt x="490775" y="1772371"/>
                  <a:pt x="425864" y="1651016"/>
                </a:cubicBezTo>
                <a:cubicBezTo>
                  <a:pt x="360953" y="1529661"/>
                  <a:pt x="226897" y="1415360"/>
                  <a:pt x="154930" y="1143016"/>
                </a:cubicBezTo>
                <a:cubicBezTo>
                  <a:pt x="82963" y="870672"/>
                  <a:pt x="-17226" y="4249"/>
                  <a:pt x="2530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EB001183-74FD-441B-88BF-5D79727AF311}"/>
              </a:ext>
            </a:extLst>
          </p:cNvPr>
          <p:cNvSpPr/>
          <p:nvPr/>
        </p:nvSpPr>
        <p:spPr>
          <a:xfrm>
            <a:off x="1193588" y="5187815"/>
            <a:ext cx="867247" cy="1852336"/>
          </a:xfrm>
          <a:custGeom>
            <a:avLst/>
            <a:gdLst>
              <a:gd name="connsiteX0" fmla="*/ 863812 w 867247"/>
              <a:gd name="connsiteY0" fmla="*/ 2252 h 1852336"/>
              <a:gd name="connsiteX1" fmla="*/ 542079 w 867247"/>
              <a:gd name="connsiteY1" fmla="*/ 789652 h 1852336"/>
              <a:gd name="connsiteX2" fmla="*/ 17145 w 867247"/>
              <a:gd name="connsiteY2" fmla="*/ 1814118 h 1852336"/>
              <a:gd name="connsiteX3" fmla="*/ 178012 w 867247"/>
              <a:gd name="connsiteY3" fmla="*/ 1577052 h 1852336"/>
              <a:gd name="connsiteX4" fmla="*/ 677545 w 867247"/>
              <a:gd name="connsiteY4" fmla="*/ 1035185 h 1852336"/>
              <a:gd name="connsiteX5" fmla="*/ 863812 w 867247"/>
              <a:gd name="connsiteY5" fmla="*/ 2252 h 185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7247" h="1852336">
                <a:moveTo>
                  <a:pt x="863812" y="2252"/>
                </a:moveTo>
                <a:cubicBezTo>
                  <a:pt x="841234" y="-38670"/>
                  <a:pt x="683190" y="487674"/>
                  <a:pt x="542079" y="789652"/>
                </a:cubicBezTo>
                <a:cubicBezTo>
                  <a:pt x="400968" y="1091630"/>
                  <a:pt x="77823" y="1682885"/>
                  <a:pt x="17145" y="1814118"/>
                </a:cubicBezTo>
                <a:cubicBezTo>
                  <a:pt x="-43533" y="1945351"/>
                  <a:pt x="67945" y="1706874"/>
                  <a:pt x="178012" y="1577052"/>
                </a:cubicBezTo>
                <a:cubicBezTo>
                  <a:pt x="288079" y="1447230"/>
                  <a:pt x="560423" y="1297652"/>
                  <a:pt x="677545" y="1035185"/>
                </a:cubicBezTo>
                <a:cubicBezTo>
                  <a:pt x="794667" y="772718"/>
                  <a:pt x="886390" y="43174"/>
                  <a:pt x="863812" y="2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975C3A4E-3961-49A5-8CF9-97CCC4B0F21B}"/>
              </a:ext>
            </a:extLst>
          </p:cNvPr>
          <p:cNvSpPr/>
          <p:nvPr/>
        </p:nvSpPr>
        <p:spPr>
          <a:xfrm>
            <a:off x="3885637" y="6197272"/>
            <a:ext cx="1261867" cy="2878010"/>
          </a:xfrm>
          <a:custGeom>
            <a:avLst/>
            <a:gdLst>
              <a:gd name="connsiteX0" fmla="*/ 563 w 1261867"/>
              <a:gd name="connsiteY0" fmla="*/ 328 h 2878010"/>
              <a:gd name="connsiteX1" fmla="*/ 440830 w 1261867"/>
              <a:gd name="connsiteY1" fmla="*/ 1354995 h 2878010"/>
              <a:gd name="connsiteX2" fmla="*/ 1202830 w 1261867"/>
              <a:gd name="connsiteY2" fmla="*/ 2718128 h 2878010"/>
              <a:gd name="connsiteX3" fmla="*/ 1202830 w 1261867"/>
              <a:gd name="connsiteY3" fmla="*/ 2845128 h 2878010"/>
              <a:gd name="connsiteX4" fmla="*/ 1135096 w 1261867"/>
              <a:gd name="connsiteY4" fmla="*/ 2667328 h 2878010"/>
              <a:gd name="connsiteX5" fmla="*/ 1118163 w 1261867"/>
              <a:gd name="connsiteY5" fmla="*/ 2243995 h 2878010"/>
              <a:gd name="connsiteX6" fmla="*/ 525496 w 1261867"/>
              <a:gd name="connsiteY6" fmla="*/ 1236461 h 2878010"/>
              <a:gd name="connsiteX7" fmla="*/ 563 w 1261867"/>
              <a:gd name="connsiteY7" fmla="*/ 328 h 2878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1867" h="2878010">
                <a:moveTo>
                  <a:pt x="563" y="328"/>
                </a:moveTo>
                <a:cubicBezTo>
                  <a:pt x="-13548" y="20084"/>
                  <a:pt x="240452" y="902028"/>
                  <a:pt x="440830" y="1354995"/>
                </a:cubicBezTo>
                <a:cubicBezTo>
                  <a:pt x="641208" y="1807962"/>
                  <a:pt x="1075830" y="2469773"/>
                  <a:pt x="1202830" y="2718128"/>
                </a:cubicBezTo>
                <a:cubicBezTo>
                  <a:pt x="1329830" y="2966484"/>
                  <a:pt x="1214119" y="2853595"/>
                  <a:pt x="1202830" y="2845128"/>
                </a:cubicBezTo>
                <a:cubicBezTo>
                  <a:pt x="1191541" y="2836661"/>
                  <a:pt x="1149207" y="2767517"/>
                  <a:pt x="1135096" y="2667328"/>
                </a:cubicBezTo>
                <a:cubicBezTo>
                  <a:pt x="1120985" y="2567139"/>
                  <a:pt x="1219763" y="2482473"/>
                  <a:pt x="1118163" y="2243995"/>
                </a:cubicBezTo>
                <a:cubicBezTo>
                  <a:pt x="1016563" y="2005517"/>
                  <a:pt x="717407" y="1614639"/>
                  <a:pt x="525496" y="1236461"/>
                </a:cubicBezTo>
                <a:cubicBezTo>
                  <a:pt x="333585" y="858283"/>
                  <a:pt x="14674" y="-19428"/>
                  <a:pt x="563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186333DA-D3B4-427B-8EA3-625C2E0E5D47}"/>
              </a:ext>
            </a:extLst>
          </p:cNvPr>
          <p:cNvSpPr/>
          <p:nvPr/>
        </p:nvSpPr>
        <p:spPr>
          <a:xfrm>
            <a:off x="3352648" y="7779863"/>
            <a:ext cx="2110582" cy="1394602"/>
          </a:xfrm>
          <a:custGeom>
            <a:avLst/>
            <a:gdLst>
              <a:gd name="connsiteX0" fmla="*/ 152 w 2110582"/>
              <a:gd name="connsiteY0" fmla="*/ 1004 h 1394602"/>
              <a:gd name="connsiteX1" fmla="*/ 474285 w 2110582"/>
              <a:gd name="connsiteY1" fmla="*/ 712204 h 1394602"/>
              <a:gd name="connsiteX2" fmla="*/ 812952 w 2110582"/>
              <a:gd name="connsiteY2" fmla="*/ 991604 h 1394602"/>
              <a:gd name="connsiteX3" fmla="*/ 2108352 w 2110582"/>
              <a:gd name="connsiteY3" fmla="*/ 1389537 h 1394602"/>
              <a:gd name="connsiteX4" fmla="*/ 1109285 w 2110582"/>
              <a:gd name="connsiteY4" fmla="*/ 1194804 h 1394602"/>
              <a:gd name="connsiteX5" fmla="*/ 525085 w 2110582"/>
              <a:gd name="connsiteY5" fmla="*/ 881537 h 1394602"/>
              <a:gd name="connsiteX6" fmla="*/ 152 w 2110582"/>
              <a:gd name="connsiteY6" fmla="*/ 1004 h 139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0582" h="1394602">
                <a:moveTo>
                  <a:pt x="152" y="1004"/>
                </a:moveTo>
                <a:cubicBezTo>
                  <a:pt x="-8315" y="-27218"/>
                  <a:pt x="338818" y="547104"/>
                  <a:pt x="474285" y="712204"/>
                </a:cubicBezTo>
                <a:cubicBezTo>
                  <a:pt x="609752" y="877304"/>
                  <a:pt x="540607" y="878715"/>
                  <a:pt x="812952" y="991604"/>
                </a:cubicBezTo>
                <a:cubicBezTo>
                  <a:pt x="1085297" y="1104493"/>
                  <a:pt x="2058963" y="1355670"/>
                  <a:pt x="2108352" y="1389537"/>
                </a:cubicBezTo>
                <a:cubicBezTo>
                  <a:pt x="2157741" y="1423404"/>
                  <a:pt x="1373163" y="1279471"/>
                  <a:pt x="1109285" y="1194804"/>
                </a:cubicBezTo>
                <a:cubicBezTo>
                  <a:pt x="845407" y="1110137"/>
                  <a:pt x="708529" y="1077682"/>
                  <a:pt x="525085" y="881537"/>
                </a:cubicBezTo>
                <a:cubicBezTo>
                  <a:pt x="341641" y="685393"/>
                  <a:pt x="8619" y="29226"/>
                  <a:pt x="152" y="1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233FEA63-E8BA-453D-BE81-9F00D19D4A76}"/>
              </a:ext>
            </a:extLst>
          </p:cNvPr>
          <p:cNvSpPr/>
          <p:nvPr/>
        </p:nvSpPr>
        <p:spPr>
          <a:xfrm>
            <a:off x="7319719" y="7682350"/>
            <a:ext cx="1043862" cy="2889114"/>
          </a:xfrm>
          <a:custGeom>
            <a:avLst/>
            <a:gdLst>
              <a:gd name="connsiteX0" fmla="*/ 689748 w 1043862"/>
              <a:gd name="connsiteY0" fmla="*/ 5383 h 2889114"/>
              <a:gd name="connsiteX1" fmla="*/ 1036881 w 1043862"/>
              <a:gd name="connsiteY1" fmla="*/ 911317 h 2889114"/>
              <a:gd name="connsiteX2" fmla="*/ 850614 w 1043862"/>
              <a:gd name="connsiteY2" fmla="*/ 1647917 h 2889114"/>
              <a:gd name="connsiteX3" fmla="*/ 46281 w 1043862"/>
              <a:gd name="connsiteY3" fmla="*/ 2807850 h 2889114"/>
              <a:gd name="connsiteX4" fmla="*/ 190214 w 1043862"/>
              <a:gd name="connsiteY4" fmla="*/ 2613117 h 2889114"/>
              <a:gd name="connsiteX5" fmla="*/ 960681 w 1043862"/>
              <a:gd name="connsiteY5" fmla="*/ 1182250 h 2889114"/>
              <a:gd name="connsiteX6" fmla="*/ 909881 w 1043862"/>
              <a:gd name="connsiteY6" fmla="*/ 564183 h 2889114"/>
              <a:gd name="connsiteX7" fmla="*/ 689748 w 1043862"/>
              <a:gd name="connsiteY7" fmla="*/ 5383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3862" h="2889114">
                <a:moveTo>
                  <a:pt x="689748" y="5383"/>
                </a:moveTo>
                <a:cubicBezTo>
                  <a:pt x="710915" y="63239"/>
                  <a:pt x="1010070" y="637561"/>
                  <a:pt x="1036881" y="911317"/>
                </a:cubicBezTo>
                <a:cubicBezTo>
                  <a:pt x="1063692" y="1185073"/>
                  <a:pt x="1015714" y="1331828"/>
                  <a:pt x="850614" y="1647917"/>
                </a:cubicBezTo>
                <a:cubicBezTo>
                  <a:pt x="685514" y="1964006"/>
                  <a:pt x="156348" y="2646983"/>
                  <a:pt x="46281" y="2807850"/>
                </a:cubicBezTo>
                <a:cubicBezTo>
                  <a:pt x="-63786" y="2968717"/>
                  <a:pt x="37814" y="2884050"/>
                  <a:pt x="190214" y="2613117"/>
                </a:cubicBezTo>
                <a:cubicBezTo>
                  <a:pt x="342614" y="2342184"/>
                  <a:pt x="840737" y="1523739"/>
                  <a:pt x="960681" y="1182250"/>
                </a:cubicBezTo>
                <a:cubicBezTo>
                  <a:pt x="1080625" y="840761"/>
                  <a:pt x="949392" y="757505"/>
                  <a:pt x="909881" y="564183"/>
                </a:cubicBezTo>
                <a:cubicBezTo>
                  <a:pt x="870370" y="370861"/>
                  <a:pt x="668581" y="-52473"/>
                  <a:pt x="689748" y="5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C9C56DD7-BA8B-439E-B033-D152871EA120}"/>
              </a:ext>
            </a:extLst>
          </p:cNvPr>
          <p:cNvSpPr/>
          <p:nvPr/>
        </p:nvSpPr>
        <p:spPr>
          <a:xfrm>
            <a:off x="4160838" y="3908425"/>
            <a:ext cx="172756" cy="60510"/>
          </a:xfrm>
          <a:custGeom>
            <a:avLst/>
            <a:gdLst>
              <a:gd name="connsiteX0" fmla="*/ 0 w 172756"/>
              <a:gd name="connsiteY0" fmla="*/ 0 h 60510"/>
              <a:gd name="connsiteX1" fmla="*/ 155575 w 172756"/>
              <a:gd name="connsiteY1" fmla="*/ 31750 h 60510"/>
              <a:gd name="connsiteX2" fmla="*/ 166687 w 172756"/>
              <a:gd name="connsiteY2" fmla="*/ 60325 h 60510"/>
              <a:gd name="connsiteX3" fmla="*/ 136525 w 172756"/>
              <a:gd name="connsiteY3" fmla="*/ 42863 h 60510"/>
              <a:gd name="connsiteX4" fmla="*/ 82550 w 172756"/>
              <a:gd name="connsiteY4" fmla="*/ 19050 h 60510"/>
              <a:gd name="connsiteX5" fmla="*/ 0 w 172756"/>
              <a:gd name="connsiteY5" fmla="*/ 0 h 6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756" h="60510">
                <a:moveTo>
                  <a:pt x="0" y="0"/>
                </a:moveTo>
                <a:cubicBezTo>
                  <a:pt x="63897" y="10848"/>
                  <a:pt x="127794" y="21696"/>
                  <a:pt x="155575" y="31750"/>
                </a:cubicBezTo>
                <a:cubicBezTo>
                  <a:pt x="183356" y="41804"/>
                  <a:pt x="169862" y="58473"/>
                  <a:pt x="166687" y="60325"/>
                </a:cubicBezTo>
                <a:cubicBezTo>
                  <a:pt x="163512" y="62177"/>
                  <a:pt x="150548" y="49742"/>
                  <a:pt x="136525" y="42863"/>
                </a:cubicBezTo>
                <a:cubicBezTo>
                  <a:pt x="122502" y="35984"/>
                  <a:pt x="82550" y="19050"/>
                  <a:pt x="82550" y="190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12664C40-15D7-4692-965E-A98D9474F60D}"/>
              </a:ext>
            </a:extLst>
          </p:cNvPr>
          <p:cNvSpPr/>
          <p:nvPr/>
        </p:nvSpPr>
        <p:spPr>
          <a:xfrm>
            <a:off x="4173263" y="3814762"/>
            <a:ext cx="118157" cy="68265"/>
          </a:xfrm>
          <a:custGeom>
            <a:avLst/>
            <a:gdLst>
              <a:gd name="connsiteX0" fmla="*/ 117750 w 118157"/>
              <a:gd name="connsiteY0" fmla="*/ 1 h 68265"/>
              <a:gd name="connsiteX1" fmla="*/ 55837 w 118157"/>
              <a:gd name="connsiteY1" fmla="*/ 44451 h 68265"/>
              <a:gd name="connsiteX2" fmla="*/ 275 w 118157"/>
              <a:gd name="connsiteY2" fmla="*/ 68263 h 68265"/>
              <a:gd name="connsiteX3" fmla="*/ 79650 w 118157"/>
              <a:gd name="connsiteY3" fmla="*/ 46038 h 68265"/>
              <a:gd name="connsiteX4" fmla="*/ 117750 w 118157"/>
              <a:gd name="connsiteY4" fmla="*/ 1 h 6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157" h="68265">
                <a:moveTo>
                  <a:pt x="117750" y="1"/>
                </a:moveTo>
                <a:cubicBezTo>
                  <a:pt x="113781" y="-263"/>
                  <a:pt x="75416" y="33074"/>
                  <a:pt x="55837" y="44451"/>
                </a:cubicBezTo>
                <a:cubicBezTo>
                  <a:pt x="36258" y="55828"/>
                  <a:pt x="-3694" y="67999"/>
                  <a:pt x="275" y="68263"/>
                </a:cubicBezTo>
                <a:cubicBezTo>
                  <a:pt x="4244" y="68527"/>
                  <a:pt x="63510" y="50801"/>
                  <a:pt x="79650" y="46038"/>
                </a:cubicBezTo>
                <a:cubicBezTo>
                  <a:pt x="95789" y="41276"/>
                  <a:pt x="121719" y="265"/>
                  <a:pt x="11775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39EFB587-8C9C-416F-A4BE-C2FF064AB704}"/>
              </a:ext>
            </a:extLst>
          </p:cNvPr>
          <p:cNvSpPr/>
          <p:nvPr/>
        </p:nvSpPr>
        <p:spPr>
          <a:xfrm>
            <a:off x="4359224" y="3998795"/>
            <a:ext cx="464037" cy="124408"/>
          </a:xfrm>
          <a:custGeom>
            <a:avLst/>
            <a:gdLst>
              <a:gd name="connsiteX0" fmla="*/ 51 w 464037"/>
              <a:gd name="connsiteY0" fmla="*/ 118 h 124408"/>
              <a:gd name="connsiteX1" fmla="*/ 217539 w 464037"/>
              <a:gd name="connsiteY1" fmla="*/ 87430 h 124408"/>
              <a:gd name="connsiteX2" fmla="*/ 308026 w 464037"/>
              <a:gd name="connsiteY2" fmla="*/ 108068 h 124408"/>
              <a:gd name="connsiteX3" fmla="*/ 463601 w 464037"/>
              <a:gd name="connsiteY3" fmla="*/ 104893 h 124408"/>
              <a:gd name="connsiteX4" fmla="*/ 350889 w 464037"/>
              <a:gd name="connsiteY4" fmla="*/ 123943 h 124408"/>
              <a:gd name="connsiteX5" fmla="*/ 238176 w 464037"/>
              <a:gd name="connsiteY5" fmla="*/ 108068 h 124408"/>
              <a:gd name="connsiteX6" fmla="*/ 51 w 464037"/>
              <a:gd name="connsiteY6" fmla="*/ 118 h 124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4037" h="124408">
                <a:moveTo>
                  <a:pt x="51" y="118"/>
                </a:moveTo>
                <a:cubicBezTo>
                  <a:pt x="-3388" y="-3322"/>
                  <a:pt x="166210" y="69438"/>
                  <a:pt x="217539" y="87430"/>
                </a:cubicBezTo>
                <a:cubicBezTo>
                  <a:pt x="268868" y="105422"/>
                  <a:pt x="267016" y="105158"/>
                  <a:pt x="308026" y="108068"/>
                </a:cubicBezTo>
                <a:cubicBezTo>
                  <a:pt x="349036" y="110978"/>
                  <a:pt x="456457" y="102247"/>
                  <a:pt x="463601" y="104893"/>
                </a:cubicBezTo>
                <a:cubicBezTo>
                  <a:pt x="470745" y="107539"/>
                  <a:pt x="388460" y="123414"/>
                  <a:pt x="350889" y="123943"/>
                </a:cubicBezTo>
                <a:cubicBezTo>
                  <a:pt x="313318" y="124472"/>
                  <a:pt x="292945" y="127383"/>
                  <a:pt x="238176" y="108068"/>
                </a:cubicBezTo>
                <a:cubicBezTo>
                  <a:pt x="183407" y="88753"/>
                  <a:pt x="3490" y="3558"/>
                  <a:pt x="51" y="1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DA32B41B-246F-4047-8566-CACBCF905B57}"/>
              </a:ext>
            </a:extLst>
          </p:cNvPr>
          <p:cNvSpPr/>
          <p:nvPr/>
        </p:nvSpPr>
        <p:spPr>
          <a:xfrm>
            <a:off x="4357667" y="4024283"/>
            <a:ext cx="492376" cy="131847"/>
          </a:xfrm>
          <a:custGeom>
            <a:avLst/>
            <a:gdLst>
              <a:gd name="connsiteX0" fmla="*/ 21 w 492376"/>
              <a:gd name="connsiteY0" fmla="*/ 30 h 131847"/>
              <a:gd name="connsiteX1" fmla="*/ 198458 w 492376"/>
              <a:gd name="connsiteY1" fmla="*/ 112742 h 131847"/>
              <a:gd name="connsiteX2" fmla="*/ 274658 w 492376"/>
              <a:gd name="connsiteY2" fmla="*/ 127030 h 131847"/>
              <a:gd name="connsiteX3" fmla="*/ 492146 w 492376"/>
              <a:gd name="connsiteY3" fmla="*/ 109567 h 131847"/>
              <a:gd name="connsiteX4" fmla="*/ 314346 w 492376"/>
              <a:gd name="connsiteY4" fmla="*/ 131792 h 131847"/>
              <a:gd name="connsiteX5" fmla="*/ 211158 w 492376"/>
              <a:gd name="connsiteY5" fmla="*/ 101630 h 131847"/>
              <a:gd name="connsiteX6" fmla="*/ 21 w 492376"/>
              <a:gd name="connsiteY6" fmla="*/ 30 h 131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376" h="131847">
                <a:moveTo>
                  <a:pt x="21" y="30"/>
                </a:moveTo>
                <a:cubicBezTo>
                  <a:pt x="-2096" y="1882"/>
                  <a:pt x="152685" y="91575"/>
                  <a:pt x="198458" y="112742"/>
                </a:cubicBezTo>
                <a:cubicBezTo>
                  <a:pt x="244231" y="133909"/>
                  <a:pt x="225710" y="127559"/>
                  <a:pt x="274658" y="127030"/>
                </a:cubicBezTo>
                <a:cubicBezTo>
                  <a:pt x="323606" y="126501"/>
                  <a:pt x="492146" y="109567"/>
                  <a:pt x="492146" y="109567"/>
                </a:cubicBezTo>
                <a:cubicBezTo>
                  <a:pt x="498761" y="110361"/>
                  <a:pt x="361177" y="133115"/>
                  <a:pt x="314346" y="131792"/>
                </a:cubicBezTo>
                <a:cubicBezTo>
                  <a:pt x="267515" y="130469"/>
                  <a:pt x="260900" y="122003"/>
                  <a:pt x="211158" y="101630"/>
                </a:cubicBezTo>
                <a:cubicBezTo>
                  <a:pt x="161416" y="81257"/>
                  <a:pt x="2138" y="-1822"/>
                  <a:pt x="21" y="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F741332F-F166-420B-88C8-3470A50116D3}"/>
              </a:ext>
            </a:extLst>
          </p:cNvPr>
          <p:cNvSpPr/>
          <p:nvPr/>
        </p:nvSpPr>
        <p:spPr>
          <a:xfrm>
            <a:off x="4725917" y="4047524"/>
            <a:ext cx="281327" cy="35635"/>
          </a:xfrm>
          <a:custGeom>
            <a:avLst/>
            <a:gdLst>
              <a:gd name="connsiteX0" fmla="*/ 71 w 281327"/>
              <a:gd name="connsiteY0" fmla="*/ 35526 h 35635"/>
              <a:gd name="connsiteX1" fmla="*/ 184221 w 281327"/>
              <a:gd name="connsiteY1" fmla="*/ 601 h 35635"/>
              <a:gd name="connsiteX2" fmla="*/ 281058 w 281327"/>
              <a:gd name="connsiteY2" fmla="*/ 13301 h 35635"/>
              <a:gd name="connsiteX3" fmla="*/ 206446 w 281327"/>
              <a:gd name="connsiteY3" fmla="*/ 11714 h 35635"/>
              <a:gd name="connsiteX4" fmla="*/ 71 w 281327"/>
              <a:gd name="connsiteY4" fmla="*/ 35526 h 35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27" h="35635">
                <a:moveTo>
                  <a:pt x="71" y="35526"/>
                </a:moveTo>
                <a:cubicBezTo>
                  <a:pt x="-3633" y="33674"/>
                  <a:pt x="137390" y="4305"/>
                  <a:pt x="184221" y="601"/>
                </a:cubicBezTo>
                <a:cubicBezTo>
                  <a:pt x="231052" y="-3103"/>
                  <a:pt x="277354" y="11449"/>
                  <a:pt x="281058" y="13301"/>
                </a:cubicBezTo>
                <a:cubicBezTo>
                  <a:pt x="284762" y="15153"/>
                  <a:pt x="249838" y="8274"/>
                  <a:pt x="206446" y="11714"/>
                </a:cubicBezTo>
                <a:cubicBezTo>
                  <a:pt x="163054" y="15154"/>
                  <a:pt x="3775" y="37378"/>
                  <a:pt x="71" y="35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0996DF23-211B-4574-B0BA-1D9A8287B95D}"/>
              </a:ext>
            </a:extLst>
          </p:cNvPr>
          <p:cNvSpPr/>
          <p:nvPr/>
        </p:nvSpPr>
        <p:spPr>
          <a:xfrm>
            <a:off x="4508487" y="4187169"/>
            <a:ext cx="326572" cy="32717"/>
          </a:xfrm>
          <a:custGeom>
            <a:avLst/>
            <a:gdLst>
              <a:gd name="connsiteX0" fmla="*/ 13 w 326572"/>
              <a:gd name="connsiteY0" fmla="*/ 27644 h 32717"/>
              <a:gd name="connsiteX1" fmla="*/ 188926 w 326572"/>
              <a:gd name="connsiteY1" fmla="*/ 30819 h 32717"/>
              <a:gd name="connsiteX2" fmla="*/ 325451 w 326572"/>
              <a:gd name="connsiteY2" fmla="*/ 656 h 32717"/>
              <a:gd name="connsiteX3" fmla="*/ 250838 w 326572"/>
              <a:gd name="connsiteY3" fmla="*/ 10181 h 32717"/>
              <a:gd name="connsiteX4" fmla="*/ 198451 w 326572"/>
              <a:gd name="connsiteY4" fmla="*/ 11769 h 32717"/>
              <a:gd name="connsiteX5" fmla="*/ 13 w 326572"/>
              <a:gd name="connsiteY5" fmla="*/ 27644 h 32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572" h="32717">
                <a:moveTo>
                  <a:pt x="13" y="27644"/>
                </a:moveTo>
                <a:cubicBezTo>
                  <a:pt x="-1574" y="30819"/>
                  <a:pt x="134686" y="35317"/>
                  <a:pt x="188926" y="30819"/>
                </a:cubicBezTo>
                <a:cubicBezTo>
                  <a:pt x="243166" y="26321"/>
                  <a:pt x="315132" y="4096"/>
                  <a:pt x="325451" y="656"/>
                </a:cubicBezTo>
                <a:cubicBezTo>
                  <a:pt x="335770" y="-2784"/>
                  <a:pt x="272005" y="8329"/>
                  <a:pt x="250838" y="10181"/>
                </a:cubicBezTo>
                <a:cubicBezTo>
                  <a:pt x="229671" y="12033"/>
                  <a:pt x="240255" y="7271"/>
                  <a:pt x="198451" y="11769"/>
                </a:cubicBezTo>
                <a:cubicBezTo>
                  <a:pt x="156647" y="16267"/>
                  <a:pt x="1600" y="24469"/>
                  <a:pt x="13" y="276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10E146E4-7A8B-4C37-AEF6-0E5A9668B09A}"/>
              </a:ext>
            </a:extLst>
          </p:cNvPr>
          <p:cNvSpPr/>
          <p:nvPr/>
        </p:nvSpPr>
        <p:spPr>
          <a:xfrm>
            <a:off x="4893873" y="3757682"/>
            <a:ext cx="201414" cy="264305"/>
          </a:xfrm>
          <a:custGeom>
            <a:avLst/>
            <a:gdLst>
              <a:gd name="connsiteX0" fmla="*/ 390 w 201414"/>
              <a:gd name="connsiteY0" fmla="*/ 1518 h 264305"/>
              <a:gd name="connsiteX1" fmla="*/ 148027 w 201414"/>
              <a:gd name="connsiteY1" fmla="*/ 158681 h 264305"/>
              <a:gd name="connsiteX2" fmla="*/ 200415 w 201414"/>
              <a:gd name="connsiteY2" fmla="*/ 263456 h 264305"/>
              <a:gd name="connsiteX3" fmla="*/ 176602 w 201414"/>
              <a:gd name="connsiteY3" fmla="*/ 201543 h 264305"/>
              <a:gd name="connsiteX4" fmla="*/ 106752 w 201414"/>
              <a:gd name="connsiteY4" fmla="*/ 85656 h 264305"/>
              <a:gd name="connsiteX5" fmla="*/ 390 w 201414"/>
              <a:gd name="connsiteY5" fmla="*/ 1518 h 26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414" h="264305">
                <a:moveTo>
                  <a:pt x="390" y="1518"/>
                </a:moveTo>
                <a:cubicBezTo>
                  <a:pt x="7269" y="13689"/>
                  <a:pt x="114690" y="115025"/>
                  <a:pt x="148027" y="158681"/>
                </a:cubicBezTo>
                <a:cubicBezTo>
                  <a:pt x="181364" y="202337"/>
                  <a:pt x="195653" y="256312"/>
                  <a:pt x="200415" y="263456"/>
                </a:cubicBezTo>
                <a:cubicBezTo>
                  <a:pt x="205177" y="270600"/>
                  <a:pt x="192213" y="231176"/>
                  <a:pt x="176602" y="201543"/>
                </a:cubicBezTo>
                <a:cubicBezTo>
                  <a:pt x="160992" y="171910"/>
                  <a:pt x="134004" y="117935"/>
                  <a:pt x="106752" y="85656"/>
                </a:cubicBezTo>
                <a:cubicBezTo>
                  <a:pt x="79500" y="53377"/>
                  <a:pt x="-6489" y="-10653"/>
                  <a:pt x="390" y="1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6A089493-C407-4A63-9E17-A542A6508A47}"/>
              </a:ext>
            </a:extLst>
          </p:cNvPr>
          <p:cNvSpPr/>
          <p:nvPr/>
        </p:nvSpPr>
        <p:spPr>
          <a:xfrm>
            <a:off x="6049715" y="4017882"/>
            <a:ext cx="268536" cy="108336"/>
          </a:xfrm>
          <a:custGeom>
            <a:avLst/>
            <a:gdLst>
              <a:gd name="connsiteX0" fmla="*/ 268535 w 268536"/>
              <a:gd name="connsiteY0" fmla="*/ 81 h 108336"/>
              <a:gd name="connsiteX1" fmla="*/ 216148 w 268536"/>
              <a:gd name="connsiteY1" fmla="*/ 88981 h 108336"/>
              <a:gd name="connsiteX2" fmla="*/ 146298 w 268536"/>
              <a:gd name="connsiteY2" fmla="*/ 108031 h 108336"/>
              <a:gd name="connsiteX3" fmla="*/ 41523 w 268536"/>
              <a:gd name="connsiteY3" fmla="*/ 81043 h 108336"/>
              <a:gd name="connsiteX4" fmla="*/ 6598 w 268536"/>
              <a:gd name="connsiteY4" fmla="*/ 66756 h 108336"/>
              <a:gd name="connsiteX5" fmla="*/ 165348 w 268536"/>
              <a:gd name="connsiteY5" fmla="*/ 95331 h 108336"/>
              <a:gd name="connsiteX6" fmla="*/ 217735 w 268536"/>
              <a:gd name="connsiteY6" fmla="*/ 73106 h 108336"/>
              <a:gd name="connsiteX7" fmla="*/ 268535 w 268536"/>
              <a:gd name="connsiteY7" fmla="*/ 81 h 108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536" h="108336">
                <a:moveTo>
                  <a:pt x="268535" y="81"/>
                </a:moveTo>
                <a:cubicBezTo>
                  <a:pt x="268271" y="2727"/>
                  <a:pt x="236521" y="70989"/>
                  <a:pt x="216148" y="88981"/>
                </a:cubicBezTo>
                <a:cubicBezTo>
                  <a:pt x="195775" y="106973"/>
                  <a:pt x="175402" y="109354"/>
                  <a:pt x="146298" y="108031"/>
                </a:cubicBezTo>
                <a:cubicBezTo>
                  <a:pt x="117194" y="106708"/>
                  <a:pt x="64806" y="87922"/>
                  <a:pt x="41523" y="81043"/>
                </a:cubicBezTo>
                <a:cubicBezTo>
                  <a:pt x="18240" y="74164"/>
                  <a:pt x="-14039" y="64375"/>
                  <a:pt x="6598" y="66756"/>
                </a:cubicBezTo>
                <a:cubicBezTo>
                  <a:pt x="27235" y="69137"/>
                  <a:pt x="130159" y="94273"/>
                  <a:pt x="165348" y="95331"/>
                </a:cubicBezTo>
                <a:cubicBezTo>
                  <a:pt x="200537" y="96389"/>
                  <a:pt x="202918" y="86071"/>
                  <a:pt x="217735" y="73106"/>
                </a:cubicBezTo>
                <a:cubicBezTo>
                  <a:pt x="232552" y="60141"/>
                  <a:pt x="268799" y="-2565"/>
                  <a:pt x="268535" y="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14E418D8-BDCE-4B3B-9A94-FC64C38D973E}"/>
              </a:ext>
            </a:extLst>
          </p:cNvPr>
          <p:cNvSpPr/>
          <p:nvPr/>
        </p:nvSpPr>
        <p:spPr>
          <a:xfrm>
            <a:off x="5722655" y="4044703"/>
            <a:ext cx="462103" cy="252308"/>
          </a:xfrm>
          <a:custGeom>
            <a:avLst/>
            <a:gdLst>
              <a:gd name="connsiteX0" fmla="*/ 1870 w 462103"/>
              <a:gd name="connsiteY0" fmla="*/ 247 h 252308"/>
              <a:gd name="connsiteX1" fmla="*/ 74895 w 462103"/>
              <a:gd name="connsiteY1" fmla="*/ 112960 h 252308"/>
              <a:gd name="connsiteX2" fmla="*/ 171733 w 462103"/>
              <a:gd name="connsiteY2" fmla="*/ 173285 h 252308"/>
              <a:gd name="connsiteX3" fmla="*/ 452720 w 462103"/>
              <a:gd name="connsiteY3" fmla="*/ 251072 h 252308"/>
              <a:gd name="connsiteX4" fmla="*/ 384458 w 462103"/>
              <a:gd name="connsiteY4" fmla="*/ 219322 h 252308"/>
              <a:gd name="connsiteX5" fmla="*/ 276508 w 462103"/>
              <a:gd name="connsiteY5" fmla="*/ 195510 h 252308"/>
              <a:gd name="connsiteX6" fmla="*/ 152683 w 462103"/>
              <a:gd name="connsiteY6" fmla="*/ 146297 h 252308"/>
              <a:gd name="connsiteX7" fmla="*/ 1870 w 462103"/>
              <a:gd name="connsiteY7" fmla="*/ 247 h 25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2103" h="252308">
                <a:moveTo>
                  <a:pt x="1870" y="247"/>
                </a:moveTo>
                <a:cubicBezTo>
                  <a:pt x="-11095" y="-5309"/>
                  <a:pt x="46585" y="84120"/>
                  <a:pt x="74895" y="112960"/>
                </a:cubicBezTo>
                <a:cubicBezTo>
                  <a:pt x="103205" y="141800"/>
                  <a:pt x="108762" y="150266"/>
                  <a:pt x="171733" y="173285"/>
                </a:cubicBezTo>
                <a:cubicBezTo>
                  <a:pt x="234704" y="196304"/>
                  <a:pt x="417266" y="243399"/>
                  <a:pt x="452720" y="251072"/>
                </a:cubicBezTo>
                <a:cubicBezTo>
                  <a:pt x="488174" y="258745"/>
                  <a:pt x="413827" y="228582"/>
                  <a:pt x="384458" y="219322"/>
                </a:cubicBezTo>
                <a:cubicBezTo>
                  <a:pt x="355089" y="210062"/>
                  <a:pt x="315137" y="207681"/>
                  <a:pt x="276508" y="195510"/>
                </a:cubicBezTo>
                <a:cubicBezTo>
                  <a:pt x="237879" y="183339"/>
                  <a:pt x="194752" y="176989"/>
                  <a:pt x="152683" y="146297"/>
                </a:cubicBezTo>
                <a:cubicBezTo>
                  <a:pt x="110614" y="115605"/>
                  <a:pt x="14835" y="5803"/>
                  <a:pt x="1870" y="2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3113E2D4-29A2-4914-97AF-1A3808CD6E4F}"/>
              </a:ext>
            </a:extLst>
          </p:cNvPr>
          <p:cNvSpPr/>
          <p:nvPr/>
        </p:nvSpPr>
        <p:spPr>
          <a:xfrm>
            <a:off x="5849961" y="4112574"/>
            <a:ext cx="415441" cy="104085"/>
          </a:xfrm>
          <a:custGeom>
            <a:avLst/>
            <a:gdLst>
              <a:gd name="connsiteX0" fmla="*/ 4739 w 415441"/>
              <a:gd name="connsiteY0" fmla="*/ 3814 h 104085"/>
              <a:gd name="connsiteX1" fmla="*/ 250802 w 415441"/>
              <a:gd name="connsiteY1" fmla="*/ 103826 h 104085"/>
              <a:gd name="connsiteX2" fmla="*/ 414314 w 415441"/>
              <a:gd name="connsiteY2" fmla="*/ 33976 h 104085"/>
              <a:gd name="connsiteX3" fmla="*/ 319064 w 415441"/>
              <a:gd name="connsiteY3" fmla="*/ 72076 h 104085"/>
              <a:gd name="connsiteX4" fmla="*/ 241277 w 415441"/>
              <a:gd name="connsiteY4" fmla="*/ 83189 h 104085"/>
              <a:gd name="connsiteX5" fmla="*/ 195239 w 415441"/>
              <a:gd name="connsiteY5" fmla="*/ 78426 h 104085"/>
              <a:gd name="connsiteX6" fmla="*/ 95227 w 415441"/>
              <a:gd name="connsiteY6" fmla="*/ 26039 h 104085"/>
              <a:gd name="connsiteX7" fmla="*/ 4739 w 415441"/>
              <a:gd name="connsiteY7" fmla="*/ 3814 h 10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5441" h="104085">
                <a:moveTo>
                  <a:pt x="4739" y="3814"/>
                </a:moveTo>
                <a:cubicBezTo>
                  <a:pt x="30668" y="16779"/>
                  <a:pt x="182540" y="98799"/>
                  <a:pt x="250802" y="103826"/>
                </a:cubicBezTo>
                <a:cubicBezTo>
                  <a:pt x="319064" y="108853"/>
                  <a:pt x="402937" y="39268"/>
                  <a:pt x="414314" y="33976"/>
                </a:cubicBezTo>
                <a:cubicBezTo>
                  <a:pt x="425691" y="28684"/>
                  <a:pt x="347904" y="63874"/>
                  <a:pt x="319064" y="72076"/>
                </a:cubicBezTo>
                <a:cubicBezTo>
                  <a:pt x="290225" y="80278"/>
                  <a:pt x="261914" y="82131"/>
                  <a:pt x="241277" y="83189"/>
                </a:cubicBezTo>
                <a:cubicBezTo>
                  <a:pt x="220640" y="84247"/>
                  <a:pt x="219581" y="87951"/>
                  <a:pt x="195239" y="78426"/>
                </a:cubicBezTo>
                <a:cubicBezTo>
                  <a:pt x="170897" y="68901"/>
                  <a:pt x="124067" y="37945"/>
                  <a:pt x="95227" y="26039"/>
                </a:cubicBezTo>
                <a:cubicBezTo>
                  <a:pt x="66388" y="14133"/>
                  <a:pt x="-21190" y="-9151"/>
                  <a:pt x="4739" y="38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909FADE-8F16-459F-A366-1791111DD2FA}"/>
              </a:ext>
            </a:extLst>
          </p:cNvPr>
          <p:cNvSpPr/>
          <p:nvPr/>
        </p:nvSpPr>
        <p:spPr>
          <a:xfrm>
            <a:off x="5863723" y="4077321"/>
            <a:ext cx="301249" cy="78402"/>
          </a:xfrm>
          <a:custGeom>
            <a:avLst/>
            <a:gdLst>
              <a:gd name="connsiteX0" fmla="*/ 502 w 301249"/>
              <a:gd name="connsiteY0" fmla="*/ 8904 h 78402"/>
              <a:gd name="connsiteX1" fmla="*/ 110040 w 301249"/>
              <a:gd name="connsiteY1" fmla="*/ 4142 h 78402"/>
              <a:gd name="connsiteX2" fmla="*/ 297365 w 301249"/>
              <a:gd name="connsiteY2" fmla="*/ 77167 h 78402"/>
              <a:gd name="connsiteX3" fmla="*/ 224340 w 301249"/>
              <a:gd name="connsiteY3" fmla="*/ 47004 h 78402"/>
              <a:gd name="connsiteX4" fmla="*/ 76702 w 301249"/>
              <a:gd name="connsiteY4" fmla="*/ 7317 h 78402"/>
              <a:gd name="connsiteX5" fmla="*/ 502 w 301249"/>
              <a:gd name="connsiteY5" fmla="*/ 8904 h 7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249" h="78402">
                <a:moveTo>
                  <a:pt x="502" y="8904"/>
                </a:moveTo>
                <a:cubicBezTo>
                  <a:pt x="6058" y="8375"/>
                  <a:pt x="60563" y="-7235"/>
                  <a:pt x="110040" y="4142"/>
                </a:cubicBezTo>
                <a:cubicBezTo>
                  <a:pt x="159517" y="15519"/>
                  <a:pt x="278315" y="70023"/>
                  <a:pt x="297365" y="77167"/>
                </a:cubicBezTo>
                <a:cubicBezTo>
                  <a:pt x="316415" y="84311"/>
                  <a:pt x="261117" y="58646"/>
                  <a:pt x="224340" y="47004"/>
                </a:cubicBezTo>
                <a:cubicBezTo>
                  <a:pt x="187563" y="35362"/>
                  <a:pt x="116919" y="13402"/>
                  <a:pt x="76702" y="7317"/>
                </a:cubicBezTo>
                <a:cubicBezTo>
                  <a:pt x="36485" y="1232"/>
                  <a:pt x="-5054" y="9433"/>
                  <a:pt x="502" y="8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4A2AB908-73D4-41D0-9B0E-C22C85E551DC}"/>
              </a:ext>
            </a:extLst>
          </p:cNvPr>
          <p:cNvSpPr/>
          <p:nvPr/>
        </p:nvSpPr>
        <p:spPr>
          <a:xfrm>
            <a:off x="5763517" y="4017890"/>
            <a:ext cx="137678" cy="60443"/>
          </a:xfrm>
          <a:custGeom>
            <a:avLst/>
            <a:gdLst>
              <a:gd name="connsiteX0" fmla="*/ 696 w 137678"/>
              <a:gd name="connsiteY0" fmla="*/ 73 h 60443"/>
              <a:gd name="connsiteX1" fmla="*/ 29271 w 137678"/>
              <a:gd name="connsiteY1" fmla="*/ 58810 h 60443"/>
              <a:gd name="connsiteX2" fmla="*/ 137221 w 137678"/>
              <a:gd name="connsiteY2" fmla="*/ 44523 h 60443"/>
              <a:gd name="connsiteX3" fmla="*/ 67371 w 137678"/>
              <a:gd name="connsiteY3" fmla="*/ 49285 h 60443"/>
              <a:gd name="connsiteX4" fmla="*/ 49908 w 137678"/>
              <a:gd name="connsiteY4" fmla="*/ 46110 h 60443"/>
              <a:gd name="connsiteX5" fmla="*/ 696 w 137678"/>
              <a:gd name="connsiteY5" fmla="*/ 73 h 6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678" h="60443">
                <a:moveTo>
                  <a:pt x="696" y="73"/>
                </a:moveTo>
                <a:cubicBezTo>
                  <a:pt x="-2744" y="2190"/>
                  <a:pt x="6517" y="51402"/>
                  <a:pt x="29271" y="58810"/>
                </a:cubicBezTo>
                <a:cubicBezTo>
                  <a:pt x="52025" y="66218"/>
                  <a:pt x="130871" y="46111"/>
                  <a:pt x="137221" y="44523"/>
                </a:cubicBezTo>
                <a:cubicBezTo>
                  <a:pt x="143571" y="42936"/>
                  <a:pt x="81923" y="49021"/>
                  <a:pt x="67371" y="49285"/>
                </a:cubicBezTo>
                <a:cubicBezTo>
                  <a:pt x="52819" y="49549"/>
                  <a:pt x="59433" y="50079"/>
                  <a:pt x="49908" y="46110"/>
                </a:cubicBezTo>
                <a:cubicBezTo>
                  <a:pt x="40383" y="42141"/>
                  <a:pt x="4136" y="-2044"/>
                  <a:pt x="696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83DF68E-16E4-4028-B0A1-CC2B25324712}"/>
              </a:ext>
            </a:extLst>
          </p:cNvPr>
          <p:cNvSpPr/>
          <p:nvPr/>
        </p:nvSpPr>
        <p:spPr>
          <a:xfrm>
            <a:off x="5257798" y="3801101"/>
            <a:ext cx="98155" cy="388429"/>
          </a:xfrm>
          <a:custGeom>
            <a:avLst/>
            <a:gdLst>
              <a:gd name="connsiteX0" fmla="*/ 10585 w 98155"/>
              <a:gd name="connsiteY0" fmla="*/ 432 h 388429"/>
              <a:gd name="connsiteX1" fmla="*/ 95252 w 98155"/>
              <a:gd name="connsiteY1" fmla="*/ 205749 h 388429"/>
              <a:gd name="connsiteX2" fmla="*/ 78319 w 98155"/>
              <a:gd name="connsiteY2" fmla="*/ 387782 h 388429"/>
              <a:gd name="connsiteX3" fmla="*/ 76202 w 98155"/>
              <a:gd name="connsiteY3" fmla="*/ 262899 h 388429"/>
              <a:gd name="connsiteX4" fmla="*/ 35985 w 98155"/>
              <a:gd name="connsiteY4" fmla="*/ 169766 h 388429"/>
              <a:gd name="connsiteX5" fmla="*/ 2 w 98155"/>
              <a:gd name="connsiteY5" fmla="*/ 290416 h 388429"/>
              <a:gd name="connsiteX6" fmla="*/ 33869 w 98155"/>
              <a:gd name="connsiteY6" fmla="*/ 154949 h 388429"/>
              <a:gd name="connsiteX7" fmla="*/ 10585 w 98155"/>
              <a:gd name="connsiteY7" fmla="*/ 432 h 38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155" h="388429">
                <a:moveTo>
                  <a:pt x="10585" y="432"/>
                </a:moveTo>
                <a:cubicBezTo>
                  <a:pt x="20815" y="8899"/>
                  <a:pt x="83963" y="141191"/>
                  <a:pt x="95252" y="205749"/>
                </a:cubicBezTo>
                <a:cubicBezTo>
                  <a:pt x="106541" y="270307"/>
                  <a:pt x="81494" y="378257"/>
                  <a:pt x="78319" y="387782"/>
                </a:cubicBezTo>
                <a:cubicBezTo>
                  <a:pt x="75144" y="397307"/>
                  <a:pt x="83258" y="299235"/>
                  <a:pt x="76202" y="262899"/>
                </a:cubicBezTo>
                <a:cubicBezTo>
                  <a:pt x="69146" y="226563"/>
                  <a:pt x="48685" y="165180"/>
                  <a:pt x="35985" y="169766"/>
                </a:cubicBezTo>
                <a:cubicBezTo>
                  <a:pt x="23285" y="174352"/>
                  <a:pt x="355" y="292885"/>
                  <a:pt x="2" y="290416"/>
                </a:cubicBezTo>
                <a:cubicBezTo>
                  <a:pt x="-351" y="287947"/>
                  <a:pt x="34222" y="199752"/>
                  <a:pt x="33869" y="154949"/>
                </a:cubicBezTo>
                <a:cubicBezTo>
                  <a:pt x="33516" y="110146"/>
                  <a:pt x="355" y="-8035"/>
                  <a:pt x="10585" y="43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0DA90220-8E02-4301-A05C-8157BB9F4B9F}"/>
              </a:ext>
            </a:extLst>
          </p:cNvPr>
          <p:cNvSpPr/>
          <p:nvPr/>
        </p:nvSpPr>
        <p:spPr>
          <a:xfrm>
            <a:off x="5728970" y="3619277"/>
            <a:ext cx="246042" cy="320329"/>
          </a:xfrm>
          <a:custGeom>
            <a:avLst/>
            <a:gdLst>
              <a:gd name="connsiteX0" fmla="*/ 244263 w 246042"/>
              <a:gd name="connsiteY0" fmla="*/ 6573 h 320329"/>
              <a:gd name="connsiteX1" fmla="*/ 45297 w 246042"/>
              <a:gd name="connsiteY1" fmla="*/ 190723 h 320329"/>
              <a:gd name="connsiteX2" fmla="*/ 19897 w 246042"/>
              <a:gd name="connsiteY2" fmla="*/ 319840 h 320329"/>
              <a:gd name="connsiteX3" fmla="*/ 26247 w 246042"/>
              <a:gd name="connsiteY3" fmla="*/ 230940 h 320329"/>
              <a:gd name="connsiteX4" fmla="*/ 5080 w 246042"/>
              <a:gd name="connsiteY4" fmla="*/ 129340 h 320329"/>
              <a:gd name="connsiteX5" fmla="*/ 136313 w 246042"/>
              <a:gd name="connsiteY5" fmla="*/ 48906 h 320329"/>
              <a:gd name="connsiteX6" fmla="*/ 244263 w 246042"/>
              <a:gd name="connsiteY6" fmla="*/ 6573 h 32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042" h="320329">
                <a:moveTo>
                  <a:pt x="244263" y="6573"/>
                </a:moveTo>
                <a:cubicBezTo>
                  <a:pt x="229094" y="30209"/>
                  <a:pt x="82691" y="138512"/>
                  <a:pt x="45297" y="190723"/>
                </a:cubicBezTo>
                <a:cubicBezTo>
                  <a:pt x="7903" y="242934"/>
                  <a:pt x="23072" y="313137"/>
                  <a:pt x="19897" y="319840"/>
                </a:cubicBezTo>
                <a:cubicBezTo>
                  <a:pt x="16722" y="326543"/>
                  <a:pt x="28716" y="262690"/>
                  <a:pt x="26247" y="230940"/>
                </a:cubicBezTo>
                <a:cubicBezTo>
                  <a:pt x="23777" y="199190"/>
                  <a:pt x="-13264" y="159679"/>
                  <a:pt x="5080" y="129340"/>
                </a:cubicBezTo>
                <a:cubicBezTo>
                  <a:pt x="23424" y="99001"/>
                  <a:pt x="98919" y="68662"/>
                  <a:pt x="136313" y="48906"/>
                </a:cubicBezTo>
                <a:cubicBezTo>
                  <a:pt x="173707" y="29150"/>
                  <a:pt x="259432" y="-17063"/>
                  <a:pt x="244263" y="657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24D110BC-E91A-4F4C-9CAC-5F8DE77A250B}"/>
              </a:ext>
            </a:extLst>
          </p:cNvPr>
          <p:cNvSpPr/>
          <p:nvPr/>
        </p:nvSpPr>
        <p:spPr>
          <a:xfrm>
            <a:off x="4815362" y="3514485"/>
            <a:ext cx="436991" cy="257209"/>
          </a:xfrm>
          <a:custGeom>
            <a:avLst/>
            <a:gdLst>
              <a:gd name="connsiteX0" fmla="*/ 55 w 436991"/>
              <a:gd name="connsiteY0" fmla="*/ 3415 h 257209"/>
              <a:gd name="connsiteX1" fmla="*/ 281571 w 436991"/>
              <a:gd name="connsiteY1" fmla="*/ 71148 h 257209"/>
              <a:gd name="connsiteX2" fmla="*/ 429738 w 436991"/>
              <a:gd name="connsiteY2" fmla="*/ 251065 h 257209"/>
              <a:gd name="connsiteX3" fmla="*/ 397988 w 436991"/>
              <a:gd name="connsiteY3" fmla="*/ 210848 h 257209"/>
              <a:gd name="connsiteX4" fmla="*/ 258288 w 436991"/>
              <a:gd name="connsiteY4" fmla="*/ 166398 h 257209"/>
              <a:gd name="connsiteX5" fmla="*/ 55 w 436991"/>
              <a:gd name="connsiteY5" fmla="*/ 3415 h 25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991" h="257209">
                <a:moveTo>
                  <a:pt x="55" y="3415"/>
                </a:moveTo>
                <a:cubicBezTo>
                  <a:pt x="3936" y="-12460"/>
                  <a:pt x="209957" y="29873"/>
                  <a:pt x="281571" y="71148"/>
                </a:cubicBezTo>
                <a:cubicBezTo>
                  <a:pt x="353185" y="112423"/>
                  <a:pt x="410335" y="227782"/>
                  <a:pt x="429738" y="251065"/>
                </a:cubicBezTo>
                <a:cubicBezTo>
                  <a:pt x="449141" y="274348"/>
                  <a:pt x="426563" y="224959"/>
                  <a:pt x="397988" y="210848"/>
                </a:cubicBezTo>
                <a:cubicBezTo>
                  <a:pt x="369413" y="196737"/>
                  <a:pt x="319318" y="200617"/>
                  <a:pt x="258288" y="166398"/>
                </a:cubicBezTo>
                <a:cubicBezTo>
                  <a:pt x="197258" y="132179"/>
                  <a:pt x="-3826" y="19290"/>
                  <a:pt x="55" y="34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F134CCA0-A9D4-4E7B-AEA0-502F2BCFDF79}"/>
              </a:ext>
            </a:extLst>
          </p:cNvPr>
          <p:cNvSpPr/>
          <p:nvPr/>
        </p:nvSpPr>
        <p:spPr>
          <a:xfrm>
            <a:off x="4949825" y="3679825"/>
            <a:ext cx="146050" cy="238245"/>
          </a:xfrm>
          <a:custGeom>
            <a:avLst/>
            <a:gdLst>
              <a:gd name="connsiteX0" fmla="*/ 0 w 146050"/>
              <a:gd name="connsiteY0" fmla="*/ 0 h 238245"/>
              <a:gd name="connsiteX1" fmla="*/ 107950 w 146050"/>
              <a:gd name="connsiteY1" fmla="*/ 93663 h 238245"/>
              <a:gd name="connsiteX2" fmla="*/ 146050 w 146050"/>
              <a:gd name="connsiteY2" fmla="*/ 238125 h 238245"/>
              <a:gd name="connsiteX3" fmla="*/ 107950 w 146050"/>
              <a:gd name="connsiteY3" fmla="*/ 117475 h 238245"/>
              <a:gd name="connsiteX4" fmla="*/ 46038 w 146050"/>
              <a:gd name="connsiteY4" fmla="*/ 63500 h 238245"/>
              <a:gd name="connsiteX5" fmla="*/ 0 w 146050"/>
              <a:gd name="connsiteY5" fmla="*/ 0 h 238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050" h="238245">
                <a:moveTo>
                  <a:pt x="0" y="0"/>
                </a:moveTo>
                <a:cubicBezTo>
                  <a:pt x="41804" y="26988"/>
                  <a:pt x="83608" y="53976"/>
                  <a:pt x="107950" y="93663"/>
                </a:cubicBezTo>
                <a:cubicBezTo>
                  <a:pt x="132292" y="133351"/>
                  <a:pt x="146050" y="234156"/>
                  <a:pt x="146050" y="238125"/>
                </a:cubicBezTo>
                <a:cubicBezTo>
                  <a:pt x="146050" y="242094"/>
                  <a:pt x="124619" y="146579"/>
                  <a:pt x="107950" y="117475"/>
                </a:cubicBezTo>
                <a:cubicBezTo>
                  <a:pt x="91281" y="88371"/>
                  <a:pt x="62971" y="78317"/>
                  <a:pt x="46038" y="635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7717EA90-0486-4397-B922-403B582C923C}"/>
              </a:ext>
            </a:extLst>
          </p:cNvPr>
          <p:cNvSpPr/>
          <p:nvPr/>
        </p:nvSpPr>
        <p:spPr>
          <a:xfrm>
            <a:off x="4245588" y="3657474"/>
            <a:ext cx="237638" cy="146563"/>
          </a:xfrm>
          <a:custGeom>
            <a:avLst/>
            <a:gdLst>
              <a:gd name="connsiteX0" fmla="*/ 237512 w 237638"/>
              <a:gd name="connsiteY0" fmla="*/ 126 h 146563"/>
              <a:gd name="connsiteX1" fmla="*/ 123212 w 237638"/>
              <a:gd name="connsiteY1" fmla="*/ 58864 h 146563"/>
              <a:gd name="connsiteX2" fmla="*/ 975 w 237638"/>
              <a:gd name="connsiteY2" fmla="*/ 146176 h 146563"/>
              <a:gd name="connsiteX3" fmla="*/ 67650 w 237638"/>
              <a:gd name="connsiteY3" fmla="*/ 89026 h 146563"/>
              <a:gd name="connsiteX4" fmla="*/ 100987 w 237638"/>
              <a:gd name="connsiteY4" fmla="*/ 44576 h 146563"/>
              <a:gd name="connsiteX5" fmla="*/ 237512 w 237638"/>
              <a:gd name="connsiteY5" fmla="*/ 126 h 14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638" h="146563">
                <a:moveTo>
                  <a:pt x="237512" y="126"/>
                </a:moveTo>
                <a:cubicBezTo>
                  <a:pt x="241216" y="2507"/>
                  <a:pt x="162635" y="34522"/>
                  <a:pt x="123212" y="58864"/>
                </a:cubicBezTo>
                <a:cubicBezTo>
                  <a:pt x="83789" y="83206"/>
                  <a:pt x="10235" y="141149"/>
                  <a:pt x="975" y="146176"/>
                </a:cubicBezTo>
                <a:cubicBezTo>
                  <a:pt x="-8285" y="151203"/>
                  <a:pt x="50981" y="105959"/>
                  <a:pt x="67650" y="89026"/>
                </a:cubicBezTo>
                <a:cubicBezTo>
                  <a:pt x="84319" y="72093"/>
                  <a:pt x="74264" y="59657"/>
                  <a:pt x="100987" y="44576"/>
                </a:cubicBezTo>
                <a:cubicBezTo>
                  <a:pt x="127710" y="29495"/>
                  <a:pt x="233808" y="-2255"/>
                  <a:pt x="237512" y="1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AFDD70E2-8B4F-43FB-8E65-762DBC501209}"/>
              </a:ext>
            </a:extLst>
          </p:cNvPr>
          <p:cNvSpPr/>
          <p:nvPr/>
        </p:nvSpPr>
        <p:spPr>
          <a:xfrm>
            <a:off x="4950261" y="4793079"/>
            <a:ext cx="541928" cy="356881"/>
          </a:xfrm>
          <a:custGeom>
            <a:avLst/>
            <a:gdLst>
              <a:gd name="connsiteX0" fmla="*/ 78939 w 541928"/>
              <a:gd name="connsiteY0" fmla="*/ 1171 h 356881"/>
              <a:gd name="connsiteX1" fmla="*/ 28139 w 541928"/>
              <a:gd name="connsiteY1" fmla="*/ 69434 h 356881"/>
              <a:gd name="connsiteX2" fmla="*/ 24964 w 541928"/>
              <a:gd name="connsiteY2" fmla="*/ 212309 h 356881"/>
              <a:gd name="connsiteX3" fmla="*/ 348814 w 541928"/>
              <a:gd name="connsiteY3" fmla="*/ 352009 h 356881"/>
              <a:gd name="connsiteX4" fmla="*/ 377389 w 541928"/>
              <a:gd name="connsiteY4" fmla="*/ 325021 h 356881"/>
              <a:gd name="connsiteX5" fmla="*/ 540902 w 541928"/>
              <a:gd name="connsiteY5" fmla="*/ 325021 h 356881"/>
              <a:gd name="connsiteX6" fmla="*/ 445652 w 541928"/>
              <a:gd name="connsiteY6" fmla="*/ 277396 h 356881"/>
              <a:gd name="connsiteX7" fmla="*/ 420252 w 541928"/>
              <a:gd name="connsiteY7" fmla="*/ 250409 h 356881"/>
              <a:gd name="connsiteX8" fmla="*/ 351989 w 541928"/>
              <a:gd name="connsiteY8" fmla="*/ 204371 h 356881"/>
              <a:gd name="connsiteX9" fmla="*/ 247214 w 541928"/>
              <a:gd name="connsiteY9" fmla="*/ 225009 h 356881"/>
              <a:gd name="connsiteX10" fmla="*/ 182127 w 541928"/>
              <a:gd name="connsiteY10" fmla="*/ 240884 h 356881"/>
              <a:gd name="connsiteX11" fmla="*/ 134502 w 541928"/>
              <a:gd name="connsiteY11" fmla="*/ 225009 h 356881"/>
              <a:gd name="connsiteX12" fmla="*/ 96402 w 541928"/>
              <a:gd name="connsiteY12" fmla="*/ 121821 h 356881"/>
              <a:gd name="connsiteX13" fmla="*/ 78939 w 541928"/>
              <a:gd name="connsiteY13" fmla="*/ 1171 h 35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1928" h="356881">
                <a:moveTo>
                  <a:pt x="78939" y="1171"/>
                </a:moveTo>
                <a:cubicBezTo>
                  <a:pt x="67562" y="-7560"/>
                  <a:pt x="37135" y="34245"/>
                  <a:pt x="28139" y="69434"/>
                </a:cubicBezTo>
                <a:cubicBezTo>
                  <a:pt x="19143" y="104623"/>
                  <a:pt x="-28482" y="165213"/>
                  <a:pt x="24964" y="212309"/>
                </a:cubicBezTo>
                <a:cubicBezTo>
                  <a:pt x="78410" y="259405"/>
                  <a:pt x="290076" y="333224"/>
                  <a:pt x="348814" y="352009"/>
                </a:cubicBezTo>
                <a:cubicBezTo>
                  <a:pt x="407552" y="370794"/>
                  <a:pt x="345374" y="329519"/>
                  <a:pt x="377389" y="325021"/>
                </a:cubicBezTo>
                <a:cubicBezTo>
                  <a:pt x="409404" y="320523"/>
                  <a:pt x="529525" y="332958"/>
                  <a:pt x="540902" y="325021"/>
                </a:cubicBezTo>
                <a:cubicBezTo>
                  <a:pt x="552279" y="317084"/>
                  <a:pt x="465760" y="289831"/>
                  <a:pt x="445652" y="277396"/>
                </a:cubicBezTo>
                <a:cubicBezTo>
                  <a:pt x="425544" y="264961"/>
                  <a:pt x="435863" y="262580"/>
                  <a:pt x="420252" y="250409"/>
                </a:cubicBezTo>
                <a:cubicBezTo>
                  <a:pt x="404642" y="238238"/>
                  <a:pt x="380829" y="208604"/>
                  <a:pt x="351989" y="204371"/>
                </a:cubicBezTo>
                <a:cubicBezTo>
                  <a:pt x="323149" y="200138"/>
                  <a:pt x="275524" y="218924"/>
                  <a:pt x="247214" y="225009"/>
                </a:cubicBezTo>
                <a:cubicBezTo>
                  <a:pt x="218904" y="231094"/>
                  <a:pt x="200912" y="240884"/>
                  <a:pt x="182127" y="240884"/>
                </a:cubicBezTo>
                <a:cubicBezTo>
                  <a:pt x="163342" y="240884"/>
                  <a:pt x="148789" y="244853"/>
                  <a:pt x="134502" y="225009"/>
                </a:cubicBezTo>
                <a:cubicBezTo>
                  <a:pt x="120215" y="205165"/>
                  <a:pt x="108838" y="154629"/>
                  <a:pt x="96402" y="121821"/>
                </a:cubicBezTo>
                <a:cubicBezTo>
                  <a:pt x="83966" y="89013"/>
                  <a:pt x="90316" y="9902"/>
                  <a:pt x="78939" y="11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6C738BFB-5D23-47C2-86C4-A22193217E17}"/>
              </a:ext>
            </a:extLst>
          </p:cNvPr>
          <p:cNvSpPr/>
          <p:nvPr/>
        </p:nvSpPr>
        <p:spPr>
          <a:xfrm>
            <a:off x="5462176" y="4997642"/>
            <a:ext cx="310499" cy="92812"/>
          </a:xfrm>
          <a:custGeom>
            <a:avLst/>
            <a:gdLst>
              <a:gd name="connsiteX0" fmla="*/ 1999 w 310499"/>
              <a:gd name="connsiteY0" fmla="*/ 83946 h 92812"/>
              <a:gd name="connsiteX1" fmla="*/ 198849 w 310499"/>
              <a:gd name="connsiteY1" fmla="*/ 14096 h 92812"/>
              <a:gd name="connsiteX2" fmla="*/ 273462 w 310499"/>
              <a:gd name="connsiteY2" fmla="*/ 1396 h 92812"/>
              <a:gd name="connsiteX3" fmla="*/ 309974 w 310499"/>
              <a:gd name="connsiteY3" fmla="*/ 1396 h 92812"/>
              <a:gd name="connsiteX4" fmla="*/ 284574 w 310499"/>
              <a:gd name="connsiteY4" fmla="*/ 10921 h 92812"/>
              <a:gd name="connsiteX5" fmla="*/ 157574 w 310499"/>
              <a:gd name="connsiteY5" fmla="*/ 74421 h 92812"/>
              <a:gd name="connsiteX6" fmla="*/ 100424 w 310499"/>
              <a:gd name="connsiteY6" fmla="*/ 90296 h 92812"/>
              <a:gd name="connsiteX7" fmla="*/ 1999 w 310499"/>
              <a:gd name="connsiteY7" fmla="*/ 83946 h 9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499" h="92812">
                <a:moveTo>
                  <a:pt x="1999" y="83946"/>
                </a:moveTo>
                <a:cubicBezTo>
                  <a:pt x="18403" y="71246"/>
                  <a:pt x="153605" y="27854"/>
                  <a:pt x="198849" y="14096"/>
                </a:cubicBezTo>
                <a:cubicBezTo>
                  <a:pt x="244093" y="338"/>
                  <a:pt x="254941" y="3513"/>
                  <a:pt x="273462" y="1396"/>
                </a:cubicBezTo>
                <a:cubicBezTo>
                  <a:pt x="291983" y="-721"/>
                  <a:pt x="308122" y="-191"/>
                  <a:pt x="309974" y="1396"/>
                </a:cubicBezTo>
                <a:cubicBezTo>
                  <a:pt x="311826" y="2983"/>
                  <a:pt x="309974" y="-1250"/>
                  <a:pt x="284574" y="10921"/>
                </a:cubicBezTo>
                <a:cubicBezTo>
                  <a:pt x="259174" y="23092"/>
                  <a:pt x="188266" y="61192"/>
                  <a:pt x="157574" y="74421"/>
                </a:cubicBezTo>
                <a:cubicBezTo>
                  <a:pt x="126882" y="87650"/>
                  <a:pt x="126089" y="87915"/>
                  <a:pt x="100424" y="90296"/>
                </a:cubicBezTo>
                <a:cubicBezTo>
                  <a:pt x="74760" y="92677"/>
                  <a:pt x="-14405" y="96646"/>
                  <a:pt x="1999" y="839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528AA9D9-5569-4197-89CF-FBD6FA9495F7}"/>
              </a:ext>
            </a:extLst>
          </p:cNvPr>
          <p:cNvSpPr/>
          <p:nvPr/>
        </p:nvSpPr>
        <p:spPr>
          <a:xfrm>
            <a:off x="5338079" y="3575046"/>
            <a:ext cx="58564" cy="160896"/>
          </a:xfrm>
          <a:custGeom>
            <a:avLst/>
            <a:gdLst>
              <a:gd name="connsiteX0" fmla="*/ 57304 w 58564"/>
              <a:gd name="connsiteY0" fmla="*/ 4 h 160896"/>
              <a:gd name="connsiteX1" fmla="*/ 154 w 58564"/>
              <a:gd name="connsiteY1" fmla="*/ 120654 h 160896"/>
              <a:gd name="connsiteX2" fmla="*/ 40371 w 58564"/>
              <a:gd name="connsiteY2" fmla="*/ 160871 h 160896"/>
              <a:gd name="connsiteX3" fmla="*/ 38254 w 58564"/>
              <a:gd name="connsiteY3" fmla="*/ 116421 h 160896"/>
              <a:gd name="connsiteX4" fmla="*/ 57304 w 58564"/>
              <a:gd name="connsiteY4" fmla="*/ 4 h 16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564" h="160896">
                <a:moveTo>
                  <a:pt x="57304" y="4"/>
                </a:moveTo>
                <a:cubicBezTo>
                  <a:pt x="50954" y="709"/>
                  <a:pt x="2976" y="93843"/>
                  <a:pt x="154" y="120654"/>
                </a:cubicBezTo>
                <a:cubicBezTo>
                  <a:pt x="-2668" y="147465"/>
                  <a:pt x="34021" y="161576"/>
                  <a:pt x="40371" y="160871"/>
                </a:cubicBezTo>
                <a:cubicBezTo>
                  <a:pt x="46721" y="160166"/>
                  <a:pt x="32257" y="142174"/>
                  <a:pt x="38254" y="116421"/>
                </a:cubicBezTo>
                <a:cubicBezTo>
                  <a:pt x="44251" y="90668"/>
                  <a:pt x="63654" y="-701"/>
                  <a:pt x="57304" y="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6EEA220E-C25A-41E0-94C6-C2D9681284F0}"/>
              </a:ext>
            </a:extLst>
          </p:cNvPr>
          <p:cNvSpPr/>
          <p:nvPr/>
        </p:nvSpPr>
        <p:spPr>
          <a:xfrm>
            <a:off x="5581208" y="3575049"/>
            <a:ext cx="112881" cy="179919"/>
          </a:xfrm>
          <a:custGeom>
            <a:avLst/>
            <a:gdLst>
              <a:gd name="connsiteX0" fmla="*/ 112625 w 112881"/>
              <a:gd name="connsiteY0" fmla="*/ 1 h 179919"/>
              <a:gd name="connsiteX1" fmla="*/ 34309 w 112881"/>
              <a:gd name="connsiteY1" fmla="*/ 99484 h 179919"/>
              <a:gd name="connsiteX2" fmla="*/ 19492 w 112881"/>
              <a:gd name="connsiteY2" fmla="*/ 179918 h 179919"/>
              <a:gd name="connsiteX3" fmla="*/ 4675 w 112881"/>
              <a:gd name="connsiteY3" fmla="*/ 97368 h 179919"/>
              <a:gd name="connsiteX4" fmla="*/ 112625 w 112881"/>
              <a:gd name="connsiteY4" fmla="*/ 1 h 17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81" h="179919">
                <a:moveTo>
                  <a:pt x="112625" y="1"/>
                </a:moveTo>
                <a:cubicBezTo>
                  <a:pt x="117564" y="354"/>
                  <a:pt x="49831" y="69498"/>
                  <a:pt x="34309" y="99484"/>
                </a:cubicBezTo>
                <a:cubicBezTo>
                  <a:pt x="18787" y="129470"/>
                  <a:pt x="24431" y="180271"/>
                  <a:pt x="19492" y="179918"/>
                </a:cubicBezTo>
                <a:cubicBezTo>
                  <a:pt x="14553" y="179565"/>
                  <a:pt x="-10142" y="125590"/>
                  <a:pt x="4675" y="97368"/>
                </a:cubicBezTo>
                <a:cubicBezTo>
                  <a:pt x="19492" y="69146"/>
                  <a:pt x="107686" y="-352"/>
                  <a:pt x="112625" y="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73FFEDDE-772F-40B4-A7E4-04C930A357DB}"/>
              </a:ext>
            </a:extLst>
          </p:cNvPr>
          <p:cNvSpPr/>
          <p:nvPr/>
        </p:nvSpPr>
        <p:spPr>
          <a:xfrm>
            <a:off x="4536803" y="5329230"/>
            <a:ext cx="194095" cy="158760"/>
          </a:xfrm>
          <a:custGeom>
            <a:avLst/>
            <a:gdLst>
              <a:gd name="connsiteX0" fmla="*/ 193947 w 194095"/>
              <a:gd name="connsiteY0" fmla="*/ 8 h 158760"/>
              <a:gd name="connsiteX1" fmla="*/ 89172 w 194095"/>
              <a:gd name="connsiteY1" fmla="*/ 50808 h 158760"/>
              <a:gd name="connsiteX2" fmla="*/ 272 w 194095"/>
              <a:gd name="connsiteY2" fmla="*/ 158758 h 158760"/>
              <a:gd name="connsiteX3" fmla="*/ 65360 w 194095"/>
              <a:gd name="connsiteY3" fmla="*/ 47633 h 158760"/>
              <a:gd name="connsiteX4" fmla="*/ 193947 w 194095"/>
              <a:gd name="connsiteY4" fmla="*/ 8 h 15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095" h="158760">
                <a:moveTo>
                  <a:pt x="193947" y="8"/>
                </a:moveTo>
                <a:cubicBezTo>
                  <a:pt x="197916" y="537"/>
                  <a:pt x="121451" y="24350"/>
                  <a:pt x="89172" y="50808"/>
                </a:cubicBezTo>
                <a:cubicBezTo>
                  <a:pt x="56893" y="77266"/>
                  <a:pt x="4241" y="159287"/>
                  <a:pt x="272" y="158758"/>
                </a:cubicBezTo>
                <a:cubicBezTo>
                  <a:pt x="-3697" y="158229"/>
                  <a:pt x="36520" y="72239"/>
                  <a:pt x="65360" y="47633"/>
                </a:cubicBezTo>
                <a:cubicBezTo>
                  <a:pt x="94200" y="23027"/>
                  <a:pt x="189978" y="-521"/>
                  <a:pt x="193947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930A2C29-3559-4071-9A42-2FBF9C7B7F11}"/>
              </a:ext>
            </a:extLst>
          </p:cNvPr>
          <p:cNvSpPr/>
          <p:nvPr/>
        </p:nvSpPr>
        <p:spPr>
          <a:xfrm>
            <a:off x="5712662" y="5277443"/>
            <a:ext cx="219361" cy="99380"/>
          </a:xfrm>
          <a:custGeom>
            <a:avLst/>
            <a:gdLst>
              <a:gd name="connsiteX0" fmla="*/ 751 w 219361"/>
              <a:gd name="connsiteY0" fmla="*/ 96245 h 99380"/>
              <a:gd name="connsiteX1" fmla="*/ 143626 w 219361"/>
              <a:gd name="connsiteY1" fmla="*/ 995 h 99380"/>
              <a:gd name="connsiteX2" fmla="*/ 218238 w 219361"/>
              <a:gd name="connsiteY2" fmla="*/ 43857 h 99380"/>
              <a:gd name="connsiteX3" fmla="*/ 181726 w 219361"/>
              <a:gd name="connsiteY3" fmla="*/ 23220 h 99380"/>
              <a:gd name="connsiteX4" fmla="*/ 91238 w 219361"/>
              <a:gd name="connsiteY4" fmla="*/ 70845 h 99380"/>
              <a:gd name="connsiteX5" fmla="*/ 751 w 219361"/>
              <a:gd name="connsiteY5" fmla="*/ 96245 h 9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361" h="99380">
                <a:moveTo>
                  <a:pt x="751" y="96245"/>
                </a:moveTo>
                <a:cubicBezTo>
                  <a:pt x="9482" y="84603"/>
                  <a:pt x="107378" y="9726"/>
                  <a:pt x="143626" y="995"/>
                </a:cubicBezTo>
                <a:cubicBezTo>
                  <a:pt x="179874" y="-7736"/>
                  <a:pt x="218238" y="43857"/>
                  <a:pt x="218238" y="43857"/>
                </a:cubicBezTo>
                <a:cubicBezTo>
                  <a:pt x="224588" y="47561"/>
                  <a:pt x="202893" y="18722"/>
                  <a:pt x="181726" y="23220"/>
                </a:cubicBezTo>
                <a:cubicBezTo>
                  <a:pt x="160559" y="27718"/>
                  <a:pt x="120871" y="57351"/>
                  <a:pt x="91238" y="70845"/>
                </a:cubicBezTo>
                <a:cubicBezTo>
                  <a:pt x="61605" y="84339"/>
                  <a:pt x="-7980" y="107887"/>
                  <a:pt x="751" y="962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EA7C94E2-232E-4B2D-8961-62730BE78B08}"/>
              </a:ext>
            </a:extLst>
          </p:cNvPr>
          <p:cNvSpPr/>
          <p:nvPr/>
        </p:nvSpPr>
        <p:spPr>
          <a:xfrm>
            <a:off x="4552326" y="5426428"/>
            <a:ext cx="973248" cy="405121"/>
          </a:xfrm>
          <a:custGeom>
            <a:avLst/>
            <a:gdLst>
              <a:gd name="connsiteX0" fmla="*/ 72591 w 973248"/>
              <a:gd name="connsiteY0" fmla="*/ 15522 h 405121"/>
              <a:gd name="connsiteX1" fmla="*/ 347757 w 973248"/>
              <a:gd name="connsiteY1" fmla="*/ 150989 h 405121"/>
              <a:gd name="connsiteX2" fmla="*/ 688541 w 973248"/>
              <a:gd name="connsiteY2" fmla="*/ 324555 h 405121"/>
              <a:gd name="connsiteX3" fmla="*/ 963707 w 973248"/>
              <a:gd name="connsiteY3" fmla="*/ 292805 h 405121"/>
              <a:gd name="connsiteX4" fmla="*/ 915024 w 973248"/>
              <a:gd name="connsiteY4" fmla="*/ 318205 h 405121"/>
              <a:gd name="connsiteX5" fmla="*/ 737224 w 973248"/>
              <a:gd name="connsiteY5" fmla="*/ 404989 h 405121"/>
              <a:gd name="connsiteX6" fmla="*/ 432424 w 973248"/>
              <a:gd name="connsiteY6" fmla="*/ 333022 h 405121"/>
              <a:gd name="connsiteX7" fmla="*/ 153024 w 973248"/>
              <a:gd name="connsiteY7" fmla="*/ 153105 h 405121"/>
              <a:gd name="connsiteX8" fmla="*/ 2741 w 973248"/>
              <a:gd name="connsiteY8" fmla="*/ 17639 h 405121"/>
              <a:gd name="connsiteX9" fmla="*/ 72591 w 973248"/>
              <a:gd name="connsiteY9" fmla="*/ 15522 h 40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3248" h="405121">
                <a:moveTo>
                  <a:pt x="72591" y="15522"/>
                </a:moveTo>
                <a:cubicBezTo>
                  <a:pt x="130094" y="37747"/>
                  <a:pt x="347757" y="150989"/>
                  <a:pt x="347757" y="150989"/>
                </a:cubicBezTo>
                <a:cubicBezTo>
                  <a:pt x="450415" y="202494"/>
                  <a:pt x="585883" y="300919"/>
                  <a:pt x="688541" y="324555"/>
                </a:cubicBezTo>
                <a:cubicBezTo>
                  <a:pt x="791199" y="348191"/>
                  <a:pt x="925960" y="293863"/>
                  <a:pt x="963707" y="292805"/>
                </a:cubicBezTo>
                <a:cubicBezTo>
                  <a:pt x="1001454" y="291747"/>
                  <a:pt x="915024" y="318205"/>
                  <a:pt x="915024" y="318205"/>
                </a:cubicBezTo>
                <a:cubicBezTo>
                  <a:pt x="877277" y="336902"/>
                  <a:pt x="817657" y="402520"/>
                  <a:pt x="737224" y="404989"/>
                </a:cubicBezTo>
                <a:cubicBezTo>
                  <a:pt x="656791" y="407458"/>
                  <a:pt x="529791" y="375003"/>
                  <a:pt x="432424" y="333022"/>
                </a:cubicBezTo>
                <a:cubicBezTo>
                  <a:pt x="335057" y="291041"/>
                  <a:pt x="224638" y="205669"/>
                  <a:pt x="153024" y="153105"/>
                </a:cubicBezTo>
                <a:cubicBezTo>
                  <a:pt x="81410" y="100541"/>
                  <a:pt x="14030" y="39511"/>
                  <a:pt x="2741" y="17639"/>
                </a:cubicBezTo>
                <a:cubicBezTo>
                  <a:pt x="-8548" y="-4233"/>
                  <a:pt x="15088" y="-6703"/>
                  <a:pt x="72591" y="1552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C8F3CDD0-C994-45B1-8BF2-A58444CCB485}"/>
              </a:ext>
            </a:extLst>
          </p:cNvPr>
          <p:cNvSpPr/>
          <p:nvPr/>
        </p:nvSpPr>
        <p:spPr>
          <a:xfrm>
            <a:off x="4313189" y="2212077"/>
            <a:ext cx="1147397" cy="703385"/>
          </a:xfrm>
          <a:custGeom>
            <a:avLst/>
            <a:gdLst>
              <a:gd name="connsiteX0" fmla="*/ 1139344 w 1147397"/>
              <a:gd name="connsiteY0" fmla="*/ 6190 h 703385"/>
              <a:gd name="connsiteX1" fmla="*/ 961544 w 1147397"/>
              <a:gd name="connsiteY1" fmla="*/ 255956 h 703385"/>
              <a:gd name="connsiteX2" fmla="*/ 25978 w 1147397"/>
              <a:gd name="connsiteY2" fmla="*/ 687756 h 703385"/>
              <a:gd name="connsiteX3" fmla="*/ 309611 w 1147397"/>
              <a:gd name="connsiteY3" fmla="*/ 598856 h 703385"/>
              <a:gd name="connsiteX4" fmla="*/ 826078 w 1147397"/>
              <a:gd name="connsiteY4" fmla="*/ 505723 h 703385"/>
              <a:gd name="connsiteX5" fmla="*/ 1139344 w 1147397"/>
              <a:gd name="connsiteY5" fmla="*/ 6190 h 70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7397" h="703385">
                <a:moveTo>
                  <a:pt x="1139344" y="6190"/>
                </a:moveTo>
                <a:cubicBezTo>
                  <a:pt x="1161922" y="-35438"/>
                  <a:pt x="1147105" y="142362"/>
                  <a:pt x="961544" y="255956"/>
                </a:cubicBezTo>
                <a:cubicBezTo>
                  <a:pt x="775983" y="369550"/>
                  <a:pt x="134633" y="630606"/>
                  <a:pt x="25978" y="687756"/>
                </a:cubicBezTo>
                <a:cubicBezTo>
                  <a:pt x="-82678" y="744906"/>
                  <a:pt x="176261" y="629195"/>
                  <a:pt x="309611" y="598856"/>
                </a:cubicBezTo>
                <a:cubicBezTo>
                  <a:pt x="442961" y="568517"/>
                  <a:pt x="683556" y="604501"/>
                  <a:pt x="826078" y="505723"/>
                </a:cubicBezTo>
                <a:cubicBezTo>
                  <a:pt x="968600" y="406945"/>
                  <a:pt x="1116766" y="47818"/>
                  <a:pt x="1139344" y="61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69AD23CB-D726-490A-BADB-869D7F8F9ACD}"/>
              </a:ext>
            </a:extLst>
          </p:cNvPr>
          <p:cNvSpPr/>
          <p:nvPr/>
        </p:nvSpPr>
        <p:spPr>
          <a:xfrm>
            <a:off x="3425832" y="2511451"/>
            <a:ext cx="1451078" cy="1462966"/>
          </a:xfrm>
          <a:custGeom>
            <a:avLst/>
            <a:gdLst>
              <a:gd name="connsiteX0" fmla="*/ 1366301 w 1451078"/>
              <a:gd name="connsiteY0" fmla="*/ 32782 h 1462966"/>
              <a:gd name="connsiteX1" fmla="*/ 1332435 w 1451078"/>
              <a:gd name="connsiteY1" fmla="*/ 79349 h 1462966"/>
              <a:gd name="connsiteX2" fmla="*/ 553501 w 1451078"/>
              <a:gd name="connsiteY2" fmla="*/ 574649 h 1462966"/>
              <a:gd name="connsiteX3" fmla="*/ 261401 w 1451078"/>
              <a:gd name="connsiteY3" fmla="*/ 786316 h 1462966"/>
              <a:gd name="connsiteX4" fmla="*/ 79368 w 1451078"/>
              <a:gd name="connsiteY4" fmla="*/ 1434016 h 1462966"/>
              <a:gd name="connsiteX5" fmla="*/ 92068 w 1451078"/>
              <a:gd name="connsiteY5" fmla="*/ 1315482 h 1462966"/>
              <a:gd name="connsiteX6" fmla="*/ 3168 w 1451078"/>
              <a:gd name="connsiteY6" fmla="*/ 1002216 h 1462966"/>
              <a:gd name="connsiteX7" fmla="*/ 223301 w 1451078"/>
              <a:gd name="connsiteY7" fmla="*/ 667782 h 1462966"/>
              <a:gd name="connsiteX8" fmla="*/ 540801 w 1451078"/>
              <a:gd name="connsiteY8" fmla="*/ 401082 h 1462966"/>
              <a:gd name="connsiteX9" fmla="*/ 1366301 w 1451078"/>
              <a:gd name="connsiteY9" fmla="*/ 32782 h 146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1078" h="1462966">
                <a:moveTo>
                  <a:pt x="1366301" y="32782"/>
                </a:moveTo>
                <a:cubicBezTo>
                  <a:pt x="1498240" y="-20840"/>
                  <a:pt x="1467902" y="-10962"/>
                  <a:pt x="1332435" y="79349"/>
                </a:cubicBezTo>
                <a:cubicBezTo>
                  <a:pt x="1196968" y="169660"/>
                  <a:pt x="732007" y="456821"/>
                  <a:pt x="553501" y="574649"/>
                </a:cubicBezTo>
                <a:cubicBezTo>
                  <a:pt x="374995" y="692477"/>
                  <a:pt x="340423" y="643088"/>
                  <a:pt x="261401" y="786316"/>
                </a:cubicBezTo>
                <a:cubicBezTo>
                  <a:pt x="182379" y="929544"/>
                  <a:pt x="107590" y="1345822"/>
                  <a:pt x="79368" y="1434016"/>
                </a:cubicBezTo>
                <a:cubicBezTo>
                  <a:pt x="51146" y="1522210"/>
                  <a:pt x="104768" y="1387449"/>
                  <a:pt x="92068" y="1315482"/>
                </a:cubicBezTo>
                <a:cubicBezTo>
                  <a:pt x="79368" y="1243515"/>
                  <a:pt x="-18704" y="1110166"/>
                  <a:pt x="3168" y="1002216"/>
                </a:cubicBezTo>
                <a:cubicBezTo>
                  <a:pt x="25040" y="894266"/>
                  <a:pt x="133696" y="767971"/>
                  <a:pt x="223301" y="667782"/>
                </a:cubicBezTo>
                <a:cubicBezTo>
                  <a:pt x="312906" y="567593"/>
                  <a:pt x="346773" y="506915"/>
                  <a:pt x="540801" y="401082"/>
                </a:cubicBezTo>
                <a:cubicBezTo>
                  <a:pt x="734829" y="295249"/>
                  <a:pt x="1234362" y="86404"/>
                  <a:pt x="1366301" y="3278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3989BDC4-47E9-4370-8632-51A5A74027D8}"/>
              </a:ext>
            </a:extLst>
          </p:cNvPr>
          <p:cNvSpPr/>
          <p:nvPr/>
        </p:nvSpPr>
        <p:spPr>
          <a:xfrm>
            <a:off x="3292741" y="3655671"/>
            <a:ext cx="279678" cy="1747312"/>
          </a:xfrm>
          <a:custGeom>
            <a:avLst/>
            <a:gdLst>
              <a:gd name="connsiteX0" fmla="*/ 212459 w 279678"/>
              <a:gd name="connsiteY0" fmla="*/ 35796 h 1747312"/>
              <a:gd name="connsiteX1" fmla="*/ 216692 w 279678"/>
              <a:gd name="connsiteY1" fmla="*/ 941729 h 1747312"/>
              <a:gd name="connsiteX2" fmla="*/ 220926 w 279678"/>
              <a:gd name="connsiteY2" fmla="*/ 1259229 h 1747312"/>
              <a:gd name="connsiteX3" fmla="*/ 275959 w 279678"/>
              <a:gd name="connsiteY3" fmla="*/ 1741829 h 1747312"/>
              <a:gd name="connsiteX4" fmla="*/ 102392 w 279678"/>
              <a:gd name="connsiteY4" fmla="*/ 1504762 h 1747312"/>
              <a:gd name="connsiteX5" fmla="*/ 792 w 279678"/>
              <a:gd name="connsiteY5" fmla="*/ 1267696 h 1747312"/>
              <a:gd name="connsiteX6" fmla="*/ 55826 w 279678"/>
              <a:gd name="connsiteY6" fmla="*/ 577662 h 1747312"/>
              <a:gd name="connsiteX7" fmla="*/ 68526 w 279678"/>
              <a:gd name="connsiteY7" fmla="*/ 217829 h 1747312"/>
              <a:gd name="connsiteX8" fmla="*/ 212459 w 279678"/>
              <a:gd name="connsiteY8" fmla="*/ 35796 h 174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9678" h="1747312">
                <a:moveTo>
                  <a:pt x="212459" y="35796"/>
                </a:moveTo>
                <a:cubicBezTo>
                  <a:pt x="237153" y="156446"/>
                  <a:pt x="215281" y="737824"/>
                  <a:pt x="216692" y="941729"/>
                </a:cubicBezTo>
                <a:cubicBezTo>
                  <a:pt x="218103" y="1145634"/>
                  <a:pt x="211048" y="1125879"/>
                  <a:pt x="220926" y="1259229"/>
                </a:cubicBezTo>
                <a:cubicBezTo>
                  <a:pt x="230804" y="1392579"/>
                  <a:pt x="295715" y="1700907"/>
                  <a:pt x="275959" y="1741829"/>
                </a:cubicBezTo>
                <a:cubicBezTo>
                  <a:pt x="256203" y="1782751"/>
                  <a:pt x="148253" y="1583784"/>
                  <a:pt x="102392" y="1504762"/>
                </a:cubicBezTo>
                <a:cubicBezTo>
                  <a:pt x="56531" y="1425740"/>
                  <a:pt x="8553" y="1422213"/>
                  <a:pt x="792" y="1267696"/>
                </a:cubicBezTo>
                <a:cubicBezTo>
                  <a:pt x="-6969" y="1113179"/>
                  <a:pt x="44537" y="752640"/>
                  <a:pt x="55826" y="577662"/>
                </a:cubicBezTo>
                <a:cubicBezTo>
                  <a:pt x="67115" y="402684"/>
                  <a:pt x="43832" y="304612"/>
                  <a:pt x="68526" y="217829"/>
                </a:cubicBezTo>
                <a:cubicBezTo>
                  <a:pt x="93220" y="131046"/>
                  <a:pt x="187765" y="-84854"/>
                  <a:pt x="212459" y="357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7163E8A9-B0C4-44F1-B3FD-CABDA92E701B}"/>
              </a:ext>
            </a:extLst>
          </p:cNvPr>
          <p:cNvSpPr/>
          <p:nvPr/>
        </p:nvSpPr>
        <p:spPr>
          <a:xfrm>
            <a:off x="3287178" y="4969815"/>
            <a:ext cx="1793939" cy="1413807"/>
          </a:xfrm>
          <a:custGeom>
            <a:avLst/>
            <a:gdLst>
              <a:gd name="connsiteX0" fmla="*/ 8472 w 1793939"/>
              <a:gd name="connsiteY0" fmla="*/ 24460 h 1413807"/>
              <a:gd name="connsiteX1" fmla="*/ 437097 w 1793939"/>
              <a:gd name="connsiteY1" fmla="*/ 710260 h 1413807"/>
              <a:gd name="connsiteX2" fmla="*/ 1157822 w 1793939"/>
              <a:gd name="connsiteY2" fmla="*/ 1243660 h 1413807"/>
              <a:gd name="connsiteX3" fmla="*/ 1665822 w 1793939"/>
              <a:gd name="connsiteY3" fmla="*/ 1392885 h 1413807"/>
              <a:gd name="connsiteX4" fmla="*/ 1783297 w 1793939"/>
              <a:gd name="connsiteY4" fmla="*/ 1396060 h 1413807"/>
              <a:gd name="connsiteX5" fmla="*/ 1465797 w 1793939"/>
              <a:gd name="connsiteY5" fmla="*/ 1237310 h 1413807"/>
              <a:gd name="connsiteX6" fmla="*/ 906997 w 1793939"/>
              <a:gd name="connsiteY6" fmla="*/ 830910 h 1413807"/>
              <a:gd name="connsiteX7" fmla="*/ 576797 w 1793939"/>
              <a:gd name="connsiteY7" fmla="*/ 649935 h 1413807"/>
              <a:gd name="connsiteX8" fmla="*/ 183097 w 1793939"/>
              <a:gd name="connsiteY8" fmla="*/ 199085 h 1413807"/>
              <a:gd name="connsiteX9" fmla="*/ 8472 w 1793939"/>
              <a:gd name="connsiteY9" fmla="*/ 24460 h 141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3939" h="1413807">
                <a:moveTo>
                  <a:pt x="8472" y="24460"/>
                </a:moveTo>
                <a:cubicBezTo>
                  <a:pt x="50805" y="109656"/>
                  <a:pt x="245539" y="507060"/>
                  <a:pt x="437097" y="710260"/>
                </a:cubicBezTo>
                <a:cubicBezTo>
                  <a:pt x="628655" y="913460"/>
                  <a:pt x="953035" y="1129889"/>
                  <a:pt x="1157822" y="1243660"/>
                </a:cubicBezTo>
                <a:cubicBezTo>
                  <a:pt x="1362610" y="1357431"/>
                  <a:pt x="1561576" y="1367485"/>
                  <a:pt x="1665822" y="1392885"/>
                </a:cubicBezTo>
                <a:cubicBezTo>
                  <a:pt x="1770068" y="1418285"/>
                  <a:pt x="1816634" y="1421989"/>
                  <a:pt x="1783297" y="1396060"/>
                </a:cubicBezTo>
                <a:cubicBezTo>
                  <a:pt x="1749960" y="1370131"/>
                  <a:pt x="1611847" y="1331502"/>
                  <a:pt x="1465797" y="1237310"/>
                </a:cubicBezTo>
                <a:cubicBezTo>
                  <a:pt x="1319747" y="1143118"/>
                  <a:pt x="1055164" y="928806"/>
                  <a:pt x="906997" y="830910"/>
                </a:cubicBezTo>
                <a:cubicBezTo>
                  <a:pt x="758830" y="733014"/>
                  <a:pt x="697447" y="755239"/>
                  <a:pt x="576797" y="649935"/>
                </a:cubicBezTo>
                <a:cubicBezTo>
                  <a:pt x="456147" y="544631"/>
                  <a:pt x="274643" y="302272"/>
                  <a:pt x="183097" y="199085"/>
                </a:cubicBezTo>
                <a:cubicBezTo>
                  <a:pt x="91551" y="95898"/>
                  <a:pt x="-33861" y="-60736"/>
                  <a:pt x="8472" y="244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691F5383-CF04-4B06-BD4A-086BA3E59163}"/>
              </a:ext>
            </a:extLst>
          </p:cNvPr>
          <p:cNvSpPr/>
          <p:nvPr/>
        </p:nvSpPr>
        <p:spPr>
          <a:xfrm>
            <a:off x="5176977" y="4501614"/>
            <a:ext cx="1290137" cy="1852423"/>
          </a:xfrm>
          <a:custGeom>
            <a:avLst/>
            <a:gdLst>
              <a:gd name="connsiteX0" fmla="*/ 1274623 w 1290137"/>
              <a:gd name="connsiteY0" fmla="*/ 536 h 1852423"/>
              <a:gd name="connsiteX1" fmla="*/ 1233348 w 1290137"/>
              <a:gd name="connsiteY1" fmla="*/ 435511 h 1852423"/>
              <a:gd name="connsiteX2" fmla="*/ 868223 w 1290137"/>
              <a:gd name="connsiteY2" fmla="*/ 1080036 h 1852423"/>
              <a:gd name="connsiteX3" fmla="*/ 512623 w 1290137"/>
              <a:gd name="connsiteY3" fmla="*/ 1511836 h 1852423"/>
              <a:gd name="connsiteX4" fmla="*/ 296723 w 1290137"/>
              <a:gd name="connsiteY4" fmla="*/ 1734086 h 1852423"/>
              <a:gd name="connsiteX5" fmla="*/ 128448 w 1290137"/>
              <a:gd name="connsiteY5" fmla="*/ 1842036 h 1852423"/>
              <a:gd name="connsiteX6" fmla="*/ 1448 w 1290137"/>
              <a:gd name="connsiteY6" fmla="*/ 1842036 h 1852423"/>
              <a:gd name="connsiteX7" fmla="*/ 68123 w 1290137"/>
              <a:gd name="connsiteY7" fmla="*/ 1788061 h 1852423"/>
              <a:gd name="connsiteX8" fmla="*/ 195123 w 1290137"/>
              <a:gd name="connsiteY8" fmla="*/ 1638836 h 1852423"/>
              <a:gd name="connsiteX9" fmla="*/ 506273 w 1290137"/>
              <a:gd name="connsiteY9" fmla="*/ 1324511 h 1852423"/>
              <a:gd name="connsiteX10" fmla="*/ 776148 w 1290137"/>
              <a:gd name="connsiteY10" fmla="*/ 962561 h 1852423"/>
              <a:gd name="connsiteX11" fmla="*/ 1087298 w 1290137"/>
              <a:gd name="connsiteY11" fmla="*/ 359311 h 1852423"/>
              <a:gd name="connsiteX12" fmla="*/ 1274623 w 1290137"/>
              <a:gd name="connsiteY12" fmla="*/ 536 h 1852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90137" h="1852423">
                <a:moveTo>
                  <a:pt x="1274623" y="536"/>
                </a:moveTo>
                <a:cubicBezTo>
                  <a:pt x="1298965" y="13236"/>
                  <a:pt x="1301081" y="255595"/>
                  <a:pt x="1233348" y="435511"/>
                </a:cubicBezTo>
                <a:cubicBezTo>
                  <a:pt x="1165615" y="615427"/>
                  <a:pt x="988344" y="900649"/>
                  <a:pt x="868223" y="1080036"/>
                </a:cubicBezTo>
                <a:cubicBezTo>
                  <a:pt x="748102" y="1259423"/>
                  <a:pt x="607873" y="1402828"/>
                  <a:pt x="512623" y="1511836"/>
                </a:cubicBezTo>
                <a:cubicBezTo>
                  <a:pt x="417373" y="1620844"/>
                  <a:pt x="360752" y="1679053"/>
                  <a:pt x="296723" y="1734086"/>
                </a:cubicBezTo>
                <a:cubicBezTo>
                  <a:pt x="232694" y="1789119"/>
                  <a:pt x="177660" y="1824044"/>
                  <a:pt x="128448" y="1842036"/>
                </a:cubicBezTo>
                <a:cubicBezTo>
                  <a:pt x="79236" y="1860028"/>
                  <a:pt x="11502" y="1851032"/>
                  <a:pt x="1448" y="1842036"/>
                </a:cubicBezTo>
                <a:cubicBezTo>
                  <a:pt x="-8606" y="1833040"/>
                  <a:pt x="35844" y="1821928"/>
                  <a:pt x="68123" y="1788061"/>
                </a:cubicBezTo>
                <a:cubicBezTo>
                  <a:pt x="100402" y="1754194"/>
                  <a:pt x="122098" y="1716094"/>
                  <a:pt x="195123" y="1638836"/>
                </a:cubicBezTo>
                <a:cubicBezTo>
                  <a:pt x="268148" y="1561578"/>
                  <a:pt x="409435" y="1437224"/>
                  <a:pt x="506273" y="1324511"/>
                </a:cubicBezTo>
                <a:cubicBezTo>
                  <a:pt x="603110" y="1211799"/>
                  <a:pt x="679311" y="1123428"/>
                  <a:pt x="776148" y="962561"/>
                </a:cubicBezTo>
                <a:cubicBezTo>
                  <a:pt x="872985" y="801694"/>
                  <a:pt x="1002631" y="515415"/>
                  <a:pt x="1087298" y="359311"/>
                </a:cubicBezTo>
                <a:cubicBezTo>
                  <a:pt x="1171965" y="203207"/>
                  <a:pt x="1250281" y="-12164"/>
                  <a:pt x="1274623" y="5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2F3870B4-5665-4894-B609-92CC8262F732}"/>
              </a:ext>
            </a:extLst>
          </p:cNvPr>
          <p:cNvSpPr/>
          <p:nvPr/>
        </p:nvSpPr>
        <p:spPr>
          <a:xfrm>
            <a:off x="6206260" y="2928767"/>
            <a:ext cx="248936" cy="1671237"/>
          </a:xfrm>
          <a:custGeom>
            <a:avLst/>
            <a:gdLst>
              <a:gd name="connsiteX0" fmla="*/ 4040 w 248936"/>
              <a:gd name="connsiteY0" fmla="*/ 1758 h 1671237"/>
              <a:gd name="connsiteX1" fmla="*/ 223115 w 248936"/>
              <a:gd name="connsiteY1" fmla="*/ 836783 h 1671237"/>
              <a:gd name="connsiteX2" fmla="*/ 245340 w 248936"/>
              <a:gd name="connsiteY2" fmla="*/ 1592433 h 1671237"/>
              <a:gd name="connsiteX3" fmla="*/ 229465 w 248936"/>
              <a:gd name="connsiteY3" fmla="*/ 1643233 h 1671237"/>
              <a:gd name="connsiteX4" fmla="*/ 210415 w 248936"/>
              <a:gd name="connsiteY4" fmla="*/ 1551158 h 1671237"/>
              <a:gd name="connsiteX5" fmla="*/ 89765 w 248936"/>
              <a:gd name="connsiteY5" fmla="*/ 1109833 h 1671237"/>
              <a:gd name="connsiteX6" fmla="*/ 83415 w 248936"/>
              <a:gd name="connsiteY6" fmla="*/ 630408 h 1671237"/>
              <a:gd name="connsiteX7" fmla="*/ 4040 w 248936"/>
              <a:gd name="connsiteY7" fmla="*/ 1758 h 167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936" h="1671237">
                <a:moveTo>
                  <a:pt x="4040" y="1758"/>
                </a:moveTo>
                <a:cubicBezTo>
                  <a:pt x="27323" y="36154"/>
                  <a:pt x="182898" y="571671"/>
                  <a:pt x="223115" y="836783"/>
                </a:cubicBezTo>
                <a:cubicBezTo>
                  <a:pt x="263332" y="1101896"/>
                  <a:pt x="244282" y="1458025"/>
                  <a:pt x="245340" y="1592433"/>
                </a:cubicBezTo>
                <a:cubicBezTo>
                  <a:pt x="246398" y="1726841"/>
                  <a:pt x="235286" y="1650112"/>
                  <a:pt x="229465" y="1643233"/>
                </a:cubicBezTo>
                <a:cubicBezTo>
                  <a:pt x="223644" y="1636354"/>
                  <a:pt x="233698" y="1640058"/>
                  <a:pt x="210415" y="1551158"/>
                </a:cubicBezTo>
                <a:cubicBezTo>
                  <a:pt x="187132" y="1462258"/>
                  <a:pt x="110932" y="1263291"/>
                  <a:pt x="89765" y="1109833"/>
                </a:cubicBezTo>
                <a:cubicBezTo>
                  <a:pt x="68598" y="956375"/>
                  <a:pt x="101936" y="814029"/>
                  <a:pt x="83415" y="630408"/>
                </a:cubicBezTo>
                <a:cubicBezTo>
                  <a:pt x="64894" y="446787"/>
                  <a:pt x="-19243" y="-32638"/>
                  <a:pt x="4040" y="175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6618D90-8610-4285-97A8-0EFE8A30E71C}"/>
              </a:ext>
            </a:extLst>
          </p:cNvPr>
          <p:cNvSpPr/>
          <p:nvPr/>
        </p:nvSpPr>
        <p:spPr>
          <a:xfrm>
            <a:off x="5511384" y="2055463"/>
            <a:ext cx="841686" cy="1333013"/>
          </a:xfrm>
          <a:custGeom>
            <a:avLst/>
            <a:gdLst>
              <a:gd name="connsiteX0" fmla="*/ 25816 w 841686"/>
              <a:gd name="connsiteY0" fmla="*/ 1937 h 1333013"/>
              <a:gd name="connsiteX1" fmla="*/ 615096 w 841686"/>
              <a:gd name="connsiteY1" fmla="*/ 438817 h 1333013"/>
              <a:gd name="connsiteX2" fmla="*/ 833536 w 841686"/>
              <a:gd name="connsiteY2" fmla="*/ 1282097 h 1333013"/>
              <a:gd name="connsiteX3" fmla="*/ 757336 w 841686"/>
              <a:gd name="connsiteY3" fmla="*/ 1170337 h 1333013"/>
              <a:gd name="connsiteX4" fmla="*/ 406816 w 841686"/>
              <a:gd name="connsiteY4" fmla="*/ 606457 h 1333013"/>
              <a:gd name="connsiteX5" fmla="*/ 132496 w 841686"/>
              <a:gd name="connsiteY5" fmla="*/ 291497 h 1333013"/>
              <a:gd name="connsiteX6" fmla="*/ 25816 w 841686"/>
              <a:gd name="connsiteY6" fmla="*/ 1937 h 133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1686" h="1333013">
                <a:moveTo>
                  <a:pt x="25816" y="1937"/>
                </a:moveTo>
                <a:cubicBezTo>
                  <a:pt x="106249" y="26490"/>
                  <a:pt x="480476" y="225457"/>
                  <a:pt x="615096" y="438817"/>
                </a:cubicBezTo>
                <a:cubicBezTo>
                  <a:pt x="749716" y="652177"/>
                  <a:pt x="809829" y="1160177"/>
                  <a:pt x="833536" y="1282097"/>
                </a:cubicBezTo>
                <a:cubicBezTo>
                  <a:pt x="857243" y="1404017"/>
                  <a:pt x="828456" y="1282944"/>
                  <a:pt x="757336" y="1170337"/>
                </a:cubicBezTo>
                <a:cubicBezTo>
                  <a:pt x="686216" y="1057730"/>
                  <a:pt x="510956" y="752930"/>
                  <a:pt x="406816" y="606457"/>
                </a:cubicBezTo>
                <a:cubicBezTo>
                  <a:pt x="302676" y="459984"/>
                  <a:pt x="191763" y="390557"/>
                  <a:pt x="132496" y="291497"/>
                </a:cubicBezTo>
                <a:cubicBezTo>
                  <a:pt x="73229" y="192437"/>
                  <a:pt x="-54617" y="-22616"/>
                  <a:pt x="25816" y="193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FE03C2B9-4C66-45A8-9F4E-A84B338B9463}"/>
              </a:ext>
            </a:extLst>
          </p:cNvPr>
          <p:cNvSpPr/>
          <p:nvPr/>
        </p:nvSpPr>
        <p:spPr>
          <a:xfrm>
            <a:off x="4324118" y="4021176"/>
            <a:ext cx="680895" cy="187958"/>
          </a:xfrm>
          <a:custGeom>
            <a:avLst/>
            <a:gdLst>
              <a:gd name="connsiteX0" fmla="*/ 232 w 680895"/>
              <a:gd name="connsiteY0" fmla="*/ 491 h 187958"/>
              <a:gd name="connsiteX1" fmla="*/ 269049 w 680895"/>
              <a:gd name="connsiteY1" fmla="*/ 125374 h 187958"/>
              <a:gd name="connsiteX2" fmla="*/ 423565 w 680895"/>
              <a:gd name="connsiteY2" fmla="*/ 127491 h 187958"/>
              <a:gd name="connsiteX3" fmla="*/ 671215 w 680895"/>
              <a:gd name="connsiteY3" fmla="*/ 68224 h 187958"/>
              <a:gd name="connsiteX4" fmla="*/ 616182 w 680895"/>
              <a:gd name="connsiteY4" fmla="*/ 95741 h 187958"/>
              <a:gd name="connsiteX5" fmla="*/ 480715 w 680895"/>
              <a:gd name="connsiteY5" fmla="*/ 163474 h 187958"/>
              <a:gd name="connsiteX6" fmla="*/ 317732 w 680895"/>
              <a:gd name="connsiteY6" fmla="*/ 178291 h 187958"/>
              <a:gd name="connsiteX7" fmla="*/ 232 w 680895"/>
              <a:gd name="connsiteY7" fmla="*/ 491 h 18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0895" h="187958">
                <a:moveTo>
                  <a:pt x="232" y="491"/>
                </a:moveTo>
                <a:cubicBezTo>
                  <a:pt x="-7882" y="-8328"/>
                  <a:pt x="198494" y="104207"/>
                  <a:pt x="269049" y="125374"/>
                </a:cubicBezTo>
                <a:cubicBezTo>
                  <a:pt x="339604" y="146541"/>
                  <a:pt x="356537" y="137016"/>
                  <a:pt x="423565" y="127491"/>
                </a:cubicBezTo>
                <a:cubicBezTo>
                  <a:pt x="490593" y="117966"/>
                  <a:pt x="639112" y="73516"/>
                  <a:pt x="671215" y="68224"/>
                </a:cubicBezTo>
                <a:cubicBezTo>
                  <a:pt x="703318" y="62932"/>
                  <a:pt x="647932" y="79866"/>
                  <a:pt x="616182" y="95741"/>
                </a:cubicBezTo>
                <a:cubicBezTo>
                  <a:pt x="584432" y="111616"/>
                  <a:pt x="530457" y="149716"/>
                  <a:pt x="480715" y="163474"/>
                </a:cubicBezTo>
                <a:cubicBezTo>
                  <a:pt x="430973" y="177232"/>
                  <a:pt x="396049" y="201574"/>
                  <a:pt x="317732" y="178291"/>
                </a:cubicBezTo>
                <a:cubicBezTo>
                  <a:pt x="239415" y="155008"/>
                  <a:pt x="8346" y="9310"/>
                  <a:pt x="232" y="49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3C9A0A3C-17BA-49E0-BFB8-91CC3D9EFC73}"/>
              </a:ext>
            </a:extLst>
          </p:cNvPr>
          <p:cNvSpPr/>
          <p:nvPr/>
        </p:nvSpPr>
        <p:spPr>
          <a:xfrm>
            <a:off x="5836200" y="4088932"/>
            <a:ext cx="486402" cy="199238"/>
          </a:xfrm>
          <a:custGeom>
            <a:avLst/>
            <a:gdLst>
              <a:gd name="connsiteX0" fmla="*/ 15325 w 486402"/>
              <a:gd name="connsiteY0" fmla="*/ 2056 h 199238"/>
              <a:gd name="connsiteX1" fmla="*/ 277263 w 486402"/>
              <a:gd name="connsiteY1" fmla="*/ 92543 h 199238"/>
              <a:gd name="connsiteX2" fmla="*/ 470938 w 486402"/>
              <a:gd name="connsiteY2" fmla="*/ 5231 h 199238"/>
              <a:gd name="connsiteX3" fmla="*/ 470938 w 486402"/>
              <a:gd name="connsiteY3" fmla="*/ 19518 h 199238"/>
              <a:gd name="connsiteX4" fmla="*/ 442363 w 486402"/>
              <a:gd name="connsiteY4" fmla="*/ 98893 h 199238"/>
              <a:gd name="connsiteX5" fmla="*/ 374100 w 486402"/>
              <a:gd name="connsiteY5" fmla="*/ 195731 h 199238"/>
              <a:gd name="connsiteX6" fmla="*/ 250275 w 486402"/>
              <a:gd name="connsiteY6" fmla="*/ 170331 h 199238"/>
              <a:gd name="connsiteX7" fmla="*/ 55013 w 486402"/>
              <a:gd name="connsiteY7" fmla="*/ 97306 h 199238"/>
              <a:gd name="connsiteX8" fmla="*/ 15325 w 486402"/>
              <a:gd name="connsiteY8" fmla="*/ 2056 h 19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402" h="199238">
                <a:moveTo>
                  <a:pt x="15325" y="2056"/>
                </a:moveTo>
                <a:cubicBezTo>
                  <a:pt x="52367" y="1262"/>
                  <a:pt x="201328" y="92014"/>
                  <a:pt x="277263" y="92543"/>
                </a:cubicBezTo>
                <a:cubicBezTo>
                  <a:pt x="353198" y="93072"/>
                  <a:pt x="438659" y="17402"/>
                  <a:pt x="470938" y="5231"/>
                </a:cubicBezTo>
                <a:cubicBezTo>
                  <a:pt x="503217" y="-6940"/>
                  <a:pt x="475700" y="3908"/>
                  <a:pt x="470938" y="19518"/>
                </a:cubicBezTo>
                <a:cubicBezTo>
                  <a:pt x="466176" y="35128"/>
                  <a:pt x="458503" y="69524"/>
                  <a:pt x="442363" y="98893"/>
                </a:cubicBezTo>
                <a:cubicBezTo>
                  <a:pt x="426223" y="128262"/>
                  <a:pt x="406115" y="183825"/>
                  <a:pt x="374100" y="195731"/>
                </a:cubicBezTo>
                <a:cubicBezTo>
                  <a:pt x="342085" y="207637"/>
                  <a:pt x="303456" y="186735"/>
                  <a:pt x="250275" y="170331"/>
                </a:cubicBezTo>
                <a:cubicBezTo>
                  <a:pt x="197094" y="153927"/>
                  <a:pt x="94965" y="117679"/>
                  <a:pt x="55013" y="97306"/>
                </a:cubicBezTo>
                <a:cubicBezTo>
                  <a:pt x="15061" y="76933"/>
                  <a:pt x="-21717" y="2850"/>
                  <a:pt x="15325" y="205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9FD00DF8-AB39-4FC2-B428-6B64D5231E38}"/>
              </a:ext>
            </a:extLst>
          </p:cNvPr>
          <p:cNvSpPr/>
          <p:nvPr/>
        </p:nvSpPr>
        <p:spPr>
          <a:xfrm>
            <a:off x="5137494" y="3799400"/>
            <a:ext cx="133975" cy="523257"/>
          </a:xfrm>
          <a:custGeom>
            <a:avLst/>
            <a:gdLst>
              <a:gd name="connsiteX0" fmla="*/ 128773 w 133975"/>
              <a:gd name="connsiteY0" fmla="*/ 17 h 523257"/>
              <a:gd name="connsiteX1" fmla="*/ 118189 w 133975"/>
              <a:gd name="connsiteY1" fmla="*/ 277300 h 523257"/>
              <a:gd name="connsiteX2" fmla="*/ 3889 w 133975"/>
              <a:gd name="connsiteY2" fmla="*/ 518600 h 523257"/>
              <a:gd name="connsiteX3" fmla="*/ 31406 w 133975"/>
              <a:gd name="connsiteY3" fmla="*/ 425467 h 523257"/>
              <a:gd name="connsiteX4" fmla="*/ 77973 w 133975"/>
              <a:gd name="connsiteY4" fmla="*/ 290000 h 523257"/>
              <a:gd name="connsiteX5" fmla="*/ 128773 w 133975"/>
              <a:gd name="connsiteY5" fmla="*/ 17 h 52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975" h="523257">
                <a:moveTo>
                  <a:pt x="128773" y="17"/>
                </a:moveTo>
                <a:cubicBezTo>
                  <a:pt x="135476" y="-2100"/>
                  <a:pt x="139003" y="190870"/>
                  <a:pt x="118189" y="277300"/>
                </a:cubicBezTo>
                <a:cubicBezTo>
                  <a:pt x="97375" y="363730"/>
                  <a:pt x="18353" y="493905"/>
                  <a:pt x="3889" y="518600"/>
                </a:cubicBezTo>
                <a:cubicBezTo>
                  <a:pt x="-10575" y="543295"/>
                  <a:pt x="19059" y="463567"/>
                  <a:pt x="31406" y="425467"/>
                </a:cubicBezTo>
                <a:cubicBezTo>
                  <a:pt x="43753" y="387367"/>
                  <a:pt x="60687" y="359145"/>
                  <a:pt x="77973" y="290000"/>
                </a:cubicBezTo>
                <a:cubicBezTo>
                  <a:pt x="95259" y="220855"/>
                  <a:pt x="122070" y="2134"/>
                  <a:pt x="128773" y="1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F33263B6-5521-4D41-871E-A2B111C2B635}"/>
              </a:ext>
            </a:extLst>
          </p:cNvPr>
          <p:cNvSpPr/>
          <p:nvPr/>
        </p:nvSpPr>
        <p:spPr>
          <a:xfrm>
            <a:off x="5665394" y="4037649"/>
            <a:ext cx="45635" cy="304781"/>
          </a:xfrm>
          <a:custGeom>
            <a:avLst/>
            <a:gdLst>
              <a:gd name="connsiteX0" fmla="*/ 39023 w 45635"/>
              <a:gd name="connsiteY0" fmla="*/ 951 h 304781"/>
              <a:gd name="connsiteX1" fmla="*/ 26323 w 45635"/>
              <a:gd name="connsiteY1" fmla="*/ 244368 h 304781"/>
              <a:gd name="connsiteX2" fmla="*/ 45373 w 45635"/>
              <a:gd name="connsiteY2" fmla="*/ 303634 h 304781"/>
              <a:gd name="connsiteX3" fmla="*/ 9389 w 45635"/>
              <a:gd name="connsiteY3" fmla="*/ 210501 h 304781"/>
              <a:gd name="connsiteX4" fmla="*/ 923 w 45635"/>
              <a:gd name="connsiteY4" fmla="*/ 161818 h 304781"/>
              <a:gd name="connsiteX5" fmla="*/ 39023 w 45635"/>
              <a:gd name="connsiteY5" fmla="*/ 951 h 30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35" h="304781">
                <a:moveTo>
                  <a:pt x="39023" y="951"/>
                </a:moveTo>
                <a:cubicBezTo>
                  <a:pt x="43256" y="14709"/>
                  <a:pt x="25265" y="193921"/>
                  <a:pt x="26323" y="244368"/>
                </a:cubicBezTo>
                <a:cubicBezTo>
                  <a:pt x="27381" y="294815"/>
                  <a:pt x="48195" y="309278"/>
                  <a:pt x="45373" y="303634"/>
                </a:cubicBezTo>
                <a:cubicBezTo>
                  <a:pt x="42551" y="297990"/>
                  <a:pt x="16797" y="234137"/>
                  <a:pt x="9389" y="210501"/>
                </a:cubicBezTo>
                <a:cubicBezTo>
                  <a:pt x="1981" y="186865"/>
                  <a:pt x="-1899" y="197096"/>
                  <a:pt x="923" y="161818"/>
                </a:cubicBezTo>
                <a:cubicBezTo>
                  <a:pt x="3745" y="126540"/>
                  <a:pt x="34790" y="-12807"/>
                  <a:pt x="39023" y="9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DE1A2336-1610-434C-84D6-3F4F2B62D978}"/>
              </a:ext>
            </a:extLst>
          </p:cNvPr>
          <p:cNvSpPr/>
          <p:nvPr/>
        </p:nvSpPr>
        <p:spPr>
          <a:xfrm>
            <a:off x="5019228" y="4437457"/>
            <a:ext cx="363390" cy="305056"/>
          </a:xfrm>
          <a:custGeom>
            <a:avLst/>
            <a:gdLst>
              <a:gd name="connsiteX0" fmla="*/ 354989 w 363390"/>
              <a:gd name="connsiteY0" fmla="*/ 282710 h 305056"/>
              <a:gd name="connsiteX1" fmla="*/ 276672 w 363390"/>
              <a:gd name="connsiteY1" fmla="*/ 187460 h 305056"/>
              <a:gd name="connsiteX2" fmla="*/ 240689 w 363390"/>
              <a:gd name="connsiteY2" fmla="*/ 3310 h 305056"/>
              <a:gd name="connsiteX3" fmla="*/ 204705 w 363390"/>
              <a:gd name="connsiteY3" fmla="*/ 85860 h 305056"/>
              <a:gd name="connsiteX4" fmla="*/ 12089 w 363390"/>
              <a:gd name="connsiteY4" fmla="*/ 293293 h 305056"/>
              <a:gd name="connsiteX5" fmla="*/ 54422 w 363390"/>
              <a:gd name="connsiteY5" fmla="*/ 278476 h 305056"/>
              <a:gd name="connsiteX6" fmla="*/ 354989 w 363390"/>
              <a:gd name="connsiteY6" fmla="*/ 282710 h 30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3390" h="305056">
                <a:moveTo>
                  <a:pt x="354989" y="282710"/>
                </a:moveTo>
                <a:cubicBezTo>
                  <a:pt x="392031" y="267541"/>
                  <a:pt x="295722" y="234027"/>
                  <a:pt x="276672" y="187460"/>
                </a:cubicBezTo>
                <a:cubicBezTo>
                  <a:pt x="257622" y="140893"/>
                  <a:pt x="252683" y="20243"/>
                  <a:pt x="240689" y="3310"/>
                </a:cubicBezTo>
                <a:cubicBezTo>
                  <a:pt x="228694" y="-13623"/>
                  <a:pt x="242805" y="37530"/>
                  <a:pt x="204705" y="85860"/>
                </a:cubicBezTo>
                <a:cubicBezTo>
                  <a:pt x="166605" y="134190"/>
                  <a:pt x="37136" y="261191"/>
                  <a:pt x="12089" y="293293"/>
                </a:cubicBezTo>
                <a:cubicBezTo>
                  <a:pt x="-12958" y="325395"/>
                  <a:pt x="800" y="282004"/>
                  <a:pt x="54422" y="278476"/>
                </a:cubicBezTo>
                <a:cubicBezTo>
                  <a:pt x="108044" y="274948"/>
                  <a:pt x="317947" y="297879"/>
                  <a:pt x="354989" y="2827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164F6AF9-0013-4546-A101-C1F6CC7595BB}"/>
              </a:ext>
            </a:extLst>
          </p:cNvPr>
          <p:cNvSpPr/>
          <p:nvPr/>
        </p:nvSpPr>
        <p:spPr>
          <a:xfrm>
            <a:off x="4571909" y="4476505"/>
            <a:ext cx="206606" cy="149524"/>
          </a:xfrm>
          <a:custGeom>
            <a:avLst/>
            <a:gdLst>
              <a:gd name="connsiteX0" fmla="*/ 91 w 206606"/>
              <a:gd name="connsiteY0" fmla="*/ 245 h 149524"/>
              <a:gd name="connsiteX1" fmla="*/ 123916 w 206606"/>
              <a:gd name="connsiteY1" fmla="*/ 41520 h 149524"/>
              <a:gd name="connsiteX2" fmla="*/ 206466 w 206606"/>
              <a:gd name="connsiteY2" fmla="*/ 149470 h 149524"/>
              <a:gd name="connsiteX3" fmla="*/ 104866 w 206606"/>
              <a:gd name="connsiteY3" fmla="*/ 57395 h 149524"/>
              <a:gd name="connsiteX4" fmla="*/ 91 w 206606"/>
              <a:gd name="connsiteY4" fmla="*/ 245 h 149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606" h="149524">
                <a:moveTo>
                  <a:pt x="91" y="245"/>
                </a:moveTo>
                <a:cubicBezTo>
                  <a:pt x="3266" y="-2401"/>
                  <a:pt x="89520" y="16649"/>
                  <a:pt x="123916" y="41520"/>
                </a:cubicBezTo>
                <a:cubicBezTo>
                  <a:pt x="158312" y="66391"/>
                  <a:pt x="209641" y="146824"/>
                  <a:pt x="206466" y="149470"/>
                </a:cubicBezTo>
                <a:cubicBezTo>
                  <a:pt x="203291" y="152116"/>
                  <a:pt x="104866" y="57395"/>
                  <a:pt x="104866" y="57395"/>
                </a:cubicBezTo>
                <a:cubicBezTo>
                  <a:pt x="76820" y="32524"/>
                  <a:pt x="-3084" y="2891"/>
                  <a:pt x="91" y="24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9F54AE8A-4D45-42D1-9696-E1048F2707D6}"/>
              </a:ext>
            </a:extLst>
          </p:cNvPr>
          <p:cNvSpPr/>
          <p:nvPr/>
        </p:nvSpPr>
        <p:spPr>
          <a:xfrm>
            <a:off x="5798704" y="4511675"/>
            <a:ext cx="107031" cy="206375"/>
          </a:xfrm>
          <a:custGeom>
            <a:avLst/>
            <a:gdLst>
              <a:gd name="connsiteX0" fmla="*/ 106796 w 107031"/>
              <a:gd name="connsiteY0" fmla="*/ 0 h 206375"/>
              <a:gd name="connsiteX1" fmla="*/ 30596 w 107031"/>
              <a:gd name="connsiteY1" fmla="*/ 117475 h 206375"/>
              <a:gd name="connsiteX2" fmla="*/ 33771 w 107031"/>
              <a:gd name="connsiteY2" fmla="*/ 206375 h 206375"/>
              <a:gd name="connsiteX3" fmla="*/ 2021 w 107031"/>
              <a:gd name="connsiteY3" fmla="*/ 117475 h 206375"/>
              <a:gd name="connsiteX4" fmla="*/ 106796 w 107031"/>
              <a:gd name="connsiteY4" fmla="*/ 0 h 20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31" h="206375">
                <a:moveTo>
                  <a:pt x="106796" y="0"/>
                </a:moveTo>
                <a:cubicBezTo>
                  <a:pt x="111558" y="0"/>
                  <a:pt x="42767" y="83079"/>
                  <a:pt x="30596" y="117475"/>
                </a:cubicBezTo>
                <a:cubicBezTo>
                  <a:pt x="18425" y="151871"/>
                  <a:pt x="38533" y="206375"/>
                  <a:pt x="33771" y="206375"/>
                </a:cubicBezTo>
                <a:cubicBezTo>
                  <a:pt x="29009" y="206375"/>
                  <a:pt x="-9091" y="150812"/>
                  <a:pt x="2021" y="117475"/>
                </a:cubicBezTo>
                <a:cubicBezTo>
                  <a:pt x="13133" y="84138"/>
                  <a:pt x="102034" y="0"/>
                  <a:pt x="106796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617F16BE-541C-418D-8BA1-1650223319D7}"/>
              </a:ext>
            </a:extLst>
          </p:cNvPr>
          <p:cNvSpPr/>
          <p:nvPr/>
        </p:nvSpPr>
        <p:spPr>
          <a:xfrm>
            <a:off x="4235023" y="5288035"/>
            <a:ext cx="277246" cy="97790"/>
          </a:xfrm>
          <a:custGeom>
            <a:avLst/>
            <a:gdLst>
              <a:gd name="connsiteX0" fmla="*/ 427 w 277246"/>
              <a:gd name="connsiteY0" fmla="*/ 52315 h 97790"/>
              <a:gd name="connsiteX1" fmla="*/ 197277 w 277246"/>
              <a:gd name="connsiteY1" fmla="*/ 96765 h 97790"/>
              <a:gd name="connsiteX2" fmla="*/ 276652 w 277246"/>
              <a:gd name="connsiteY2" fmla="*/ 1515 h 97790"/>
              <a:gd name="connsiteX3" fmla="*/ 229027 w 277246"/>
              <a:gd name="connsiteY3" fmla="*/ 39615 h 97790"/>
              <a:gd name="connsiteX4" fmla="*/ 146477 w 277246"/>
              <a:gd name="connsiteY4" fmla="*/ 58665 h 97790"/>
              <a:gd name="connsiteX5" fmla="*/ 427 w 277246"/>
              <a:gd name="connsiteY5" fmla="*/ 52315 h 97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246" h="97790">
                <a:moveTo>
                  <a:pt x="427" y="52315"/>
                </a:moveTo>
                <a:cubicBezTo>
                  <a:pt x="8894" y="58665"/>
                  <a:pt x="151240" y="105232"/>
                  <a:pt x="197277" y="96765"/>
                </a:cubicBezTo>
                <a:cubicBezTo>
                  <a:pt x="243314" y="88298"/>
                  <a:pt x="271360" y="11040"/>
                  <a:pt x="276652" y="1515"/>
                </a:cubicBezTo>
                <a:cubicBezTo>
                  <a:pt x="281944" y="-8010"/>
                  <a:pt x="250723" y="30090"/>
                  <a:pt x="229027" y="39615"/>
                </a:cubicBezTo>
                <a:cubicBezTo>
                  <a:pt x="207331" y="49140"/>
                  <a:pt x="181402" y="54432"/>
                  <a:pt x="146477" y="58665"/>
                </a:cubicBezTo>
                <a:cubicBezTo>
                  <a:pt x="111552" y="62898"/>
                  <a:pt x="-8040" y="45965"/>
                  <a:pt x="427" y="523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A2CEAFA9-FCEA-462F-AB8E-D68E45767AD8}"/>
              </a:ext>
            </a:extLst>
          </p:cNvPr>
          <p:cNvSpPr/>
          <p:nvPr/>
        </p:nvSpPr>
        <p:spPr>
          <a:xfrm>
            <a:off x="5927684" y="4946642"/>
            <a:ext cx="165264" cy="133963"/>
          </a:xfrm>
          <a:custGeom>
            <a:avLst/>
            <a:gdLst>
              <a:gd name="connsiteX0" fmla="*/ 41 w 165264"/>
              <a:gd name="connsiteY0" fmla="*/ 8 h 133963"/>
              <a:gd name="connsiteX1" fmla="*/ 104816 w 165264"/>
              <a:gd name="connsiteY1" fmla="*/ 120658 h 133963"/>
              <a:gd name="connsiteX2" fmla="*/ 165141 w 165264"/>
              <a:gd name="connsiteY2" fmla="*/ 130183 h 133963"/>
              <a:gd name="connsiteX3" fmla="*/ 117516 w 165264"/>
              <a:gd name="connsiteY3" fmla="*/ 114308 h 133963"/>
              <a:gd name="connsiteX4" fmla="*/ 41 w 165264"/>
              <a:gd name="connsiteY4" fmla="*/ 8 h 13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264" h="133963">
                <a:moveTo>
                  <a:pt x="41" y="8"/>
                </a:moveTo>
                <a:cubicBezTo>
                  <a:pt x="-2076" y="1066"/>
                  <a:pt x="77299" y="98962"/>
                  <a:pt x="104816" y="120658"/>
                </a:cubicBezTo>
                <a:cubicBezTo>
                  <a:pt x="132333" y="142354"/>
                  <a:pt x="163024" y="131241"/>
                  <a:pt x="165141" y="130183"/>
                </a:cubicBezTo>
                <a:cubicBezTo>
                  <a:pt x="167258" y="129125"/>
                  <a:pt x="141858" y="134945"/>
                  <a:pt x="117516" y="114308"/>
                </a:cubicBezTo>
                <a:cubicBezTo>
                  <a:pt x="93174" y="93671"/>
                  <a:pt x="2158" y="-1050"/>
                  <a:pt x="41" y="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45EDC62C-F225-46A5-B307-61B39D4FF1C8}"/>
              </a:ext>
            </a:extLst>
          </p:cNvPr>
          <p:cNvSpPr/>
          <p:nvPr/>
        </p:nvSpPr>
        <p:spPr>
          <a:xfrm>
            <a:off x="4807545" y="2004406"/>
            <a:ext cx="640789" cy="542018"/>
          </a:xfrm>
          <a:custGeom>
            <a:avLst/>
            <a:gdLst>
              <a:gd name="connsiteX0" fmla="*/ 640755 w 640789"/>
              <a:gd name="connsiteY0" fmla="*/ 2194 h 542018"/>
              <a:gd name="connsiteX1" fmla="*/ 513755 w 640789"/>
              <a:gd name="connsiteY1" fmla="*/ 211744 h 542018"/>
              <a:gd name="connsiteX2" fmla="*/ 8930 w 640789"/>
              <a:gd name="connsiteY2" fmla="*/ 538769 h 542018"/>
              <a:gd name="connsiteX3" fmla="*/ 215305 w 640789"/>
              <a:gd name="connsiteY3" fmla="*/ 364144 h 542018"/>
              <a:gd name="connsiteX4" fmla="*/ 523280 w 640789"/>
              <a:gd name="connsiteY4" fmla="*/ 116494 h 542018"/>
              <a:gd name="connsiteX5" fmla="*/ 640755 w 640789"/>
              <a:gd name="connsiteY5" fmla="*/ 2194 h 54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789" h="542018">
                <a:moveTo>
                  <a:pt x="640755" y="2194"/>
                </a:moveTo>
                <a:cubicBezTo>
                  <a:pt x="639167" y="18069"/>
                  <a:pt x="619059" y="122315"/>
                  <a:pt x="513755" y="211744"/>
                </a:cubicBezTo>
                <a:cubicBezTo>
                  <a:pt x="408451" y="301173"/>
                  <a:pt x="58672" y="513369"/>
                  <a:pt x="8930" y="538769"/>
                </a:cubicBezTo>
                <a:cubicBezTo>
                  <a:pt x="-40812" y="564169"/>
                  <a:pt x="129580" y="434523"/>
                  <a:pt x="215305" y="364144"/>
                </a:cubicBezTo>
                <a:cubicBezTo>
                  <a:pt x="301030" y="293765"/>
                  <a:pt x="457134" y="173115"/>
                  <a:pt x="523280" y="116494"/>
                </a:cubicBezTo>
                <a:cubicBezTo>
                  <a:pt x="589426" y="59873"/>
                  <a:pt x="642343" y="-13681"/>
                  <a:pt x="640755" y="2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BDEAB26A-F6DB-4D59-83F5-C90030A7D943}"/>
              </a:ext>
            </a:extLst>
          </p:cNvPr>
          <p:cNvSpPr/>
          <p:nvPr/>
        </p:nvSpPr>
        <p:spPr>
          <a:xfrm>
            <a:off x="4313803" y="1910569"/>
            <a:ext cx="928122" cy="672466"/>
          </a:xfrm>
          <a:custGeom>
            <a:avLst/>
            <a:gdLst>
              <a:gd name="connsiteX0" fmla="*/ 928122 w 928122"/>
              <a:gd name="connsiteY0" fmla="*/ 781 h 672466"/>
              <a:gd name="connsiteX1" fmla="*/ 550297 w 928122"/>
              <a:gd name="connsiteY1" fmla="*/ 340506 h 672466"/>
              <a:gd name="connsiteX2" fmla="*/ 20072 w 928122"/>
              <a:gd name="connsiteY2" fmla="*/ 661181 h 672466"/>
              <a:gd name="connsiteX3" fmla="*/ 153422 w 928122"/>
              <a:gd name="connsiteY3" fmla="*/ 584981 h 672466"/>
              <a:gd name="connsiteX4" fmla="*/ 550297 w 928122"/>
              <a:gd name="connsiteY4" fmla="*/ 438931 h 672466"/>
              <a:gd name="connsiteX5" fmla="*/ 928122 w 928122"/>
              <a:gd name="connsiteY5" fmla="*/ 781 h 67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8122" h="672466">
                <a:moveTo>
                  <a:pt x="928122" y="781"/>
                </a:moveTo>
                <a:cubicBezTo>
                  <a:pt x="928122" y="-15623"/>
                  <a:pt x="701639" y="230439"/>
                  <a:pt x="550297" y="340506"/>
                </a:cubicBezTo>
                <a:cubicBezTo>
                  <a:pt x="398955" y="450573"/>
                  <a:pt x="86218" y="620435"/>
                  <a:pt x="20072" y="661181"/>
                </a:cubicBezTo>
                <a:cubicBezTo>
                  <a:pt x="-46074" y="701927"/>
                  <a:pt x="65051" y="622023"/>
                  <a:pt x="153422" y="584981"/>
                </a:cubicBezTo>
                <a:cubicBezTo>
                  <a:pt x="241793" y="547939"/>
                  <a:pt x="423826" y="533652"/>
                  <a:pt x="550297" y="438931"/>
                </a:cubicBezTo>
                <a:cubicBezTo>
                  <a:pt x="676768" y="344210"/>
                  <a:pt x="928122" y="17185"/>
                  <a:pt x="928122" y="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99483AD5-960D-4A61-9E01-5AA8DE5FF97A}"/>
              </a:ext>
            </a:extLst>
          </p:cNvPr>
          <p:cNvSpPr/>
          <p:nvPr/>
        </p:nvSpPr>
        <p:spPr>
          <a:xfrm>
            <a:off x="4127888" y="2369578"/>
            <a:ext cx="746279" cy="611382"/>
          </a:xfrm>
          <a:custGeom>
            <a:avLst/>
            <a:gdLst>
              <a:gd name="connsiteX0" fmla="*/ 745737 w 746279"/>
              <a:gd name="connsiteY0" fmla="*/ 2147 h 611382"/>
              <a:gd name="connsiteX1" fmla="*/ 418712 w 746279"/>
              <a:gd name="connsiteY1" fmla="*/ 345047 h 611382"/>
              <a:gd name="connsiteX2" fmla="*/ 5962 w 746279"/>
              <a:gd name="connsiteY2" fmla="*/ 605397 h 611382"/>
              <a:gd name="connsiteX3" fmla="*/ 183762 w 746279"/>
              <a:gd name="connsiteY3" fmla="*/ 513322 h 611382"/>
              <a:gd name="connsiteX4" fmla="*/ 320287 w 746279"/>
              <a:gd name="connsiteY4" fmla="*/ 348222 h 611382"/>
              <a:gd name="connsiteX5" fmla="*/ 491737 w 746279"/>
              <a:gd name="connsiteY5" fmla="*/ 205347 h 611382"/>
              <a:gd name="connsiteX6" fmla="*/ 745737 w 746279"/>
              <a:gd name="connsiteY6" fmla="*/ 2147 h 611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6279" h="611382">
                <a:moveTo>
                  <a:pt x="745737" y="2147"/>
                </a:moveTo>
                <a:cubicBezTo>
                  <a:pt x="733566" y="25430"/>
                  <a:pt x="542008" y="244505"/>
                  <a:pt x="418712" y="345047"/>
                </a:cubicBezTo>
                <a:cubicBezTo>
                  <a:pt x="295416" y="445589"/>
                  <a:pt x="45120" y="577351"/>
                  <a:pt x="5962" y="605397"/>
                </a:cubicBezTo>
                <a:cubicBezTo>
                  <a:pt x="-33196" y="633443"/>
                  <a:pt x="131375" y="556184"/>
                  <a:pt x="183762" y="513322"/>
                </a:cubicBezTo>
                <a:cubicBezTo>
                  <a:pt x="236149" y="470460"/>
                  <a:pt x="268958" y="399551"/>
                  <a:pt x="320287" y="348222"/>
                </a:cubicBezTo>
                <a:cubicBezTo>
                  <a:pt x="371616" y="296893"/>
                  <a:pt x="421358" y="259322"/>
                  <a:pt x="491737" y="205347"/>
                </a:cubicBezTo>
                <a:cubicBezTo>
                  <a:pt x="562116" y="151372"/>
                  <a:pt x="757908" y="-21136"/>
                  <a:pt x="745737" y="2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C45C90A0-DE6E-48DB-858E-C18EA255870F}"/>
              </a:ext>
            </a:extLst>
          </p:cNvPr>
          <p:cNvSpPr/>
          <p:nvPr/>
        </p:nvSpPr>
        <p:spPr>
          <a:xfrm>
            <a:off x="3497192" y="2504182"/>
            <a:ext cx="1087534" cy="530349"/>
          </a:xfrm>
          <a:custGeom>
            <a:avLst/>
            <a:gdLst>
              <a:gd name="connsiteX0" fmla="*/ 1087508 w 1087534"/>
              <a:gd name="connsiteY0" fmla="*/ 893 h 530349"/>
              <a:gd name="connsiteX1" fmla="*/ 693808 w 1087534"/>
              <a:gd name="connsiteY1" fmla="*/ 289818 h 530349"/>
              <a:gd name="connsiteX2" fmla="*/ 484258 w 1087534"/>
              <a:gd name="connsiteY2" fmla="*/ 407293 h 530349"/>
              <a:gd name="connsiteX3" fmla="*/ 11183 w 1087534"/>
              <a:gd name="connsiteY3" fmla="*/ 527943 h 530349"/>
              <a:gd name="connsiteX4" fmla="*/ 179458 w 1087534"/>
              <a:gd name="connsiteY4" fmla="*/ 477143 h 530349"/>
              <a:gd name="connsiteX5" fmla="*/ 522358 w 1087534"/>
              <a:gd name="connsiteY5" fmla="*/ 350143 h 530349"/>
              <a:gd name="connsiteX6" fmla="*/ 712858 w 1087534"/>
              <a:gd name="connsiteY6" fmla="*/ 204093 h 530349"/>
              <a:gd name="connsiteX7" fmla="*/ 1087508 w 1087534"/>
              <a:gd name="connsiteY7" fmla="*/ 893 h 530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7534" h="530349">
                <a:moveTo>
                  <a:pt x="1087508" y="893"/>
                </a:moveTo>
                <a:cubicBezTo>
                  <a:pt x="1084333" y="15180"/>
                  <a:pt x="794350" y="222085"/>
                  <a:pt x="693808" y="289818"/>
                </a:cubicBezTo>
                <a:cubicBezTo>
                  <a:pt x="593266" y="357551"/>
                  <a:pt x="598029" y="367606"/>
                  <a:pt x="484258" y="407293"/>
                </a:cubicBezTo>
                <a:cubicBezTo>
                  <a:pt x="370487" y="446980"/>
                  <a:pt x="61983" y="516301"/>
                  <a:pt x="11183" y="527943"/>
                </a:cubicBezTo>
                <a:cubicBezTo>
                  <a:pt x="-39617" y="539585"/>
                  <a:pt x="94262" y="506776"/>
                  <a:pt x="179458" y="477143"/>
                </a:cubicBezTo>
                <a:cubicBezTo>
                  <a:pt x="264654" y="447510"/>
                  <a:pt x="433458" y="395651"/>
                  <a:pt x="522358" y="350143"/>
                </a:cubicBezTo>
                <a:cubicBezTo>
                  <a:pt x="611258" y="304635"/>
                  <a:pt x="621841" y="260714"/>
                  <a:pt x="712858" y="204093"/>
                </a:cubicBezTo>
                <a:cubicBezTo>
                  <a:pt x="803875" y="147472"/>
                  <a:pt x="1090683" y="-13394"/>
                  <a:pt x="1087508" y="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53E37D37-F52B-44D2-A933-1B7CCB2850F0}"/>
              </a:ext>
            </a:extLst>
          </p:cNvPr>
          <p:cNvSpPr/>
          <p:nvPr/>
        </p:nvSpPr>
        <p:spPr>
          <a:xfrm>
            <a:off x="3443467" y="2977335"/>
            <a:ext cx="492262" cy="538648"/>
          </a:xfrm>
          <a:custGeom>
            <a:avLst/>
            <a:gdLst>
              <a:gd name="connsiteX0" fmla="*/ 490358 w 492262"/>
              <a:gd name="connsiteY0" fmla="*/ 815 h 538648"/>
              <a:gd name="connsiteX1" fmla="*/ 220483 w 492262"/>
              <a:gd name="connsiteY1" fmla="*/ 153215 h 538648"/>
              <a:gd name="connsiteX2" fmla="*/ 134758 w 492262"/>
              <a:gd name="connsiteY2" fmla="*/ 223065 h 538648"/>
              <a:gd name="connsiteX3" fmla="*/ 1408 w 492262"/>
              <a:gd name="connsiteY3" fmla="*/ 534215 h 538648"/>
              <a:gd name="connsiteX4" fmla="*/ 64908 w 492262"/>
              <a:gd name="connsiteY4" fmla="*/ 394515 h 538648"/>
              <a:gd name="connsiteX5" fmla="*/ 68083 w 492262"/>
              <a:gd name="connsiteY5" fmla="*/ 226240 h 538648"/>
              <a:gd name="connsiteX6" fmla="*/ 490358 w 492262"/>
              <a:gd name="connsiteY6" fmla="*/ 815 h 5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262" h="538648">
                <a:moveTo>
                  <a:pt x="490358" y="815"/>
                </a:moveTo>
                <a:cubicBezTo>
                  <a:pt x="515758" y="-11356"/>
                  <a:pt x="279750" y="116173"/>
                  <a:pt x="220483" y="153215"/>
                </a:cubicBezTo>
                <a:cubicBezTo>
                  <a:pt x="161216" y="190257"/>
                  <a:pt x="171270" y="159565"/>
                  <a:pt x="134758" y="223065"/>
                </a:cubicBezTo>
                <a:cubicBezTo>
                  <a:pt x="98246" y="286565"/>
                  <a:pt x="13050" y="505640"/>
                  <a:pt x="1408" y="534215"/>
                </a:cubicBezTo>
                <a:cubicBezTo>
                  <a:pt x="-10234" y="562790"/>
                  <a:pt x="53796" y="445844"/>
                  <a:pt x="64908" y="394515"/>
                </a:cubicBezTo>
                <a:cubicBezTo>
                  <a:pt x="76020" y="343186"/>
                  <a:pt x="-709" y="292386"/>
                  <a:pt x="68083" y="226240"/>
                </a:cubicBezTo>
                <a:cubicBezTo>
                  <a:pt x="136875" y="160094"/>
                  <a:pt x="464958" y="12986"/>
                  <a:pt x="490358" y="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0FED601D-0151-4206-9D46-D4105B7640AE}"/>
              </a:ext>
            </a:extLst>
          </p:cNvPr>
          <p:cNvSpPr/>
          <p:nvPr/>
        </p:nvSpPr>
        <p:spPr>
          <a:xfrm>
            <a:off x="3740150" y="1834912"/>
            <a:ext cx="1381171" cy="863838"/>
          </a:xfrm>
          <a:custGeom>
            <a:avLst/>
            <a:gdLst>
              <a:gd name="connsiteX0" fmla="*/ 1377950 w 1381171"/>
              <a:gd name="connsiteY0" fmla="*/ 238 h 863838"/>
              <a:gd name="connsiteX1" fmla="*/ 1231900 w 1381171"/>
              <a:gd name="connsiteY1" fmla="*/ 241538 h 863838"/>
              <a:gd name="connsiteX2" fmla="*/ 869950 w 1381171"/>
              <a:gd name="connsiteY2" fmla="*/ 492363 h 863838"/>
              <a:gd name="connsiteX3" fmla="*/ 0 w 1381171"/>
              <a:gd name="connsiteY3" fmla="*/ 863838 h 863838"/>
              <a:gd name="connsiteX4" fmla="*/ 88900 w 1381171"/>
              <a:gd name="connsiteY4" fmla="*/ 825738 h 863838"/>
              <a:gd name="connsiteX5" fmla="*/ 733425 w 1381171"/>
              <a:gd name="connsiteY5" fmla="*/ 508238 h 863838"/>
              <a:gd name="connsiteX6" fmla="*/ 1108075 w 1381171"/>
              <a:gd name="connsiteY6" fmla="*/ 285988 h 863838"/>
              <a:gd name="connsiteX7" fmla="*/ 1377950 w 1381171"/>
              <a:gd name="connsiteY7" fmla="*/ 238 h 86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1171" h="863838">
                <a:moveTo>
                  <a:pt x="1377950" y="238"/>
                </a:moveTo>
                <a:cubicBezTo>
                  <a:pt x="1398587" y="-7170"/>
                  <a:pt x="1316566" y="159517"/>
                  <a:pt x="1231900" y="241538"/>
                </a:cubicBezTo>
                <a:cubicBezTo>
                  <a:pt x="1147234" y="323559"/>
                  <a:pt x="1075267" y="388646"/>
                  <a:pt x="869950" y="492363"/>
                </a:cubicBezTo>
                <a:cubicBezTo>
                  <a:pt x="664633" y="596080"/>
                  <a:pt x="0" y="863838"/>
                  <a:pt x="0" y="863838"/>
                </a:cubicBezTo>
                <a:lnTo>
                  <a:pt x="88900" y="825738"/>
                </a:lnTo>
                <a:cubicBezTo>
                  <a:pt x="211137" y="766471"/>
                  <a:pt x="563562" y="598196"/>
                  <a:pt x="733425" y="508238"/>
                </a:cubicBezTo>
                <a:cubicBezTo>
                  <a:pt x="903287" y="418280"/>
                  <a:pt x="1001712" y="377534"/>
                  <a:pt x="1108075" y="285988"/>
                </a:cubicBezTo>
                <a:cubicBezTo>
                  <a:pt x="1214437" y="194442"/>
                  <a:pt x="1357313" y="7646"/>
                  <a:pt x="1377950" y="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3D4E26EC-4BCE-4314-831F-94689F105D75}"/>
              </a:ext>
            </a:extLst>
          </p:cNvPr>
          <p:cNvSpPr/>
          <p:nvPr/>
        </p:nvSpPr>
        <p:spPr>
          <a:xfrm>
            <a:off x="3362613" y="1526933"/>
            <a:ext cx="1773189" cy="1173479"/>
          </a:xfrm>
          <a:custGeom>
            <a:avLst/>
            <a:gdLst>
              <a:gd name="connsiteX0" fmla="*/ 1768187 w 1773189"/>
              <a:gd name="connsiteY0" fmla="*/ 242 h 1173479"/>
              <a:gd name="connsiteX1" fmla="*/ 1590387 w 1773189"/>
              <a:gd name="connsiteY1" fmla="*/ 292342 h 1173479"/>
              <a:gd name="connsiteX2" fmla="*/ 1323687 w 1773189"/>
              <a:gd name="connsiteY2" fmla="*/ 511417 h 1173479"/>
              <a:gd name="connsiteX3" fmla="*/ 69562 w 1773189"/>
              <a:gd name="connsiteY3" fmla="*/ 1140067 h 1173479"/>
              <a:gd name="connsiteX4" fmla="*/ 152112 w 1773189"/>
              <a:gd name="connsiteY4" fmla="*/ 1092442 h 1173479"/>
              <a:gd name="connsiteX5" fmla="*/ 1114137 w 1773189"/>
              <a:gd name="connsiteY5" fmla="*/ 555867 h 1173479"/>
              <a:gd name="connsiteX6" fmla="*/ 1393537 w 1773189"/>
              <a:gd name="connsiteY6" fmla="*/ 343142 h 1173479"/>
              <a:gd name="connsiteX7" fmla="*/ 1768187 w 1773189"/>
              <a:gd name="connsiteY7" fmla="*/ 242 h 1173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3189" h="1173479">
                <a:moveTo>
                  <a:pt x="1768187" y="242"/>
                </a:moveTo>
                <a:cubicBezTo>
                  <a:pt x="1800995" y="-8225"/>
                  <a:pt x="1664470" y="207146"/>
                  <a:pt x="1590387" y="292342"/>
                </a:cubicBezTo>
                <a:cubicBezTo>
                  <a:pt x="1516304" y="377538"/>
                  <a:pt x="1577158" y="370130"/>
                  <a:pt x="1323687" y="511417"/>
                </a:cubicBezTo>
                <a:cubicBezTo>
                  <a:pt x="1070216" y="652704"/>
                  <a:pt x="264824" y="1043230"/>
                  <a:pt x="69562" y="1140067"/>
                </a:cubicBezTo>
                <a:cubicBezTo>
                  <a:pt x="-125701" y="1236905"/>
                  <a:pt x="152112" y="1092442"/>
                  <a:pt x="152112" y="1092442"/>
                </a:cubicBezTo>
                <a:cubicBezTo>
                  <a:pt x="326208" y="995075"/>
                  <a:pt x="907233" y="680750"/>
                  <a:pt x="1114137" y="555867"/>
                </a:cubicBezTo>
                <a:cubicBezTo>
                  <a:pt x="1321041" y="430984"/>
                  <a:pt x="1286645" y="433630"/>
                  <a:pt x="1393537" y="343142"/>
                </a:cubicBezTo>
                <a:cubicBezTo>
                  <a:pt x="1500429" y="252655"/>
                  <a:pt x="1735379" y="8709"/>
                  <a:pt x="1768187" y="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DEA0341B-195D-4B45-9486-A65570905ABF}"/>
              </a:ext>
            </a:extLst>
          </p:cNvPr>
          <p:cNvSpPr/>
          <p:nvPr/>
        </p:nvSpPr>
        <p:spPr>
          <a:xfrm>
            <a:off x="3753816" y="1342663"/>
            <a:ext cx="1313495" cy="913562"/>
          </a:xfrm>
          <a:custGeom>
            <a:avLst/>
            <a:gdLst>
              <a:gd name="connsiteX0" fmla="*/ 1313484 w 1313495"/>
              <a:gd name="connsiteY0" fmla="*/ 362 h 913562"/>
              <a:gd name="connsiteX1" fmla="*/ 1081709 w 1313495"/>
              <a:gd name="connsiteY1" fmla="*/ 330562 h 913562"/>
              <a:gd name="connsiteX2" fmla="*/ 24434 w 1313495"/>
              <a:gd name="connsiteY2" fmla="*/ 902062 h 913562"/>
              <a:gd name="connsiteX3" fmla="*/ 313359 w 1313495"/>
              <a:gd name="connsiteY3" fmla="*/ 727437 h 913562"/>
              <a:gd name="connsiteX4" fmla="*/ 1078534 w 1313495"/>
              <a:gd name="connsiteY4" fmla="*/ 276587 h 913562"/>
              <a:gd name="connsiteX5" fmla="*/ 1313484 w 1313495"/>
              <a:gd name="connsiteY5" fmla="*/ 362 h 91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3495" h="913562">
                <a:moveTo>
                  <a:pt x="1313484" y="362"/>
                </a:moveTo>
                <a:cubicBezTo>
                  <a:pt x="1314013" y="9358"/>
                  <a:pt x="1296551" y="180279"/>
                  <a:pt x="1081709" y="330562"/>
                </a:cubicBezTo>
                <a:cubicBezTo>
                  <a:pt x="866867" y="480845"/>
                  <a:pt x="152492" y="835916"/>
                  <a:pt x="24434" y="902062"/>
                </a:cubicBezTo>
                <a:cubicBezTo>
                  <a:pt x="-103624" y="968208"/>
                  <a:pt x="313359" y="727437"/>
                  <a:pt x="313359" y="727437"/>
                </a:cubicBezTo>
                <a:cubicBezTo>
                  <a:pt x="489042" y="623191"/>
                  <a:pt x="915022" y="401470"/>
                  <a:pt x="1078534" y="276587"/>
                </a:cubicBezTo>
                <a:cubicBezTo>
                  <a:pt x="1242046" y="151704"/>
                  <a:pt x="1312955" y="-8634"/>
                  <a:pt x="1313484" y="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3C9A8B30-9F7E-4AA3-B44A-F0CE5575D24C}"/>
              </a:ext>
            </a:extLst>
          </p:cNvPr>
          <p:cNvSpPr/>
          <p:nvPr/>
        </p:nvSpPr>
        <p:spPr>
          <a:xfrm>
            <a:off x="3646069" y="1120757"/>
            <a:ext cx="1316629" cy="1018412"/>
          </a:xfrm>
          <a:custGeom>
            <a:avLst/>
            <a:gdLst>
              <a:gd name="connsiteX0" fmla="*/ 1313281 w 1316629"/>
              <a:gd name="connsiteY0" fmla="*/ 18 h 1018412"/>
              <a:gd name="connsiteX1" fmla="*/ 1027531 w 1316629"/>
              <a:gd name="connsiteY1" fmla="*/ 339743 h 1018412"/>
              <a:gd name="connsiteX2" fmla="*/ 49631 w 1316629"/>
              <a:gd name="connsiteY2" fmla="*/ 990618 h 1018412"/>
              <a:gd name="connsiteX3" fmla="*/ 221081 w 1316629"/>
              <a:gd name="connsiteY3" fmla="*/ 844568 h 1018412"/>
              <a:gd name="connsiteX4" fmla="*/ 887831 w 1316629"/>
              <a:gd name="connsiteY4" fmla="*/ 352443 h 1018412"/>
              <a:gd name="connsiteX5" fmla="*/ 1313281 w 1316629"/>
              <a:gd name="connsiteY5" fmla="*/ 18 h 101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6629" h="1018412">
                <a:moveTo>
                  <a:pt x="1313281" y="18"/>
                </a:moveTo>
                <a:cubicBezTo>
                  <a:pt x="1336564" y="-2099"/>
                  <a:pt x="1238139" y="174643"/>
                  <a:pt x="1027531" y="339743"/>
                </a:cubicBezTo>
                <a:cubicBezTo>
                  <a:pt x="816923" y="504843"/>
                  <a:pt x="184039" y="906481"/>
                  <a:pt x="49631" y="990618"/>
                </a:cubicBezTo>
                <a:cubicBezTo>
                  <a:pt x="-84777" y="1074756"/>
                  <a:pt x="81381" y="950930"/>
                  <a:pt x="221081" y="844568"/>
                </a:cubicBezTo>
                <a:cubicBezTo>
                  <a:pt x="360781" y="738206"/>
                  <a:pt x="707385" y="491614"/>
                  <a:pt x="887831" y="352443"/>
                </a:cubicBezTo>
                <a:cubicBezTo>
                  <a:pt x="1068277" y="213272"/>
                  <a:pt x="1289998" y="2135"/>
                  <a:pt x="1313281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8DE2225B-4D8E-4D57-8DAB-6166109D789D}"/>
              </a:ext>
            </a:extLst>
          </p:cNvPr>
          <p:cNvSpPr/>
          <p:nvPr/>
        </p:nvSpPr>
        <p:spPr>
          <a:xfrm>
            <a:off x="3418282" y="1011172"/>
            <a:ext cx="1461402" cy="1244697"/>
          </a:xfrm>
          <a:custGeom>
            <a:avLst/>
            <a:gdLst>
              <a:gd name="connsiteX0" fmla="*/ 1458518 w 1461402"/>
              <a:gd name="connsiteY0" fmla="*/ 595 h 1244697"/>
              <a:gd name="connsiteX1" fmla="*/ 704985 w 1461402"/>
              <a:gd name="connsiteY1" fmla="*/ 478961 h 1244697"/>
              <a:gd name="connsiteX2" fmla="*/ 27651 w 1461402"/>
              <a:gd name="connsiteY2" fmla="*/ 1215561 h 1244697"/>
              <a:gd name="connsiteX3" fmla="*/ 158885 w 1461402"/>
              <a:gd name="connsiteY3" fmla="*/ 1046228 h 1244697"/>
              <a:gd name="connsiteX4" fmla="*/ 417118 w 1461402"/>
              <a:gd name="connsiteY4" fmla="*/ 572095 h 1244697"/>
              <a:gd name="connsiteX5" fmla="*/ 1458518 w 1461402"/>
              <a:gd name="connsiteY5" fmla="*/ 595 h 1244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1402" h="1244697">
                <a:moveTo>
                  <a:pt x="1458518" y="595"/>
                </a:moveTo>
                <a:cubicBezTo>
                  <a:pt x="1506496" y="-14927"/>
                  <a:pt x="943463" y="276467"/>
                  <a:pt x="704985" y="478961"/>
                </a:cubicBezTo>
                <a:cubicBezTo>
                  <a:pt x="466507" y="681455"/>
                  <a:pt x="118668" y="1121017"/>
                  <a:pt x="27651" y="1215561"/>
                </a:cubicBezTo>
                <a:cubicBezTo>
                  <a:pt x="-63366" y="1310105"/>
                  <a:pt x="93974" y="1153472"/>
                  <a:pt x="158885" y="1046228"/>
                </a:cubicBezTo>
                <a:cubicBezTo>
                  <a:pt x="223796" y="938984"/>
                  <a:pt x="205451" y="745662"/>
                  <a:pt x="417118" y="572095"/>
                </a:cubicBezTo>
                <a:cubicBezTo>
                  <a:pt x="628785" y="398528"/>
                  <a:pt x="1410540" y="16117"/>
                  <a:pt x="1458518" y="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2D7D4583-02EF-4C83-8721-B307E62E6EC5}"/>
              </a:ext>
            </a:extLst>
          </p:cNvPr>
          <p:cNvSpPr/>
          <p:nvPr/>
        </p:nvSpPr>
        <p:spPr>
          <a:xfrm>
            <a:off x="2818647" y="921378"/>
            <a:ext cx="1948086" cy="1559317"/>
          </a:xfrm>
          <a:custGeom>
            <a:avLst/>
            <a:gdLst>
              <a:gd name="connsiteX0" fmla="*/ 1948086 w 1948086"/>
              <a:gd name="connsiteY0" fmla="*/ 1489 h 1559317"/>
              <a:gd name="connsiteX1" fmla="*/ 927853 w 1948086"/>
              <a:gd name="connsiteY1" fmla="*/ 467155 h 1559317"/>
              <a:gd name="connsiteX2" fmla="*/ 47320 w 1948086"/>
              <a:gd name="connsiteY2" fmla="*/ 1504322 h 1559317"/>
              <a:gd name="connsiteX3" fmla="*/ 203953 w 1948086"/>
              <a:gd name="connsiteY3" fmla="*/ 1330755 h 1559317"/>
              <a:gd name="connsiteX4" fmla="*/ 923620 w 1948086"/>
              <a:gd name="connsiteY4" fmla="*/ 602622 h 1559317"/>
              <a:gd name="connsiteX5" fmla="*/ 1948086 w 1948086"/>
              <a:gd name="connsiteY5" fmla="*/ 1489 h 155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8086" h="1559317">
                <a:moveTo>
                  <a:pt x="1948086" y="1489"/>
                </a:moveTo>
                <a:cubicBezTo>
                  <a:pt x="1948791" y="-21089"/>
                  <a:pt x="1244647" y="216683"/>
                  <a:pt x="927853" y="467155"/>
                </a:cubicBezTo>
                <a:cubicBezTo>
                  <a:pt x="611059" y="717627"/>
                  <a:pt x="167970" y="1360389"/>
                  <a:pt x="47320" y="1504322"/>
                </a:cubicBezTo>
                <a:cubicBezTo>
                  <a:pt x="-73330" y="1648255"/>
                  <a:pt x="57903" y="1481038"/>
                  <a:pt x="203953" y="1330755"/>
                </a:cubicBezTo>
                <a:cubicBezTo>
                  <a:pt x="350003" y="1180472"/>
                  <a:pt x="630815" y="825577"/>
                  <a:pt x="923620" y="602622"/>
                </a:cubicBezTo>
                <a:cubicBezTo>
                  <a:pt x="1216425" y="379667"/>
                  <a:pt x="1947381" y="24067"/>
                  <a:pt x="1948086" y="1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9D7D5425-86C1-49E0-8A6E-E28C24A6774F}"/>
              </a:ext>
            </a:extLst>
          </p:cNvPr>
          <p:cNvSpPr/>
          <p:nvPr/>
        </p:nvSpPr>
        <p:spPr>
          <a:xfrm>
            <a:off x="3010599" y="695943"/>
            <a:ext cx="1718014" cy="1356031"/>
          </a:xfrm>
          <a:custGeom>
            <a:avLst/>
            <a:gdLst>
              <a:gd name="connsiteX0" fmla="*/ 1713801 w 1718014"/>
              <a:gd name="connsiteY0" fmla="*/ 2557 h 1356031"/>
              <a:gd name="connsiteX1" fmla="*/ 951801 w 1718014"/>
              <a:gd name="connsiteY1" fmla="*/ 336990 h 1356031"/>
              <a:gd name="connsiteX2" fmla="*/ 28934 w 1718014"/>
              <a:gd name="connsiteY2" fmla="*/ 1323357 h 1356031"/>
              <a:gd name="connsiteX3" fmla="*/ 266001 w 1718014"/>
              <a:gd name="connsiteY3" fmla="*/ 1060890 h 1356031"/>
              <a:gd name="connsiteX4" fmla="*/ 608901 w 1718014"/>
              <a:gd name="connsiteY4" fmla="*/ 476690 h 1356031"/>
              <a:gd name="connsiteX5" fmla="*/ 1713801 w 1718014"/>
              <a:gd name="connsiteY5" fmla="*/ 2557 h 135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8014" h="1356031">
                <a:moveTo>
                  <a:pt x="1713801" y="2557"/>
                </a:moveTo>
                <a:cubicBezTo>
                  <a:pt x="1770951" y="-20726"/>
                  <a:pt x="1232612" y="116857"/>
                  <a:pt x="951801" y="336990"/>
                </a:cubicBezTo>
                <a:cubicBezTo>
                  <a:pt x="670990" y="557123"/>
                  <a:pt x="143234" y="1202707"/>
                  <a:pt x="28934" y="1323357"/>
                </a:cubicBezTo>
                <a:cubicBezTo>
                  <a:pt x="-85366" y="1444007"/>
                  <a:pt x="169340" y="1202001"/>
                  <a:pt x="266001" y="1060890"/>
                </a:cubicBezTo>
                <a:cubicBezTo>
                  <a:pt x="362662" y="919779"/>
                  <a:pt x="371129" y="659429"/>
                  <a:pt x="608901" y="476690"/>
                </a:cubicBezTo>
                <a:cubicBezTo>
                  <a:pt x="846673" y="293951"/>
                  <a:pt x="1656651" y="25840"/>
                  <a:pt x="1713801" y="2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A6D31C56-07D4-485F-B7F1-B4315276134A}"/>
              </a:ext>
            </a:extLst>
          </p:cNvPr>
          <p:cNvSpPr/>
          <p:nvPr/>
        </p:nvSpPr>
        <p:spPr>
          <a:xfrm>
            <a:off x="3006778" y="416531"/>
            <a:ext cx="1611980" cy="880087"/>
          </a:xfrm>
          <a:custGeom>
            <a:avLst/>
            <a:gdLst>
              <a:gd name="connsiteX0" fmla="*/ 1611789 w 1611980"/>
              <a:gd name="connsiteY0" fmla="*/ 2569 h 880087"/>
              <a:gd name="connsiteX1" fmla="*/ 803222 w 1611980"/>
              <a:gd name="connsiteY1" fmla="*/ 138036 h 880087"/>
              <a:gd name="connsiteX2" fmla="*/ 15822 w 1611980"/>
              <a:gd name="connsiteY2" fmla="*/ 870402 h 880087"/>
              <a:gd name="connsiteX3" fmla="*/ 290989 w 1611980"/>
              <a:gd name="connsiteY3" fmla="*/ 535969 h 880087"/>
              <a:gd name="connsiteX4" fmla="*/ 473022 w 1611980"/>
              <a:gd name="connsiteY4" fmla="*/ 218469 h 880087"/>
              <a:gd name="connsiteX5" fmla="*/ 731255 w 1611980"/>
              <a:gd name="connsiteY5" fmla="*/ 61836 h 880087"/>
              <a:gd name="connsiteX6" fmla="*/ 1611789 w 1611980"/>
              <a:gd name="connsiteY6" fmla="*/ 2569 h 88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1980" h="880087">
                <a:moveTo>
                  <a:pt x="1611789" y="2569"/>
                </a:moveTo>
                <a:cubicBezTo>
                  <a:pt x="1623784" y="15269"/>
                  <a:pt x="1069216" y="-6603"/>
                  <a:pt x="803222" y="138036"/>
                </a:cubicBezTo>
                <a:cubicBezTo>
                  <a:pt x="537228" y="282675"/>
                  <a:pt x="101194" y="804080"/>
                  <a:pt x="15822" y="870402"/>
                </a:cubicBezTo>
                <a:cubicBezTo>
                  <a:pt x="-69550" y="936724"/>
                  <a:pt x="214789" y="644624"/>
                  <a:pt x="290989" y="535969"/>
                </a:cubicBezTo>
                <a:cubicBezTo>
                  <a:pt x="367189" y="427314"/>
                  <a:pt x="399644" y="297491"/>
                  <a:pt x="473022" y="218469"/>
                </a:cubicBezTo>
                <a:cubicBezTo>
                  <a:pt x="546400" y="139447"/>
                  <a:pt x="544988" y="97114"/>
                  <a:pt x="731255" y="61836"/>
                </a:cubicBezTo>
                <a:cubicBezTo>
                  <a:pt x="917522" y="26558"/>
                  <a:pt x="1599794" y="-10131"/>
                  <a:pt x="1611789" y="2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CC8D1104-2083-4E2F-B06E-855C9B83124C}"/>
              </a:ext>
            </a:extLst>
          </p:cNvPr>
          <p:cNvSpPr/>
          <p:nvPr/>
        </p:nvSpPr>
        <p:spPr>
          <a:xfrm>
            <a:off x="2626427" y="1761027"/>
            <a:ext cx="1006348" cy="1450067"/>
          </a:xfrm>
          <a:custGeom>
            <a:avLst/>
            <a:gdLst>
              <a:gd name="connsiteX0" fmla="*/ 1005773 w 1006348"/>
              <a:gd name="connsiteY0" fmla="*/ 40 h 1450067"/>
              <a:gd name="connsiteX1" fmla="*/ 328440 w 1006348"/>
              <a:gd name="connsiteY1" fmla="*/ 690073 h 1450067"/>
              <a:gd name="connsiteX2" fmla="*/ 40573 w 1006348"/>
              <a:gd name="connsiteY2" fmla="*/ 1392806 h 1450067"/>
              <a:gd name="connsiteX3" fmla="*/ 44806 w 1006348"/>
              <a:gd name="connsiteY3" fmla="*/ 1325073 h 1450067"/>
              <a:gd name="connsiteX4" fmla="*/ 438506 w 1006348"/>
              <a:gd name="connsiteY4" fmla="*/ 660440 h 1450067"/>
              <a:gd name="connsiteX5" fmla="*/ 1005773 w 1006348"/>
              <a:gd name="connsiteY5" fmla="*/ 40 h 145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6348" h="1450067">
                <a:moveTo>
                  <a:pt x="1005773" y="40"/>
                </a:moveTo>
                <a:cubicBezTo>
                  <a:pt x="987429" y="4979"/>
                  <a:pt x="489307" y="457945"/>
                  <a:pt x="328440" y="690073"/>
                </a:cubicBezTo>
                <a:cubicBezTo>
                  <a:pt x="167573" y="922201"/>
                  <a:pt x="87845" y="1286973"/>
                  <a:pt x="40573" y="1392806"/>
                </a:cubicBezTo>
                <a:cubicBezTo>
                  <a:pt x="-6699" y="1498639"/>
                  <a:pt x="-21516" y="1447134"/>
                  <a:pt x="44806" y="1325073"/>
                </a:cubicBezTo>
                <a:cubicBezTo>
                  <a:pt x="111128" y="1203012"/>
                  <a:pt x="278345" y="876340"/>
                  <a:pt x="438506" y="660440"/>
                </a:cubicBezTo>
                <a:cubicBezTo>
                  <a:pt x="598667" y="444540"/>
                  <a:pt x="1024117" y="-4899"/>
                  <a:pt x="1005773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8904C1CF-1771-4245-88A5-5DA23DAA2FEE}"/>
              </a:ext>
            </a:extLst>
          </p:cNvPr>
          <p:cNvSpPr/>
          <p:nvPr/>
        </p:nvSpPr>
        <p:spPr>
          <a:xfrm>
            <a:off x="2545290" y="1820333"/>
            <a:ext cx="451910" cy="1471505"/>
          </a:xfrm>
          <a:custGeom>
            <a:avLst/>
            <a:gdLst>
              <a:gd name="connsiteX0" fmla="*/ 451910 w 451910"/>
              <a:gd name="connsiteY0" fmla="*/ 0 h 1471505"/>
              <a:gd name="connsiteX1" fmla="*/ 45510 w 451910"/>
              <a:gd name="connsiteY1" fmla="*/ 706967 h 1471505"/>
              <a:gd name="connsiteX2" fmla="*/ 7410 w 451910"/>
              <a:gd name="connsiteY2" fmla="*/ 1413934 h 1471505"/>
              <a:gd name="connsiteX3" fmla="*/ 24343 w 451910"/>
              <a:gd name="connsiteY3" fmla="*/ 1346200 h 1471505"/>
              <a:gd name="connsiteX4" fmla="*/ 223310 w 451910"/>
              <a:gd name="connsiteY4" fmla="*/ 681567 h 1471505"/>
              <a:gd name="connsiteX5" fmla="*/ 451910 w 451910"/>
              <a:gd name="connsiteY5" fmla="*/ 0 h 1471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1910" h="1471505">
                <a:moveTo>
                  <a:pt x="451910" y="0"/>
                </a:moveTo>
                <a:cubicBezTo>
                  <a:pt x="285751" y="235655"/>
                  <a:pt x="119593" y="471311"/>
                  <a:pt x="45510" y="706967"/>
                </a:cubicBezTo>
                <a:cubicBezTo>
                  <a:pt x="-28573" y="942623"/>
                  <a:pt x="10938" y="1307395"/>
                  <a:pt x="7410" y="1413934"/>
                </a:cubicBezTo>
                <a:cubicBezTo>
                  <a:pt x="3882" y="1520473"/>
                  <a:pt x="-11640" y="1468261"/>
                  <a:pt x="24343" y="1346200"/>
                </a:cubicBezTo>
                <a:cubicBezTo>
                  <a:pt x="60326" y="1224139"/>
                  <a:pt x="156988" y="903111"/>
                  <a:pt x="223310" y="681567"/>
                </a:cubicBezTo>
                <a:lnTo>
                  <a:pt x="45191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4CB1C3CF-D443-41E3-A076-F3F1FD956AC4}"/>
              </a:ext>
            </a:extLst>
          </p:cNvPr>
          <p:cNvSpPr/>
          <p:nvPr/>
        </p:nvSpPr>
        <p:spPr>
          <a:xfrm>
            <a:off x="2814539" y="2351891"/>
            <a:ext cx="936194" cy="887168"/>
          </a:xfrm>
          <a:custGeom>
            <a:avLst/>
            <a:gdLst>
              <a:gd name="connsiteX0" fmla="*/ 936194 w 936194"/>
              <a:gd name="connsiteY0" fmla="*/ 1842 h 887168"/>
              <a:gd name="connsiteX1" fmla="*/ 203828 w 936194"/>
              <a:gd name="connsiteY1" fmla="*/ 463276 h 887168"/>
              <a:gd name="connsiteX2" fmla="*/ 4861 w 936194"/>
              <a:gd name="connsiteY2" fmla="*/ 886609 h 887168"/>
              <a:gd name="connsiteX3" fmla="*/ 72594 w 936194"/>
              <a:gd name="connsiteY3" fmla="*/ 547942 h 887168"/>
              <a:gd name="connsiteX4" fmla="*/ 199594 w 936194"/>
              <a:gd name="connsiteY4" fmla="*/ 310876 h 887168"/>
              <a:gd name="connsiteX5" fmla="*/ 936194 w 936194"/>
              <a:gd name="connsiteY5" fmla="*/ 1842 h 88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6194" h="887168">
                <a:moveTo>
                  <a:pt x="936194" y="1842"/>
                </a:moveTo>
                <a:cubicBezTo>
                  <a:pt x="936900" y="27242"/>
                  <a:pt x="359050" y="315815"/>
                  <a:pt x="203828" y="463276"/>
                </a:cubicBezTo>
                <a:cubicBezTo>
                  <a:pt x="48606" y="610737"/>
                  <a:pt x="26733" y="872498"/>
                  <a:pt x="4861" y="886609"/>
                </a:cubicBezTo>
                <a:cubicBezTo>
                  <a:pt x="-17011" y="900720"/>
                  <a:pt x="40138" y="643898"/>
                  <a:pt x="72594" y="547942"/>
                </a:cubicBezTo>
                <a:cubicBezTo>
                  <a:pt x="105050" y="451986"/>
                  <a:pt x="60600" y="401187"/>
                  <a:pt x="199594" y="310876"/>
                </a:cubicBezTo>
                <a:cubicBezTo>
                  <a:pt x="338588" y="220565"/>
                  <a:pt x="935488" y="-23558"/>
                  <a:pt x="936194" y="1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DED74C96-91AB-4E0D-BD5F-F8082A8D0888}"/>
              </a:ext>
            </a:extLst>
          </p:cNvPr>
          <p:cNvSpPr/>
          <p:nvPr/>
        </p:nvSpPr>
        <p:spPr>
          <a:xfrm>
            <a:off x="2919069" y="2605458"/>
            <a:ext cx="1336727" cy="516506"/>
          </a:xfrm>
          <a:custGeom>
            <a:avLst/>
            <a:gdLst>
              <a:gd name="connsiteX0" fmla="*/ 1335431 w 1336727"/>
              <a:gd name="connsiteY0" fmla="*/ 2275 h 516506"/>
              <a:gd name="connsiteX1" fmla="*/ 586131 w 1336727"/>
              <a:gd name="connsiteY1" fmla="*/ 345175 h 516506"/>
              <a:gd name="connsiteX2" fmla="*/ 18864 w 1336727"/>
              <a:gd name="connsiteY2" fmla="*/ 510275 h 516506"/>
              <a:gd name="connsiteX3" fmla="*/ 192431 w 1336727"/>
              <a:gd name="connsiteY3" fmla="*/ 455242 h 516506"/>
              <a:gd name="connsiteX4" fmla="*/ 751231 w 1336727"/>
              <a:gd name="connsiteY4" fmla="*/ 209709 h 516506"/>
              <a:gd name="connsiteX5" fmla="*/ 1335431 w 1336727"/>
              <a:gd name="connsiteY5" fmla="*/ 2275 h 516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6727" h="516506">
                <a:moveTo>
                  <a:pt x="1335431" y="2275"/>
                </a:moveTo>
                <a:cubicBezTo>
                  <a:pt x="1307914" y="24853"/>
                  <a:pt x="805559" y="260508"/>
                  <a:pt x="586131" y="345175"/>
                </a:cubicBezTo>
                <a:cubicBezTo>
                  <a:pt x="366703" y="429842"/>
                  <a:pt x="84481" y="491931"/>
                  <a:pt x="18864" y="510275"/>
                </a:cubicBezTo>
                <a:cubicBezTo>
                  <a:pt x="-46753" y="528620"/>
                  <a:pt x="70370" y="505336"/>
                  <a:pt x="192431" y="455242"/>
                </a:cubicBezTo>
                <a:cubicBezTo>
                  <a:pt x="314492" y="405148"/>
                  <a:pt x="557203" y="288731"/>
                  <a:pt x="751231" y="209709"/>
                </a:cubicBezTo>
                <a:cubicBezTo>
                  <a:pt x="945259" y="130687"/>
                  <a:pt x="1362948" y="-20303"/>
                  <a:pt x="1335431" y="2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B45A94EE-AF97-4A05-BA8C-0B6E48FC5B08}"/>
              </a:ext>
            </a:extLst>
          </p:cNvPr>
          <p:cNvSpPr/>
          <p:nvPr/>
        </p:nvSpPr>
        <p:spPr>
          <a:xfrm>
            <a:off x="2825340" y="3050426"/>
            <a:ext cx="807018" cy="236096"/>
          </a:xfrm>
          <a:custGeom>
            <a:avLst/>
            <a:gdLst>
              <a:gd name="connsiteX0" fmla="*/ 803685 w 807018"/>
              <a:gd name="connsiteY0" fmla="*/ 2337 h 236096"/>
              <a:gd name="connsiteX1" fmla="*/ 463960 w 807018"/>
              <a:gd name="connsiteY1" fmla="*/ 224587 h 236096"/>
              <a:gd name="connsiteX2" fmla="*/ 14698 w 807018"/>
              <a:gd name="connsiteY2" fmla="*/ 203949 h 236096"/>
              <a:gd name="connsiteX3" fmla="*/ 100423 w 807018"/>
              <a:gd name="connsiteY3" fmla="*/ 200774 h 236096"/>
              <a:gd name="connsiteX4" fmla="*/ 370298 w 807018"/>
              <a:gd name="connsiteY4" fmla="*/ 183312 h 236096"/>
              <a:gd name="connsiteX5" fmla="*/ 622710 w 807018"/>
              <a:gd name="connsiteY5" fmla="*/ 111874 h 236096"/>
              <a:gd name="connsiteX6" fmla="*/ 803685 w 807018"/>
              <a:gd name="connsiteY6" fmla="*/ 2337 h 23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7018" h="236096">
                <a:moveTo>
                  <a:pt x="803685" y="2337"/>
                </a:moveTo>
                <a:cubicBezTo>
                  <a:pt x="777227" y="21122"/>
                  <a:pt x="595458" y="190985"/>
                  <a:pt x="463960" y="224587"/>
                </a:cubicBezTo>
                <a:cubicBezTo>
                  <a:pt x="332462" y="258189"/>
                  <a:pt x="75288" y="207918"/>
                  <a:pt x="14698" y="203949"/>
                </a:cubicBezTo>
                <a:cubicBezTo>
                  <a:pt x="-45892" y="199980"/>
                  <a:pt x="100423" y="200774"/>
                  <a:pt x="100423" y="200774"/>
                </a:cubicBezTo>
                <a:cubicBezTo>
                  <a:pt x="159690" y="197334"/>
                  <a:pt x="283250" y="198129"/>
                  <a:pt x="370298" y="183312"/>
                </a:cubicBezTo>
                <a:cubicBezTo>
                  <a:pt x="457346" y="168495"/>
                  <a:pt x="552860" y="140449"/>
                  <a:pt x="622710" y="111874"/>
                </a:cubicBezTo>
                <a:cubicBezTo>
                  <a:pt x="692560" y="83299"/>
                  <a:pt x="830143" y="-16448"/>
                  <a:pt x="803685" y="2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FEC2F1E8-A8BF-4F53-B3E2-B25C8FB48899}"/>
              </a:ext>
            </a:extLst>
          </p:cNvPr>
          <p:cNvSpPr/>
          <p:nvPr/>
        </p:nvSpPr>
        <p:spPr>
          <a:xfrm>
            <a:off x="2834827" y="3263414"/>
            <a:ext cx="632278" cy="287573"/>
          </a:xfrm>
          <a:custGeom>
            <a:avLst/>
            <a:gdLst>
              <a:gd name="connsiteX0" fmla="*/ 632273 w 632278"/>
              <a:gd name="connsiteY0" fmla="*/ 486 h 287573"/>
              <a:gd name="connsiteX1" fmla="*/ 435423 w 632278"/>
              <a:gd name="connsiteY1" fmla="*/ 252899 h 287573"/>
              <a:gd name="connsiteX2" fmla="*/ 302073 w 632278"/>
              <a:gd name="connsiteY2" fmla="*/ 262424 h 287573"/>
              <a:gd name="connsiteX3" fmla="*/ 5211 w 632278"/>
              <a:gd name="connsiteY3" fmla="*/ 38586 h 287573"/>
              <a:gd name="connsiteX4" fmla="*/ 105223 w 632278"/>
              <a:gd name="connsiteY4" fmla="*/ 89386 h 287573"/>
              <a:gd name="connsiteX5" fmla="*/ 356048 w 632278"/>
              <a:gd name="connsiteY5" fmla="*/ 214799 h 287573"/>
              <a:gd name="connsiteX6" fmla="*/ 441773 w 632278"/>
              <a:gd name="connsiteY6" fmla="*/ 189399 h 287573"/>
              <a:gd name="connsiteX7" fmla="*/ 632273 w 632278"/>
              <a:gd name="connsiteY7" fmla="*/ 486 h 28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2278" h="287573">
                <a:moveTo>
                  <a:pt x="632273" y="486"/>
                </a:moveTo>
                <a:cubicBezTo>
                  <a:pt x="631215" y="11069"/>
                  <a:pt x="490456" y="209243"/>
                  <a:pt x="435423" y="252899"/>
                </a:cubicBezTo>
                <a:cubicBezTo>
                  <a:pt x="380390" y="296555"/>
                  <a:pt x="373775" y="298143"/>
                  <a:pt x="302073" y="262424"/>
                </a:cubicBezTo>
                <a:cubicBezTo>
                  <a:pt x="230371" y="226705"/>
                  <a:pt x="38019" y="67426"/>
                  <a:pt x="5211" y="38586"/>
                </a:cubicBezTo>
                <a:cubicBezTo>
                  <a:pt x="-27597" y="9746"/>
                  <a:pt x="105223" y="89386"/>
                  <a:pt x="105223" y="89386"/>
                </a:cubicBezTo>
                <a:cubicBezTo>
                  <a:pt x="163696" y="118755"/>
                  <a:pt x="299956" y="198130"/>
                  <a:pt x="356048" y="214799"/>
                </a:cubicBezTo>
                <a:cubicBezTo>
                  <a:pt x="412140" y="231468"/>
                  <a:pt x="397588" y="223795"/>
                  <a:pt x="441773" y="189399"/>
                </a:cubicBezTo>
                <a:cubicBezTo>
                  <a:pt x="485958" y="155003"/>
                  <a:pt x="633331" y="-10097"/>
                  <a:pt x="632273" y="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E05E25A1-4B61-43E2-8B46-D1CB7984826D}"/>
              </a:ext>
            </a:extLst>
          </p:cNvPr>
          <p:cNvSpPr/>
          <p:nvPr/>
        </p:nvSpPr>
        <p:spPr>
          <a:xfrm>
            <a:off x="2859552" y="3381639"/>
            <a:ext cx="641443" cy="420660"/>
          </a:xfrm>
          <a:custGeom>
            <a:avLst/>
            <a:gdLst>
              <a:gd name="connsiteX0" fmla="*/ 65 w 641443"/>
              <a:gd name="connsiteY0" fmla="*/ 125678 h 420660"/>
              <a:gd name="connsiteX1" fmla="*/ 205381 w 641443"/>
              <a:gd name="connsiteY1" fmla="*/ 379678 h 420660"/>
              <a:gd name="connsiteX2" fmla="*/ 362015 w 641443"/>
              <a:gd name="connsiteY2" fmla="*/ 381794 h 420660"/>
              <a:gd name="connsiteX3" fmla="*/ 637181 w 641443"/>
              <a:gd name="connsiteY3" fmla="*/ 5028 h 420660"/>
              <a:gd name="connsiteX4" fmla="*/ 512298 w 641443"/>
              <a:gd name="connsiteY4" fmla="*/ 178594 h 420660"/>
              <a:gd name="connsiteX5" fmla="*/ 283698 w 641443"/>
              <a:gd name="connsiteY5" fmla="*/ 373328 h 420660"/>
              <a:gd name="connsiteX6" fmla="*/ 184215 w 641443"/>
              <a:gd name="connsiteY6" fmla="*/ 303478 h 420660"/>
              <a:gd name="connsiteX7" fmla="*/ 65 w 641443"/>
              <a:gd name="connsiteY7" fmla="*/ 125678 h 42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443" h="420660">
                <a:moveTo>
                  <a:pt x="65" y="125678"/>
                </a:moveTo>
                <a:cubicBezTo>
                  <a:pt x="3593" y="138378"/>
                  <a:pt x="145056" y="336992"/>
                  <a:pt x="205381" y="379678"/>
                </a:cubicBezTo>
                <a:cubicBezTo>
                  <a:pt x="265706" y="422364"/>
                  <a:pt x="290048" y="444236"/>
                  <a:pt x="362015" y="381794"/>
                </a:cubicBezTo>
                <a:cubicBezTo>
                  <a:pt x="433982" y="319352"/>
                  <a:pt x="612134" y="38895"/>
                  <a:pt x="637181" y="5028"/>
                </a:cubicBezTo>
                <a:cubicBezTo>
                  <a:pt x="662228" y="-28839"/>
                  <a:pt x="571212" y="117211"/>
                  <a:pt x="512298" y="178594"/>
                </a:cubicBezTo>
                <a:cubicBezTo>
                  <a:pt x="453384" y="239977"/>
                  <a:pt x="338379" y="352514"/>
                  <a:pt x="283698" y="373328"/>
                </a:cubicBezTo>
                <a:cubicBezTo>
                  <a:pt x="229018" y="394142"/>
                  <a:pt x="231840" y="341578"/>
                  <a:pt x="184215" y="303478"/>
                </a:cubicBezTo>
                <a:cubicBezTo>
                  <a:pt x="136590" y="265378"/>
                  <a:pt x="-3463" y="112978"/>
                  <a:pt x="65" y="125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907AC070-240E-488C-BEAA-83C6203236DB}"/>
              </a:ext>
            </a:extLst>
          </p:cNvPr>
          <p:cNvSpPr/>
          <p:nvPr/>
        </p:nvSpPr>
        <p:spPr>
          <a:xfrm>
            <a:off x="3244274" y="3815045"/>
            <a:ext cx="143837" cy="861038"/>
          </a:xfrm>
          <a:custGeom>
            <a:avLst/>
            <a:gdLst>
              <a:gd name="connsiteX0" fmla="*/ 143451 w 143837"/>
              <a:gd name="connsiteY0" fmla="*/ 1305 h 861038"/>
              <a:gd name="connsiteX1" fmla="*/ 45026 w 143837"/>
              <a:gd name="connsiteY1" fmla="*/ 245780 h 861038"/>
              <a:gd name="connsiteX2" fmla="*/ 118051 w 143837"/>
              <a:gd name="connsiteY2" fmla="*/ 826805 h 861038"/>
              <a:gd name="connsiteX3" fmla="*/ 99001 w 143837"/>
              <a:gd name="connsiteY3" fmla="*/ 744255 h 861038"/>
              <a:gd name="connsiteX4" fmla="*/ 576 w 143837"/>
              <a:gd name="connsiteY4" fmla="*/ 337855 h 861038"/>
              <a:gd name="connsiteX5" fmla="*/ 143451 w 143837"/>
              <a:gd name="connsiteY5" fmla="*/ 1305 h 86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837" h="861038">
                <a:moveTo>
                  <a:pt x="143451" y="1305"/>
                </a:moveTo>
                <a:cubicBezTo>
                  <a:pt x="150859" y="-14041"/>
                  <a:pt x="49259" y="108197"/>
                  <a:pt x="45026" y="245780"/>
                </a:cubicBezTo>
                <a:cubicBezTo>
                  <a:pt x="40793" y="383363"/>
                  <a:pt x="109055" y="743726"/>
                  <a:pt x="118051" y="826805"/>
                </a:cubicBezTo>
                <a:cubicBezTo>
                  <a:pt x="127047" y="909884"/>
                  <a:pt x="118580" y="825747"/>
                  <a:pt x="99001" y="744255"/>
                </a:cubicBezTo>
                <a:cubicBezTo>
                  <a:pt x="79422" y="662763"/>
                  <a:pt x="-7891" y="461680"/>
                  <a:pt x="576" y="337855"/>
                </a:cubicBezTo>
                <a:cubicBezTo>
                  <a:pt x="9043" y="214030"/>
                  <a:pt x="136043" y="16651"/>
                  <a:pt x="143451" y="1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2609AC00-FCE7-439E-A7CF-9EBA3AB5D0FD}"/>
              </a:ext>
            </a:extLst>
          </p:cNvPr>
          <p:cNvSpPr/>
          <p:nvPr/>
        </p:nvSpPr>
        <p:spPr>
          <a:xfrm>
            <a:off x="3157025" y="3876670"/>
            <a:ext cx="133718" cy="879117"/>
          </a:xfrm>
          <a:custGeom>
            <a:avLst/>
            <a:gdLst>
              <a:gd name="connsiteX0" fmla="*/ 49725 w 133718"/>
              <a:gd name="connsiteY0" fmla="*/ 5 h 879117"/>
              <a:gd name="connsiteX1" fmla="*/ 2100 w 133718"/>
              <a:gd name="connsiteY1" fmla="*/ 428630 h 879117"/>
              <a:gd name="connsiteX2" fmla="*/ 132275 w 133718"/>
              <a:gd name="connsiteY2" fmla="*/ 876305 h 879117"/>
              <a:gd name="connsiteX3" fmla="*/ 68775 w 133718"/>
              <a:gd name="connsiteY3" fmla="*/ 609605 h 879117"/>
              <a:gd name="connsiteX4" fmla="*/ 21150 w 133718"/>
              <a:gd name="connsiteY4" fmla="*/ 419105 h 879117"/>
              <a:gd name="connsiteX5" fmla="*/ 49725 w 133718"/>
              <a:gd name="connsiteY5" fmla="*/ 5 h 87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18" h="879117">
                <a:moveTo>
                  <a:pt x="49725" y="5"/>
                </a:moveTo>
                <a:cubicBezTo>
                  <a:pt x="46550" y="1592"/>
                  <a:pt x="-11658" y="282580"/>
                  <a:pt x="2100" y="428630"/>
                </a:cubicBezTo>
                <a:cubicBezTo>
                  <a:pt x="15858" y="574680"/>
                  <a:pt x="121163" y="846143"/>
                  <a:pt x="132275" y="876305"/>
                </a:cubicBezTo>
                <a:cubicBezTo>
                  <a:pt x="143387" y="906467"/>
                  <a:pt x="87296" y="685805"/>
                  <a:pt x="68775" y="609605"/>
                </a:cubicBezTo>
                <a:cubicBezTo>
                  <a:pt x="50254" y="533405"/>
                  <a:pt x="23796" y="518588"/>
                  <a:pt x="21150" y="419105"/>
                </a:cubicBezTo>
                <a:cubicBezTo>
                  <a:pt x="18504" y="319622"/>
                  <a:pt x="52900" y="-1582"/>
                  <a:pt x="4972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C0310156-A23D-4643-A5BE-735D055AE62C}"/>
              </a:ext>
            </a:extLst>
          </p:cNvPr>
          <p:cNvSpPr/>
          <p:nvPr/>
        </p:nvSpPr>
        <p:spPr>
          <a:xfrm>
            <a:off x="2835037" y="3389630"/>
            <a:ext cx="527881" cy="527825"/>
          </a:xfrm>
          <a:custGeom>
            <a:avLst/>
            <a:gdLst>
              <a:gd name="connsiteX0" fmla="*/ 238 w 527881"/>
              <a:gd name="connsiteY0" fmla="*/ 1270 h 527825"/>
              <a:gd name="connsiteX1" fmla="*/ 47863 w 527881"/>
              <a:gd name="connsiteY1" fmla="*/ 347345 h 527825"/>
              <a:gd name="connsiteX2" fmla="*/ 228838 w 527881"/>
              <a:gd name="connsiteY2" fmla="*/ 477520 h 527825"/>
              <a:gd name="connsiteX3" fmla="*/ 527288 w 527881"/>
              <a:gd name="connsiteY3" fmla="*/ 394970 h 527825"/>
              <a:gd name="connsiteX4" fmla="*/ 298688 w 527881"/>
              <a:gd name="connsiteY4" fmla="*/ 496570 h 527825"/>
              <a:gd name="connsiteX5" fmla="*/ 60563 w 527881"/>
              <a:gd name="connsiteY5" fmla="*/ 483870 h 527825"/>
              <a:gd name="connsiteX6" fmla="*/ 238 w 527881"/>
              <a:gd name="connsiteY6" fmla="*/ 1270 h 52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881" h="527825">
                <a:moveTo>
                  <a:pt x="238" y="1270"/>
                </a:moveTo>
                <a:cubicBezTo>
                  <a:pt x="-1879" y="-21484"/>
                  <a:pt x="9763" y="267970"/>
                  <a:pt x="47863" y="347345"/>
                </a:cubicBezTo>
                <a:cubicBezTo>
                  <a:pt x="85963" y="426720"/>
                  <a:pt x="148934" y="469583"/>
                  <a:pt x="228838" y="477520"/>
                </a:cubicBezTo>
                <a:cubicBezTo>
                  <a:pt x="308742" y="485458"/>
                  <a:pt x="515646" y="391795"/>
                  <a:pt x="527288" y="394970"/>
                </a:cubicBezTo>
                <a:cubicBezTo>
                  <a:pt x="538930" y="398145"/>
                  <a:pt x="376476" y="481753"/>
                  <a:pt x="298688" y="496570"/>
                </a:cubicBezTo>
                <a:cubicBezTo>
                  <a:pt x="220900" y="511387"/>
                  <a:pt x="111363" y="565362"/>
                  <a:pt x="60563" y="483870"/>
                </a:cubicBezTo>
                <a:cubicBezTo>
                  <a:pt x="9763" y="402378"/>
                  <a:pt x="2355" y="24024"/>
                  <a:pt x="238" y="1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4B07E9FE-2101-4815-A862-34759AF0D841}"/>
              </a:ext>
            </a:extLst>
          </p:cNvPr>
          <p:cNvSpPr/>
          <p:nvPr/>
        </p:nvSpPr>
        <p:spPr>
          <a:xfrm>
            <a:off x="2592223" y="3495642"/>
            <a:ext cx="270837" cy="609856"/>
          </a:xfrm>
          <a:custGeom>
            <a:avLst/>
            <a:gdLst>
              <a:gd name="connsiteX0" fmla="*/ 70015 w 270837"/>
              <a:gd name="connsiteY0" fmla="*/ 33 h 609856"/>
              <a:gd name="connsiteX1" fmla="*/ 23977 w 270837"/>
              <a:gd name="connsiteY1" fmla="*/ 133383 h 609856"/>
              <a:gd name="connsiteX2" fmla="*/ 165 w 270837"/>
              <a:gd name="connsiteY2" fmla="*/ 217521 h 609856"/>
              <a:gd name="connsiteX3" fmla="*/ 35090 w 270837"/>
              <a:gd name="connsiteY3" fmla="*/ 439771 h 609856"/>
              <a:gd name="connsiteX4" fmla="*/ 65252 w 270837"/>
              <a:gd name="connsiteY4" fmla="*/ 501683 h 609856"/>
              <a:gd name="connsiteX5" fmla="*/ 179552 w 270837"/>
              <a:gd name="connsiteY5" fmla="*/ 568358 h 609856"/>
              <a:gd name="connsiteX6" fmla="*/ 270040 w 270837"/>
              <a:gd name="connsiteY6" fmla="*/ 609633 h 609856"/>
              <a:gd name="connsiteX7" fmla="*/ 127165 w 270837"/>
              <a:gd name="connsiteY7" fmla="*/ 550896 h 609856"/>
              <a:gd name="connsiteX8" fmla="*/ 66840 w 270837"/>
              <a:gd name="connsiteY8" fmla="*/ 469933 h 609856"/>
              <a:gd name="connsiteX9" fmla="*/ 14452 w 270837"/>
              <a:gd name="connsiteY9" fmla="*/ 244508 h 609856"/>
              <a:gd name="connsiteX10" fmla="*/ 41440 w 270837"/>
              <a:gd name="connsiteY10" fmla="*/ 146083 h 609856"/>
              <a:gd name="connsiteX11" fmla="*/ 70015 w 270837"/>
              <a:gd name="connsiteY11" fmla="*/ 33 h 609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0837" h="609856">
                <a:moveTo>
                  <a:pt x="70015" y="33"/>
                </a:moveTo>
                <a:cubicBezTo>
                  <a:pt x="67105" y="-2084"/>
                  <a:pt x="35619" y="97135"/>
                  <a:pt x="23977" y="133383"/>
                </a:cubicBezTo>
                <a:cubicBezTo>
                  <a:pt x="12335" y="169631"/>
                  <a:pt x="-1687" y="166456"/>
                  <a:pt x="165" y="217521"/>
                </a:cubicBezTo>
                <a:cubicBezTo>
                  <a:pt x="2017" y="268586"/>
                  <a:pt x="24242" y="392411"/>
                  <a:pt x="35090" y="439771"/>
                </a:cubicBezTo>
                <a:cubicBezTo>
                  <a:pt x="45938" y="487131"/>
                  <a:pt x="41175" y="480252"/>
                  <a:pt x="65252" y="501683"/>
                </a:cubicBezTo>
                <a:cubicBezTo>
                  <a:pt x="89329" y="523114"/>
                  <a:pt x="145421" y="550366"/>
                  <a:pt x="179552" y="568358"/>
                </a:cubicBezTo>
                <a:cubicBezTo>
                  <a:pt x="213683" y="586350"/>
                  <a:pt x="278771" y="612543"/>
                  <a:pt x="270040" y="609633"/>
                </a:cubicBezTo>
                <a:cubicBezTo>
                  <a:pt x="261309" y="606723"/>
                  <a:pt x="161032" y="574179"/>
                  <a:pt x="127165" y="550896"/>
                </a:cubicBezTo>
                <a:cubicBezTo>
                  <a:pt x="93298" y="527613"/>
                  <a:pt x="85626" y="520998"/>
                  <a:pt x="66840" y="469933"/>
                </a:cubicBezTo>
                <a:cubicBezTo>
                  <a:pt x="48054" y="418868"/>
                  <a:pt x="18685" y="298483"/>
                  <a:pt x="14452" y="244508"/>
                </a:cubicBezTo>
                <a:cubicBezTo>
                  <a:pt x="10219" y="190533"/>
                  <a:pt x="30592" y="183654"/>
                  <a:pt x="41440" y="146083"/>
                </a:cubicBezTo>
                <a:cubicBezTo>
                  <a:pt x="52288" y="108512"/>
                  <a:pt x="72925" y="2150"/>
                  <a:pt x="70015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B0EED17A-9E88-4116-9CDF-2347F1726C56}"/>
              </a:ext>
            </a:extLst>
          </p:cNvPr>
          <p:cNvSpPr/>
          <p:nvPr/>
        </p:nvSpPr>
        <p:spPr>
          <a:xfrm>
            <a:off x="2640855" y="3622320"/>
            <a:ext cx="290093" cy="403706"/>
          </a:xfrm>
          <a:custGeom>
            <a:avLst/>
            <a:gdLst>
              <a:gd name="connsiteX0" fmla="*/ 111870 w 290093"/>
              <a:gd name="connsiteY0" fmla="*/ 355 h 403706"/>
              <a:gd name="connsiteX1" fmla="*/ 34083 w 290093"/>
              <a:gd name="connsiteY1" fmla="*/ 128943 h 403706"/>
              <a:gd name="connsiteX2" fmla="*/ 40433 w 290093"/>
              <a:gd name="connsiteY2" fmla="*/ 303568 h 403706"/>
              <a:gd name="connsiteX3" fmla="*/ 138858 w 290093"/>
              <a:gd name="connsiteY3" fmla="*/ 373418 h 403706"/>
              <a:gd name="connsiteX4" fmla="*/ 289670 w 290093"/>
              <a:gd name="connsiteY4" fmla="*/ 381355 h 403706"/>
              <a:gd name="connsiteX5" fmla="*/ 181720 w 290093"/>
              <a:gd name="connsiteY5" fmla="*/ 400405 h 403706"/>
              <a:gd name="connsiteX6" fmla="*/ 110283 w 290093"/>
              <a:gd name="connsiteY6" fmla="*/ 384530 h 403706"/>
              <a:gd name="connsiteX7" fmla="*/ 3920 w 290093"/>
              <a:gd name="connsiteY7" fmla="*/ 224193 h 403706"/>
              <a:gd name="connsiteX8" fmla="*/ 32495 w 290093"/>
              <a:gd name="connsiteY8" fmla="*/ 95605 h 403706"/>
              <a:gd name="connsiteX9" fmla="*/ 111870 w 290093"/>
              <a:gd name="connsiteY9" fmla="*/ 355 h 40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0093" h="403706">
                <a:moveTo>
                  <a:pt x="111870" y="355"/>
                </a:moveTo>
                <a:cubicBezTo>
                  <a:pt x="112135" y="5911"/>
                  <a:pt x="45989" y="78408"/>
                  <a:pt x="34083" y="128943"/>
                </a:cubicBezTo>
                <a:cubicBezTo>
                  <a:pt x="22177" y="179478"/>
                  <a:pt x="22970" y="262822"/>
                  <a:pt x="40433" y="303568"/>
                </a:cubicBezTo>
                <a:cubicBezTo>
                  <a:pt x="57895" y="344314"/>
                  <a:pt x="97318" y="360453"/>
                  <a:pt x="138858" y="373418"/>
                </a:cubicBezTo>
                <a:cubicBezTo>
                  <a:pt x="180398" y="386383"/>
                  <a:pt x="282526" y="376857"/>
                  <a:pt x="289670" y="381355"/>
                </a:cubicBezTo>
                <a:cubicBezTo>
                  <a:pt x="296814" y="385853"/>
                  <a:pt x="211618" y="399876"/>
                  <a:pt x="181720" y="400405"/>
                </a:cubicBezTo>
                <a:cubicBezTo>
                  <a:pt x="151822" y="400934"/>
                  <a:pt x="139916" y="413899"/>
                  <a:pt x="110283" y="384530"/>
                </a:cubicBezTo>
                <a:cubicBezTo>
                  <a:pt x="80650" y="355161"/>
                  <a:pt x="16885" y="272347"/>
                  <a:pt x="3920" y="224193"/>
                </a:cubicBezTo>
                <a:cubicBezTo>
                  <a:pt x="-9045" y="176039"/>
                  <a:pt x="12651" y="135557"/>
                  <a:pt x="32495" y="95605"/>
                </a:cubicBezTo>
                <a:cubicBezTo>
                  <a:pt x="52339" y="55653"/>
                  <a:pt x="111605" y="-5201"/>
                  <a:pt x="111870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B6F3702D-BEDD-40AD-9FD5-F59A9DA3C965}"/>
              </a:ext>
            </a:extLst>
          </p:cNvPr>
          <p:cNvSpPr/>
          <p:nvPr/>
        </p:nvSpPr>
        <p:spPr>
          <a:xfrm>
            <a:off x="5071498" y="874755"/>
            <a:ext cx="1449958" cy="646372"/>
          </a:xfrm>
          <a:custGeom>
            <a:avLst/>
            <a:gdLst>
              <a:gd name="connsiteX0" fmla="*/ 35 w 1449958"/>
              <a:gd name="connsiteY0" fmla="*/ 293645 h 646372"/>
              <a:gd name="connsiteX1" fmla="*/ 389502 w 1449958"/>
              <a:gd name="connsiteY1" fmla="*/ 5778 h 646372"/>
              <a:gd name="connsiteX2" fmla="*/ 1367402 w 1449958"/>
              <a:gd name="connsiteY2" fmla="*/ 606912 h 646372"/>
              <a:gd name="connsiteX3" fmla="*/ 1286969 w 1449958"/>
              <a:gd name="connsiteY3" fmla="*/ 539178 h 646372"/>
              <a:gd name="connsiteX4" fmla="*/ 406435 w 1449958"/>
              <a:gd name="connsiteY4" fmla="*/ 137012 h 646372"/>
              <a:gd name="connsiteX5" fmla="*/ 35 w 1449958"/>
              <a:gd name="connsiteY5" fmla="*/ 293645 h 64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9958" h="646372">
                <a:moveTo>
                  <a:pt x="35" y="293645"/>
                </a:moveTo>
                <a:cubicBezTo>
                  <a:pt x="-2787" y="271773"/>
                  <a:pt x="161608" y="-46433"/>
                  <a:pt x="389502" y="5778"/>
                </a:cubicBezTo>
                <a:cubicBezTo>
                  <a:pt x="617396" y="57989"/>
                  <a:pt x="1217824" y="518012"/>
                  <a:pt x="1367402" y="606912"/>
                </a:cubicBezTo>
                <a:cubicBezTo>
                  <a:pt x="1516980" y="695812"/>
                  <a:pt x="1447130" y="617495"/>
                  <a:pt x="1286969" y="539178"/>
                </a:cubicBezTo>
                <a:cubicBezTo>
                  <a:pt x="1126808" y="460861"/>
                  <a:pt x="623040" y="174406"/>
                  <a:pt x="406435" y="137012"/>
                </a:cubicBezTo>
                <a:cubicBezTo>
                  <a:pt x="189830" y="99618"/>
                  <a:pt x="2857" y="315517"/>
                  <a:pt x="35" y="293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5A62B0F5-D0D8-4002-B3E0-ADBA02CAF284}"/>
              </a:ext>
            </a:extLst>
          </p:cNvPr>
          <p:cNvSpPr/>
          <p:nvPr/>
        </p:nvSpPr>
        <p:spPr>
          <a:xfrm>
            <a:off x="6497470" y="2930890"/>
            <a:ext cx="545934" cy="1416944"/>
          </a:xfrm>
          <a:custGeom>
            <a:avLst/>
            <a:gdLst>
              <a:gd name="connsiteX0" fmla="*/ 1755 w 545934"/>
              <a:gd name="connsiteY0" fmla="*/ 2810 h 1416944"/>
              <a:gd name="connsiteX1" fmla="*/ 284330 w 545934"/>
              <a:gd name="connsiteY1" fmla="*/ 425085 h 1416944"/>
              <a:gd name="connsiteX2" fmla="*/ 525630 w 545934"/>
              <a:gd name="connsiteY2" fmla="*/ 1345835 h 1416944"/>
              <a:gd name="connsiteX3" fmla="*/ 506580 w 545934"/>
              <a:gd name="connsiteY3" fmla="*/ 1301385 h 1416944"/>
              <a:gd name="connsiteX4" fmla="*/ 297030 w 545934"/>
              <a:gd name="connsiteY4" fmla="*/ 872760 h 1416944"/>
              <a:gd name="connsiteX5" fmla="*/ 170030 w 545934"/>
              <a:gd name="connsiteY5" fmla="*/ 272685 h 1416944"/>
              <a:gd name="connsiteX6" fmla="*/ 1755 w 545934"/>
              <a:gd name="connsiteY6" fmla="*/ 2810 h 141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934" h="1416944">
                <a:moveTo>
                  <a:pt x="1755" y="2810"/>
                </a:moveTo>
                <a:cubicBezTo>
                  <a:pt x="20805" y="28210"/>
                  <a:pt x="197018" y="201248"/>
                  <a:pt x="284330" y="425085"/>
                </a:cubicBezTo>
                <a:cubicBezTo>
                  <a:pt x="371642" y="648922"/>
                  <a:pt x="488588" y="1199785"/>
                  <a:pt x="525630" y="1345835"/>
                </a:cubicBezTo>
                <a:cubicBezTo>
                  <a:pt x="562672" y="1491885"/>
                  <a:pt x="544680" y="1380231"/>
                  <a:pt x="506580" y="1301385"/>
                </a:cubicBezTo>
                <a:cubicBezTo>
                  <a:pt x="468480" y="1222539"/>
                  <a:pt x="353122" y="1044210"/>
                  <a:pt x="297030" y="872760"/>
                </a:cubicBezTo>
                <a:cubicBezTo>
                  <a:pt x="240938" y="701310"/>
                  <a:pt x="216067" y="416618"/>
                  <a:pt x="170030" y="272685"/>
                </a:cubicBezTo>
                <a:cubicBezTo>
                  <a:pt x="123993" y="128752"/>
                  <a:pt x="-17295" y="-22590"/>
                  <a:pt x="1755" y="2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459AFE9E-60AD-4CA4-9A41-17BF5EA3B12B}"/>
              </a:ext>
            </a:extLst>
          </p:cNvPr>
          <p:cNvSpPr/>
          <p:nvPr/>
        </p:nvSpPr>
        <p:spPr>
          <a:xfrm>
            <a:off x="7361128" y="4224932"/>
            <a:ext cx="309762" cy="1892690"/>
          </a:xfrm>
          <a:custGeom>
            <a:avLst/>
            <a:gdLst>
              <a:gd name="connsiteX0" fmla="*/ 13339 w 309762"/>
              <a:gd name="connsiteY0" fmla="*/ 33801 h 1892690"/>
              <a:gd name="connsiteX1" fmla="*/ 38739 w 309762"/>
              <a:gd name="connsiteY1" fmla="*/ 105768 h 1892690"/>
              <a:gd name="connsiteX2" fmla="*/ 305439 w 309762"/>
              <a:gd name="connsiteY2" fmla="*/ 668801 h 1892690"/>
              <a:gd name="connsiteX3" fmla="*/ 203839 w 309762"/>
              <a:gd name="connsiteY3" fmla="*/ 1790635 h 1892690"/>
              <a:gd name="connsiteX4" fmla="*/ 203839 w 309762"/>
              <a:gd name="connsiteY4" fmla="*/ 1722901 h 1892690"/>
              <a:gd name="connsiteX5" fmla="*/ 250405 w 309762"/>
              <a:gd name="connsiteY5" fmla="*/ 749235 h 1892690"/>
              <a:gd name="connsiteX6" fmla="*/ 153039 w 309762"/>
              <a:gd name="connsiteY6" fmla="*/ 495235 h 1892690"/>
              <a:gd name="connsiteX7" fmla="*/ 13339 w 309762"/>
              <a:gd name="connsiteY7" fmla="*/ 33801 h 189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762" h="1892690">
                <a:moveTo>
                  <a:pt x="13339" y="33801"/>
                </a:moveTo>
                <a:cubicBezTo>
                  <a:pt x="-5711" y="-31110"/>
                  <a:pt x="-9944" y="-65"/>
                  <a:pt x="38739" y="105768"/>
                </a:cubicBezTo>
                <a:cubicBezTo>
                  <a:pt x="87422" y="211601"/>
                  <a:pt x="277922" y="387990"/>
                  <a:pt x="305439" y="668801"/>
                </a:cubicBezTo>
                <a:cubicBezTo>
                  <a:pt x="332956" y="949612"/>
                  <a:pt x="220772" y="1614952"/>
                  <a:pt x="203839" y="1790635"/>
                </a:cubicBezTo>
                <a:cubicBezTo>
                  <a:pt x="186906" y="1966318"/>
                  <a:pt x="196078" y="1896468"/>
                  <a:pt x="203839" y="1722901"/>
                </a:cubicBezTo>
                <a:cubicBezTo>
                  <a:pt x="211600" y="1549334"/>
                  <a:pt x="258872" y="953846"/>
                  <a:pt x="250405" y="749235"/>
                </a:cubicBezTo>
                <a:cubicBezTo>
                  <a:pt x="241938" y="544624"/>
                  <a:pt x="189728" y="613768"/>
                  <a:pt x="153039" y="495235"/>
                </a:cubicBezTo>
                <a:cubicBezTo>
                  <a:pt x="116350" y="376702"/>
                  <a:pt x="32389" y="98712"/>
                  <a:pt x="13339" y="33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9565B5BC-9C7B-4739-8AA2-356198056904}"/>
              </a:ext>
            </a:extLst>
          </p:cNvPr>
          <p:cNvSpPr/>
          <p:nvPr/>
        </p:nvSpPr>
        <p:spPr>
          <a:xfrm>
            <a:off x="6848826" y="4202260"/>
            <a:ext cx="824124" cy="1966519"/>
          </a:xfrm>
          <a:custGeom>
            <a:avLst/>
            <a:gdLst>
              <a:gd name="connsiteX0" fmla="*/ 707 w 824124"/>
              <a:gd name="connsiteY0" fmla="*/ 1440 h 1966519"/>
              <a:gd name="connsiteX1" fmla="*/ 225074 w 824124"/>
              <a:gd name="connsiteY1" fmla="*/ 860807 h 1966519"/>
              <a:gd name="connsiteX2" fmla="*/ 796574 w 824124"/>
              <a:gd name="connsiteY2" fmla="*/ 1910673 h 1966519"/>
              <a:gd name="connsiteX3" fmla="*/ 686507 w 824124"/>
              <a:gd name="connsiteY3" fmla="*/ 1741340 h 1966519"/>
              <a:gd name="connsiteX4" fmla="*/ 271641 w 824124"/>
              <a:gd name="connsiteY4" fmla="*/ 1051307 h 1966519"/>
              <a:gd name="connsiteX5" fmla="*/ 157341 w 824124"/>
              <a:gd name="connsiteY5" fmla="*/ 666073 h 1966519"/>
              <a:gd name="connsiteX6" fmla="*/ 707 w 824124"/>
              <a:gd name="connsiteY6" fmla="*/ 1440 h 196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4124" h="1966519">
                <a:moveTo>
                  <a:pt x="707" y="1440"/>
                </a:moveTo>
                <a:cubicBezTo>
                  <a:pt x="11996" y="33896"/>
                  <a:pt x="92430" y="542602"/>
                  <a:pt x="225074" y="860807"/>
                </a:cubicBezTo>
                <a:cubicBezTo>
                  <a:pt x="357718" y="1179012"/>
                  <a:pt x="719669" y="1763918"/>
                  <a:pt x="796574" y="1910673"/>
                </a:cubicBezTo>
                <a:cubicBezTo>
                  <a:pt x="873479" y="2057428"/>
                  <a:pt x="773996" y="1884568"/>
                  <a:pt x="686507" y="1741340"/>
                </a:cubicBezTo>
                <a:cubicBezTo>
                  <a:pt x="599018" y="1598112"/>
                  <a:pt x="359835" y="1230518"/>
                  <a:pt x="271641" y="1051307"/>
                </a:cubicBezTo>
                <a:cubicBezTo>
                  <a:pt x="183447" y="872096"/>
                  <a:pt x="198263" y="838229"/>
                  <a:pt x="157341" y="666073"/>
                </a:cubicBezTo>
                <a:cubicBezTo>
                  <a:pt x="116419" y="493917"/>
                  <a:pt x="-10582" y="-31016"/>
                  <a:pt x="707" y="1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7A5CF834-D672-4505-B2D2-AAA1217053B0}"/>
              </a:ext>
            </a:extLst>
          </p:cNvPr>
          <p:cNvSpPr/>
          <p:nvPr/>
        </p:nvSpPr>
        <p:spPr>
          <a:xfrm>
            <a:off x="6555603" y="4147019"/>
            <a:ext cx="147561" cy="1727616"/>
          </a:xfrm>
          <a:custGeom>
            <a:avLst/>
            <a:gdLst>
              <a:gd name="connsiteX0" fmla="*/ 1830 w 147561"/>
              <a:gd name="connsiteY0" fmla="*/ 1648 h 1727616"/>
              <a:gd name="connsiteX1" fmla="*/ 145764 w 147561"/>
              <a:gd name="connsiteY1" fmla="*/ 734014 h 1727616"/>
              <a:gd name="connsiteX2" fmla="*/ 82264 w 147561"/>
              <a:gd name="connsiteY2" fmla="*/ 1699214 h 1727616"/>
              <a:gd name="connsiteX3" fmla="*/ 78030 w 147561"/>
              <a:gd name="connsiteY3" fmla="*/ 1390181 h 1727616"/>
              <a:gd name="connsiteX4" fmla="*/ 65330 w 147561"/>
              <a:gd name="connsiteY4" fmla="*/ 560448 h 1727616"/>
              <a:gd name="connsiteX5" fmla="*/ 1830 w 147561"/>
              <a:gd name="connsiteY5" fmla="*/ 1648 h 172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561" h="1727616">
                <a:moveTo>
                  <a:pt x="1830" y="1648"/>
                </a:moveTo>
                <a:cubicBezTo>
                  <a:pt x="15236" y="30576"/>
                  <a:pt x="132358" y="451086"/>
                  <a:pt x="145764" y="734014"/>
                </a:cubicBezTo>
                <a:cubicBezTo>
                  <a:pt x="159170" y="1016942"/>
                  <a:pt x="93553" y="1589853"/>
                  <a:pt x="82264" y="1699214"/>
                </a:cubicBezTo>
                <a:cubicBezTo>
                  <a:pt x="70975" y="1808575"/>
                  <a:pt x="80852" y="1579975"/>
                  <a:pt x="78030" y="1390181"/>
                </a:cubicBezTo>
                <a:cubicBezTo>
                  <a:pt x="75208" y="1200387"/>
                  <a:pt x="78030" y="789753"/>
                  <a:pt x="65330" y="560448"/>
                </a:cubicBezTo>
                <a:cubicBezTo>
                  <a:pt x="52630" y="331143"/>
                  <a:pt x="-11576" y="-27280"/>
                  <a:pt x="1830" y="1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D1B4CEDF-C797-4212-8212-E8001E6A0DEC}"/>
              </a:ext>
            </a:extLst>
          </p:cNvPr>
          <p:cNvSpPr/>
          <p:nvPr/>
        </p:nvSpPr>
        <p:spPr>
          <a:xfrm>
            <a:off x="5976116" y="4495559"/>
            <a:ext cx="645447" cy="1253691"/>
          </a:xfrm>
          <a:custGeom>
            <a:avLst/>
            <a:gdLst>
              <a:gd name="connsiteX0" fmla="*/ 547451 w 645447"/>
              <a:gd name="connsiteY0" fmla="*/ 241 h 1253691"/>
              <a:gd name="connsiteX1" fmla="*/ 445851 w 645447"/>
              <a:gd name="connsiteY1" fmla="*/ 783408 h 1253691"/>
              <a:gd name="connsiteX2" fmla="*/ 1351 w 645447"/>
              <a:gd name="connsiteY2" fmla="*/ 1249074 h 1253691"/>
              <a:gd name="connsiteX3" fmla="*/ 318851 w 645447"/>
              <a:gd name="connsiteY3" fmla="*/ 1003541 h 1253691"/>
              <a:gd name="connsiteX4" fmla="*/ 636351 w 645447"/>
              <a:gd name="connsiteY4" fmla="*/ 702974 h 1253691"/>
              <a:gd name="connsiteX5" fmla="*/ 547451 w 645447"/>
              <a:gd name="connsiteY5" fmla="*/ 241 h 125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5447" h="1253691">
                <a:moveTo>
                  <a:pt x="547451" y="241"/>
                </a:moveTo>
                <a:cubicBezTo>
                  <a:pt x="515701" y="13647"/>
                  <a:pt x="536868" y="575269"/>
                  <a:pt x="445851" y="783408"/>
                </a:cubicBezTo>
                <a:cubicBezTo>
                  <a:pt x="354834" y="991547"/>
                  <a:pt x="22518" y="1212385"/>
                  <a:pt x="1351" y="1249074"/>
                </a:cubicBezTo>
                <a:cubicBezTo>
                  <a:pt x="-19816" y="1285763"/>
                  <a:pt x="213018" y="1094558"/>
                  <a:pt x="318851" y="1003541"/>
                </a:cubicBezTo>
                <a:cubicBezTo>
                  <a:pt x="424684" y="912524"/>
                  <a:pt x="597546" y="870191"/>
                  <a:pt x="636351" y="702974"/>
                </a:cubicBezTo>
                <a:cubicBezTo>
                  <a:pt x="675157" y="535757"/>
                  <a:pt x="579201" y="-13165"/>
                  <a:pt x="547451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03C5798A-15FA-417D-98E2-0B15FEBEA375}"/>
              </a:ext>
            </a:extLst>
          </p:cNvPr>
          <p:cNvSpPr/>
          <p:nvPr/>
        </p:nvSpPr>
        <p:spPr>
          <a:xfrm>
            <a:off x="6716977" y="4847167"/>
            <a:ext cx="342509" cy="1528996"/>
          </a:xfrm>
          <a:custGeom>
            <a:avLst/>
            <a:gdLst>
              <a:gd name="connsiteX0" fmla="*/ 85990 w 342509"/>
              <a:gd name="connsiteY0" fmla="*/ 0 h 1528996"/>
              <a:gd name="connsiteX1" fmla="*/ 9790 w 342509"/>
              <a:gd name="connsiteY1" fmla="*/ 825500 h 1528996"/>
              <a:gd name="connsiteX2" fmla="*/ 331523 w 342509"/>
              <a:gd name="connsiteY2" fmla="*/ 1494366 h 1528996"/>
              <a:gd name="connsiteX3" fmla="*/ 263790 w 342509"/>
              <a:gd name="connsiteY3" fmla="*/ 1418166 h 1528996"/>
              <a:gd name="connsiteX4" fmla="*/ 225690 w 342509"/>
              <a:gd name="connsiteY4" fmla="*/ 1286933 h 1528996"/>
              <a:gd name="connsiteX5" fmla="*/ 115623 w 342509"/>
              <a:gd name="connsiteY5" fmla="*/ 829733 h 1528996"/>
              <a:gd name="connsiteX6" fmla="*/ 85990 w 342509"/>
              <a:gd name="connsiteY6" fmla="*/ 0 h 152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509" h="1528996">
                <a:moveTo>
                  <a:pt x="85990" y="0"/>
                </a:moveTo>
                <a:cubicBezTo>
                  <a:pt x="68351" y="-705"/>
                  <a:pt x="-31132" y="576439"/>
                  <a:pt x="9790" y="825500"/>
                </a:cubicBezTo>
                <a:cubicBezTo>
                  <a:pt x="50712" y="1074561"/>
                  <a:pt x="289190" y="1395588"/>
                  <a:pt x="331523" y="1494366"/>
                </a:cubicBezTo>
                <a:cubicBezTo>
                  <a:pt x="373856" y="1593144"/>
                  <a:pt x="281429" y="1452738"/>
                  <a:pt x="263790" y="1418166"/>
                </a:cubicBezTo>
                <a:cubicBezTo>
                  <a:pt x="246151" y="1383594"/>
                  <a:pt x="250384" y="1385005"/>
                  <a:pt x="225690" y="1286933"/>
                </a:cubicBezTo>
                <a:cubicBezTo>
                  <a:pt x="200996" y="1188861"/>
                  <a:pt x="141729" y="1043516"/>
                  <a:pt x="115623" y="829733"/>
                </a:cubicBezTo>
                <a:cubicBezTo>
                  <a:pt x="89517" y="615950"/>
                  <a:pt x="103629" y="705"/>
                  <a:pt x="8599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76BCF457-0AE9-4B6A-88F2-0946ACB91E31}"/>
              </a:ext>
            </a:extLst>
          </p:cNvPr>
          <p:cNvSpPr/>
          <p:nvPr/>
        </p:nvSpPr>
        <p:spPr>
          <a:xfrm>
            <a:off x="6954244" y="5298803"/>
            <a:ext cx="911497" cy="2518025"/>
          </a:xfrm>
          <a:custGeom>
            <a:avLst/>
            <a:gdLst>
              <a:gd name="connsiteX0" fmla="*/ 9589 w 911497"/>
              <a:gd name="connsiteY0" fmla="*/ 5564 h 2518025"/>
              <a:gd name="connsiteX1" fmla="*/ 102723 w 911497"/>
              <a:gd name="connsiteY1" fmla="*/ 886097 h 2518025"/>
              <a:gd name="connsiteX2" fmla="*/ 860489 w 911497"/>
              <a:gd name="connsiteY2" fmla="*/ 2410097 h 2518025"/>
              <a:gd name="connsiteX3" fmla="*/ 826623 w 911497"/>
              <a:gd name="connsiteY3" fmla="*/ 2355064 h 2518025"/>
              <a:gd name="connsiteX4" fmla="*/ 699623 w 911497"/>
              <a:gd name="connsiteY4" fmla="*/ 2050264 h 2518025"/>
              <a:gd name="connsiteX5" fmla="*/ 483723 w 911497"/>
              <a:gd name="connsiteY5" fmla="*/ 1389864 h 2518025"/>
              <a:gd name="connsiteX6" fmla="*/ 56156 w 911497"/>
              <a:gd name="connsiteY6" fmla="*/ 551664 h 2518025"/>
              <a:gd name="connsiteX7" fmla="*/ 9589 w 911497"/>
              <a:gd name="connsiteY7" fmla="*/ 5564 h 251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1497" h="2518025">
                <a:moveTo>
                  <a:pt x="9589" y="5564"/>
                </a:moveTo>
                <a:cubicBezTo>
                  <a:pt x="17350" y="61303"/>
                  <a:pt x="-39094" y="485342"/>
                  <a:pt x="102723" y="886097"/>
                </a:cubicBezTo>
                <a:cubicBezTo>
                  <a:pt x="244540" y="1286852"/>
                  <a:pt x="739839" y="2165269"/>
                  <a:pt x="860489" y="2410097"/>
                </a:cubicBezTo>
                <a:cubicBezTo>
                  <a:pt x="981139" y="2654925"/>
                  <a:pt x="853434" y="2415036"/>
                  <a:pt x="826623" y="2355064"/>
                </a:cubicBezTo>
                <a:cubicBezTo>
                  <a:pt x="799812" y="2295092"/>
                  <a:pt x="756773" y="2211131"/>
                  <a:pt x="699623" y="2050264"/>
                </a:cubicBezTo>
                <a:cubicBezTo>
                  <a:pt x="642473" y="1889397"/>
                  <a:pt x="590967" y="1639631"/>
                  <a:pt x="483723" y="1389864"/>
                </a:cubicBezTo>
                <a:cubicBezTo>
                  <a:pt x="376479" y="1140097"/>
                  <a:pt x="134473" y="777442"/>
                  <a:pt x="56156" y="551664"/>
                </a:cubicBezTo>
                <a:cubicBezTo>
                  <a:pt x="-22161" y="325886"/>
                  <a:pt x="1828" y="-50175"/>
                  <a:pt x="9589" y="5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8DED8EB7-E024-4716-AE39-DAF60D2701CF}"/>
              </a:ext>
            </a:extLst>
          </p:cNvPr>
          <p:cNvSpPr/>
          <p:nvPr/>
        </p:nvSpPr>
        <p:spPr>
          <a:xfrm>
            <a:off x="7809518" y="7522629"/>
            <a:ext cx="280704" cy="1574756"/>
          </a:xfrm>
          <a:custGeom>
            <a:avLst/>
            <a:gdLst>
              <a:gd name="connsiteX0" fmla="*/ 68715 w 280704"/>
              <a:gd name="connsiteY0" fmla="*/ 4 h 1574756"/>
              <a:gd name="connsiteX1" fmla="*/ 280382 w 280704"/>
              <a:gd name="connsiteY1" fmla="*/ 567271 h 1574756"/>
              <a:gd name="connsiteX2" fmla="*/ 9449 w 280704"/>
              <a:gd name="connsiteY2" fmla="*/ 1519771 h 1574756"/>
              <a:gd name="connsiteX3" fmla="*/ 81415 w 280704"/>
              <a:gd name="connsiteY3" fmla="*/ 1363138 h 1574756"/>
              <a:gd name="connsiteX4" fmla="*/ 271915 w 280704"/>
              <a:gd name="connsiteY4" fmla="*/ 558804 h 1574756"/>
              <a:gd name="connsiteX5" fmla="*/ 68715 w 280704"/>
              <a:gd name="connsiteY5" fmla="*/ 4 h 1574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704" h="1574756">
                <a:moveTo>
                  <a:pt x="68715" y="4"/>
                </a:moveTo>
                <a:cubicBezTo>
                  <a:pt x="70126" y="1415"/>
                  <a:pt x="290260" y="313977"/>
                  <a:pt x="280382" y="567271"/>
                </a:cubicBezTo>
                <a:cubicBezTo>
                  <a:pt x="270504" y="820565"/>
                  <a:pt x="42610" y="1387127"/>
                  <a:pt x="9449" y="1519771"/>
                </a:cubicBezTo>
                <a:cubicBezTo>
                  <a:pt x="-23712" y="1652415"/>
                  <a:pt x="37671" y="1523299"/>
                  <a:pt x="81415" y="1363138"/>
                </a:cubicBezTo>
                <a:cubicBezTo>
                  <a:pt x="125159" y="1202977"/>
                  <a:pt x="275443" y="781054"/>
                  <a:pt x="271915" y="558804"/>
                </a:cubicBezTo>
                <a:cubicBezTo>
                  <a:pt x="268387" y="336554"/>
                  <a:pt x="67304" y="-1407"/>
                  <a:pt x="6871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CE6EDDEE-4871-4B70-8FC7-F389051E91E7}"/>
              </a:ext>
            </a:extLst>
          </p:cNvPr>
          <p:cNvSpPr/>
          <p:nvPr/>
        </p:nvSpPr>
        <p:spPr>
          <a:xfrm>
            <a:off x="7488756" y="7357505"/>
            <a:ext cx="289040" cy="1699530"/>
          </a:xfrm>
          <a:custGeom>
            <a:avLst/>
            <a:gdLst>
              <a:gd name="connsiteX0" fmla="*/ 55044 w 289040"/>
              <a:gd name="connsiteY0" fmla="*/ 28 h 1699530"/>
              <a:gd name="connsiteX1" fmla="*/ 29644 w 289040"/>
              <a:gd name="connsiteY1" fmla="*/ 529195 h 1699530"/>
              <a:gd name="connsiteX2" fmla="*/ 186277 w 289040"/>
              <a:gd name="connsiteY2" fmla="*/ 1253095 h 1699530"/>
              <a:gd name="connsiteX3" fmla="*/ 11 w 289040"/>
              <a:gd name="connsiteY3" fmla="*/ 1697595 h 1699530"/>
              <a:gd name="connsiteX4" fmla="*/ 177811 w 289040"/>
              <a:gd name="connsiteY4" fmla="*/ 1405495 h 1699530"/>
              <a:gd name="connsiteX5" fmla="*/ 287877 w 289040"/>
              <a:gd name="connsiteY5" fmla="*/ 1181128 h 1699530"/>
              <a:gd name="connsiteX6" fmla="*/ 110077 w 289040"/>
              <a:gd name="connsiteY6" fmla="*/ 550362 h 1699530"/>
              <a:gd name="connsiteX7" fmla="*/ 55044 w 289040"/>
              <a:gd name="connsiteY7" fmla="*/ 28 h 169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040" h="1699530">
                <a:moveTo>
                  <a:pt x="55044" y="28"/>
                </a:moveTo>
                <a:cubicBezTo>
                  <a:pt x="41639" y="-3500"/>
                  <a:pt x="7772" y="320351"/>
                  <a:pt x="29644" y="529195"/>
                </a:cubicBezTo>
                <a:cubicBezTo>
                  <a:pt x="51516" y="738039"/>
                  <a:pt x="191216" y="1058362"/>
                  <a:pt x="186277" y="1253095"/>
                </a:cubicBezTo>
                <a:cubicBezTo>
                  <a:pt x="181338" y="1447828"/>
                  <a:pt x="1422" y="1672195"/>
                  <a:pt x="11" y="1697595"/>
                </a:cubicBezTo>
                <a:cubicBezTo>
                  <a:pt x="-1400" y="1722995"/>
                  <a:pt x="129833" y="1491573"/>
                  <a:pt x="177811" y="1405495"/>
                </a:cubicBezTo>
                <a:cubicBezTo>
                  <a:pt x="225789" y="1319417"/>
                  <a:pt x="299166" y="1323650"/>
                  <a:pt x="287877" y="1181128"/>
                </a:cubicBezTo>
                <a:cubicBezTo>
                  <a:pt x="276588" y="1038606"/>
                  <a:pt x="147471" y="743684"/>
                  <a:pt x="110077" y="550362"/>
                </a:cubicBezTo>
                <a:cubicBezTo>
                  <a:pt x="72683" y="357040"/>
                  <a:pt x="68449" y="3556"/>
                  <a:pt x="5504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A86169A6-8C99-4E2E-B94F-20E4E671929E}"/>
              </a:ext>
            </a:extLst>
          </p:cNvPr>
          <p:cNvSpPr/>
          <p:nvPr/>
        </p:nvSpPr>
        <p:spPr>
          <a:xfrm>
            <a:off x="7693362" y="7805060"/>
            <a:ext cx="446092" cy="1899428"/>
          </a:xfrm>
          <a:custGeom>
            <a:avLst/>
            <a:gdLst>
              <a:gd name="connsiteX0" fmla="*/ 159471 w 446092"/>
              <a:gd name="connsiteY0" fmla="*/ 1207 h 1899428"/>
              <a:gd name="connsiteX1" fmla="*/ 307638 w 446092"/>
              <a:gd name="connsiteY1" fmla="*/ 623507 h 1899428"/>
              <a:gd name="connsiteX2" fmla="*/ 434638 w 446092"/>
              <a:gd name="connsiteY2" fmla="*/ 1127273 h 1899428"/>
              <a:gd name="connsiteX3" fmla="*/ 2838 w 446092"/>
              <a:gd name="connsiteY3" fmla="*/ 1893507 h 1899428"/>
              <a:gd name="connsiteX4" fmla="*/ 252605 w 446092"/>
              <a:gd name="connsiteY4" fmla="*/ 1457473 h 1899428"/>
              <a:gd name="connsiteX5" fmla="*/ 354205 w 446092"/>
              <a:gd name="connsiteY5" fmla="*/ 1004507 h 1899428"/>
              <a:gd name="connsiteX6" fmla="*/ 235671 w 446092"/>
              <a:gd name="connsiteY6" fmla="*/ 479573 h 1899428"/>
              <a:gd name="connsiteX7" fmla="*/ 159471 w 446092"/>
              <a:gd name="connsiteY7" fmla="*/ 1207 h 1899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6092" h="1899428">
                <a:moveTo>
                  <a:pt x="159471" y="1207"/>
                </a:moveTo>
                <a:cubicBezTo>
                  <a:pt x="171465" y="25196"/>
                  <a:pt x="261777" y="435829"/>
                  <a:pt x="307638" y="623507"/>
                </a:cubicBezTo>
                <a:cubicBezTo>
                  <a:pt x="353499" y="811185"/>
                  <a:pt x="485438" y="915606"/>
                  <a:pt x="434638" y="1127273"/>
                </a:cubicBezTo>
                <a:cubicBezTo>
                  <a:pt x="383838" y="1338940"/>
                  <a:pt x="33177" y="1838474"/>
                  <a:pt x="2838" y="1893507"/>
                </a:cubicBezTo>
                <a:cubicBezTo>
                  <a:pt x="-27501" y="1948540"/>
                  <a:pt x="194044" y="1605640"/>
                  <a:pt x="252605" y="1457473"/>
                </a:cubicBezTo>
                <a:cubicBezTo>
                  <a:pt x="311166" y="1309306"/>
                  <a:pt x="357027" y="1167490"/>
                  <a:pt x="354205" y="1004507"/>
                </a:cubicBezTo>
                <a:cubicBezTo>
                  <a:pt x="351383" y="841524"/>
                  <a:pt x="266715" y="642556"/>
                  <a:pt x="235671" y="479573"/>
                </a:cubicBezTo>
                <a:cubicBezTo>
                  <a:pt x="204627" y="316590"/>
                  <a:pt x="147477" y="-22782"/>
                  <a:pt x="159471" y="1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FF255461-4C1C-42FF-9AFA-70D346E670BF}"/>
              </a:ext>
            </a:extLst>
          </p:cNvPr>
          <p:cNvSpPr/>
          <p:nvPr/>
        </p:nvSpPr>
        <p:spPr>
          <a:xfrm>
            <a:off x="7276993" y="8925939"/>
            <a:ext cx="461885" cy="1316712"/>
          </a:xfrm>
          <a:custGeom>
            <a:avLst/>
            <a:gdLst>
              <a:gd name="connsiteX0" fmla="*/ 461540 w 461885"/>
              <a:gd name="connsiteY0" fmla="*/ 2161 h 1316712"/>
              <a:gd name="connsiteX1" fmla="*/ 326074 w 461885"/>
              <a:gd name="connsiteY1" fmla="*/ 730294 h 1316712"/>
              <a:gd name="connsiteX2" fmla="*/ 107 w 461885"/>
              <a:gd name="connsiteY2" fmla="*/ 1310261 h 1316712"/>
              <a:gd name="connsiteX3" fmla="*/ 292207 w 461885"/>
              <a:gd name="connsiteY3" fmla="*/ 975828 h 1316712"/>
              <a:gd name="connsiteX4" fmla="*/ 461540 w 461885"/>
              <a:gd name="connsiteY4" fmla="*/ 2161 h 131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885" h="1316712">
                <a:moveTo>
                  <a:pt x="461540" y="2161"/>
                </a:moveTo>
                <a:cubicBezTo>
                  <a:pt x="467184" y="-38761"/>
                  <a:pt x="402979" y="512277"/>
                  <a:pt x="326074" y="730294"/>
                </a:cubicBezTo>
                <a:cubicBezTo>
                  <a:pt x="249169" y="948311"/>
                  <a:pt x="5751" y="1269339"/>
                  <a:pt x="107" y="1310261"/>
                </a:cubicBezTo>
                <a:cubicBezTo>
                  <a:pt x="-5537" y="1351183"/>
                  <a:pt x="211774" y="1192433"/>
                  <a:pt x="292207" y="975828"/>
                </a:cubicBezTo>
                <a:cubicBezTo>
                  <a:pt x="372640" y="759223"/>
                  <a:pt x="455896" y="43083"/>
                  <a:pt x="461540" y="2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808AE07F-C9B9-41BB-9979-7DDC3F57264E}"/>
              </a:ext>
            </a:extLst>
          </p:cNvPr>
          <p:cNvSpPr/>
          <p:nvPr/>
        </p:nvSpPr>
        <p:spPr>
          <a:xfrm>
            <a:off x="2273561" y="2903783"/>
            <a:ext cx="346379" cy="1719213"/>
          </a:xfrm>
          <a:custGeom>
            <a:avLst/>
            <a:gdLst>
              <a:gd name="connsiteX0" fmla="*/ 215639 w 346379"/>
              <a:gd name="connsiteY0" fmla="*/ 1977 h 1719213"/>
              <a:gd name="connsiteX1" fmla="*/ 129279 w 346379"/>
              <a:gd name="connsiteY1" fmla="*/ 403297 h 1719213"/>
              <a:gd name="connsiteX2" fmla="*/ 317239 w 346379"/>
              <a:gd name="connsiteY2" fmla="*/ 1627577 h 1719213"/>
              <a:gd name="connsiteX3" fmla="*/ 317239 w 346379"/>
              <a:gd name="connsiteY3" fmla="*/ 1510737 h 1719213"/>
              <a:gd name="connsiteX4" fmla="*/ 42919 w 346379"/>
              <a:gd name="connsiteY4" fmla="*/ 555697 h 1719213"/>
              <a:gd name="connsiteX5" fmla="*/ 17519 w 346379"/>
              <a:gd name="connsiteY5" fmla="*/ 261057 h 1719213"/>
              <a:gd name="connsiteX6" fmla="*/ 215639 w 346379"/>
              <a:gd name="connsiteY6" fmla="*/ 1977 h 171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379" h="1719213">
                <a:moveTo>
                  <a:pt x="215639" y="1977"/>
                </a:moveTo>
                <a:cubicBezTo>
                  <a:pt x="234266" y="25684"/>
                  <a:pt x="112346" y="132364"/>
                  <a:pt x="129279" y="403297"/>
                </a:cubicBezTo>
                <a:cubicBezTo>
                  <a:pt x="146212" y="674230"/>
                  <a:pt x="285912" y="1443004"/>
                  <a:pt x="317239" y="1627577"/>
                </a:cubicBezTo>
                <a:cubicBezTo>
                  <a:pt x="348566" y="1812150"/>
                  <a:pt x="362959" y="1689384"/>
                  <a:pt x="317239" y="1510737"/>
                </a:cubicBezTo>
                <a:cubicBezTo>
                  <a:pt x="271519" y="1332090"/>
                  <a:pt x="92872" y="763977"/>
                  <a:pt x="42919" y="555697"/>
                </a:cubicBezTo>
                <a:cubicBezTo>
                  <a:pt x="-7034" y="347417"/>
                  <a:pt x="-10421" y="348264"/>
                  <a:pt x="17519" y="261057"/>
                </a:cubicBezTo>
                <a:cubicBezTo>
                  <a:pt x="45459" y="173850"/>
                  <a:pt x="197012" y="-21730"/>
                  <a:pt x="215639" y="1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C0B98F0B-E149-45D3-B26A-D66E7499C16F}"/>
              </a:ext>
            </a:extLst>
          </p:cNvPr>
          <p:cNvSpPr/>
          <p:nvPr/>
        </p:nvSpPr>
        <p:spPr>
          <a:xfrm>
            <a:off x="3011446" y="4535490"/>
            <a:ext cx="571058" cy="2025834"/>
          </a:xfrm>
          <a:custGeom>
            <a:avLst/>
            <a:gdLst>
              <a:gd name="connsiteX0" fmla="*/ 112754 w 571058"/>
              <a:gd name="connsiteY0" fmla="*/ 950 h 2025834"/>
              <a:gd name="connsiteX1" fmla="*/ 122914 w 571058"/>
              <a:gd name="connsiteY1" fmla="*/ 320990 h 2025834"/>
              <a:gd name="connsiteX2" fmla="*/ 564874 w 571058"/>
              <a:gd name="connsiteY2" fmla="*/ 1143950 h 2025834"/>
              <a:gd name="connsiteX3" fmla="*/ 387074 w 571058"/>
              <a:gd name="connsiteY3" fmla="*/ 2002470 h 2025834"/>
              <a:gd name="connsiteX4" fmla="*/ 463274 w 571058"/>
              <a:gd name="connsiteY4" fmla="*/ 1712910 h 2025834"/>
              <a:gd name="connsiteX5" fmla="*/ 453114 w 571058"/>
              <a:gd name="connsiteY5" fmla="*/ 976310 h 2025834"/>
              <a:gd name="connsiteX6" fmla="*/ 11154 w 571058"/>
              <a:gd name="connsiteY6" fmla="*/ 249870 h 2025834"/>
              <a:gd name="connsiteX7" fmla="*/ 112754 w 571058"/>
              <a:gd name="connsiteY7" fmla="*/ 950 h 202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058" h="2025834">
                <a:moveTo>
                  <a:pt x="112754" y="950"/>
                </a:moveTo>
                <a:cubicBezTo>
                  <a:pt x="131380" y="12803"/>
                  <a:pt x="47561" y="130490"/>
                  <a:pt x="122914" y="320990"/>
                </a:cubicBezTo>
                <a:cubicBezTo>
                  <a:pt x="198267" y="511490"/>
                  <a:pt x="520847" y="863703"/>
                  <a:pt x="564874" y="1143950"/>
                </a:cubicBezTo>
                <a:cubicBezTo>
                  <a:pt x="608901" y="1424197"/>
                  <a:pt x="404007" y="1907643"/>
                  <a:pt x="387074" y="2002470"/>
                </a:cubicBezTo>
                <a:cubicBezTo>
                  <a:pt x="370141" y="2097297"/>
                  <a:pt x="452267" y="1883936"/>
                  <a:pt x="463274" y="1712910"/>
                </a:cubicBezTo>
                <a:cubicBezTo>
                  <a:pt x="474281" y="1541884"/>
                  <a:pt x="528467" y="1220150"/>
                  <a:pt x="453114" y="976310"/>
                </a:cubicBezTo>
                <a:cubicBezTo>
                  <a:pt x="377761" y="732470"/>
                  <a:pt x="61107" y="410737"/>
                  <a:pt x="11154" y="249870"/>
                </a:cubicBezTo>
                <a:cubicBezTo>
                  <a:pt x="-38799" y="89003"/>
                  <a:pt x="94128" y="-10903"/>
                  <a:pt x="112754" y="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8AD0C67F-E05E-4B6D-86C2-61999CAEFB17}"/>
              </a:ext>
            </a:extLst>
          </p:cNvPr>
          <p:cNvSpPr/>
          <p:nvPr/>
        </p:nvSpPr>
        <p:spPr>
          <a:xfrm>
            <a:off x="2172518" y="3851155"/>
            <a:ext cx="724961" cy="2713950"/>
          </a:xfrm>
          <a:custGeom>
            <a:avLst/>
            <a:gdLst>
              <a:gd name="connsiteX0" fmla="*/ 184602 w 724961"/>
              <a:gd name="connsiteY0" fmla="*/ 29965 h 2713950"/>
              <a:gd name="connsiteX1" fmla="*/ 108402 w 724961"/>
              <a:gd name="connsiteY1" fmla="*/ 964685 h 2713950"/>
              <a:gd name="connsiteX2" fmla="*/ 662122 w 724961"/>
              <a:gd name="connsiteY2" fmla="*/ 2564885 h 2713950"/>
              <a:gd name="connsiteX3" fmla="*/ 641802 w 724961"/>
              <a:gd name="connsiteY3" fmla="*/ 2463285 h 2713950"/>
              <a:gd name="connsiteX4" fmla="*/ 32202 w 724961"/>
              <a:gd name="connsiteY4" fmla="*/ 964685 h 2713950"/>
              <a:gd name="connsiteX5" fmla="*/ 98242 w 724961"/>
              <a:gd name="connsiteY5" fmla="*/ 294125 h 2713950"/>
              <a:gd name="connsiteX6" fmla="*/ 184602 w 724961"/>
              <a:gd name="connsiteY6" fmla="*/ 29965 h 271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4961" h="2713950">
                <a:moveTo>
                  <a:pt x="184602" y="29965"/>
                </a:moveTo>
                <a:cubicBezTo>
                  <a:pt x="186295" y="141725"/>
                  <a:pt x="28815" y="542198"/>
                  <a:pt x="108402" y="964685"/>
                </a:cubicBezTo>
                <a:cubicBezTo>
                  <a:pt x="187989" y="1387172"/>
                  <a:pt x="573222" y="2315118"/>
                  <a:pt x="662122" y="2564885"/>
                </a:cubicBezTo>
                <a:cubicBezTo>
                  <a:pt x="751022" y="2814652"/>
                  <a:pt x="746789" y="2729985"/>
                  <a:pt x="641802" y="2463285"/>
                </a:cubicBezTo>
                <a:cubicBezTo>
                  <a:pt x="536815" y="2196585"/>
                  <a:pt x="122795" y="1326212"/>
                  <a:pt x="32202" y="964685"/>
                </a:cubicBezTo>
                <a:cubicBezTo>
                  <a:pt x="-58391" y="603158"/>
                  <a:pt x="67762" y="443985"/>
                  <a:pt x="98242" y="294125"/>
                </a:cubicBezTo>
                <a:cubicBezTo>
                  <a:pt x="128722" y="144265"/>
                  <a:pt x="182909" y="-81795"/>
                  <a:pt x="184602" y="29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53C521B2-10E4-406E-BC71-2FE9AF12CE14}"/>
              </a:ext>
            </a:extLst>
          </p:cNvPr>
          <p:cNvSpPr/>
          <p:nvPr/>
        </p:nvSpPr>
        <p:spPr>
          <a:xfrm>
            <a:off x="2839114" y="4550161"/>
            <a:ext cx="566042" cy="1981836"/>
          </a:xfrm>
          <a:custGeom>
            <a:avLst/>
            <a:gdLst>
              <a:gd name="connsiteX0" fmla="*/ 606 w 566042"/>
              <a:gd name="connsiteY0" fmla="*/ 11679 h 1981836"/>
              <a:gd name="connsiteX1" fmla="*/ 86966 w 566042"/>
              <a:gd name="connsiteY1" fmla="*/ 788919 h 1981836"/>
              <a:gd name="connsiteX2" fmla="*/ 442566 w 566042"/>
              <a:gd name="connsiteY2" fmla="*/ 1195319 h 1981836"/>
              <a:gd name="connsiteX3" fmla="*/ 503526 w 566042"/>
              <a:gd name="connsiteY3" fmla="*/ 1967479 h 1981836"/>
              <a:gd name="connsiteX4" fmla="*/ 523846 w 566042"/>
              <a:gd name="connsiteY4" fmla="*/ 1672839 h 1981836"/>
              <a:gd name="connsiteX5" fmla="*/ 559406 w 566042"/>
              <a:gd name="connsiteY5" fmla="*/ 1357879 h 1981836"/>
              <a:gd name="connsiteX6" fmla="*/ 376526 w 566042"/>
              <a:gd name="connsiteY6" fmla="*/ 854959 h 1981836"/>
              <a:gd name="connsiteX7" fmla="*/ 66646 w 566042"/>
              <a:gd name="connsiteY7" fmla="*/ 357119 h 1981836"/>
              <a:gd name="connsiteX8" fmla="*/ 606 w 566042"/>
              <a:gd name="connsiteY8" fmla="*/ 11679 h 198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042" h="1981836">
                <a:moveTo>
                  <a:pt x="606" y="11679"/>
                </a:moveTo>
                <a:cubicBezTo>
                  <a:pt x="3993" y="83646"/>
                  <a:pt x="13306" y="591646"/>
                  <a:pt x="86966" y="788919"/>
                </a:cubicBezTo>
                <a:cubicBezTo>
                  <a:pt x="160626" y="986192"/>
                  <a:pt x="373139" y="998892"/>
                  <a:pt x="442566" y="1195319"/>
                </a:cubicBezTo>
                <a:cubicBezTo>
                  <a:pt x="511993" y="1391746"/>
                  <a:pt x="489979" y="1887892"/>
                  <a:pt x="503526" y="1967479"/>
                </a:cubicBezTo>
                <a:cubicBezTo>
                  <a:pt x="517073" y="2047066"/>
                  <a:pt x="514533" y="1774439"/>
                  <a:pt x="523846" y="1672839"/>
                </a:cubicBezTo>
                <a:cubicBezTo>
                  <a:pt x="533159" y="1571239"/>
                  <a:pt x="583959" y="1494192"/>
                  <a:pt x="559406" y="1357879"/>
                </a:cubicBezTo>
                <a:cubicBezTo>
                  <a:pt x="534853" y="1221566"/>
                  <a:pt x="458653" y="1021752"/>
                  <a:pt x="376526" y="854959"/>
                </a:cubicBezTo>
                <a:cubicBezTo>
                  <a:pt x="294399" y="688166"/>
                  <a:pt x="126759" y="495972"/>
                  <a:pt x="66646" y="357119"/>
                </a:cubicBezTo>
                <a:cubicBezTo>
                  <a:pt x="6533" y="218266"/>
                  <a:pt x="-2781" y="-60288"/>
                  <a:pt x="606" y="11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A4CEF33D-19B1-4AAB-AC1C-096B82EEDD31}"/>
              </a:ext>
            </a:extLst>
          </p:cNvPr>
          <p:cNvSpPr/>
          <p:nvPr/>
        </p:nvSpPr>
        <p:spPr>
          <a:xfrm>
            <a:off x="2527250" y="4450070"/>
            <a:ext cx="677968" cy="2415256"/>
          </a:xfrm>
          <a:custGeom>
            <a:avLst/>
            <a:gdLst>
              <a:gd name="connsiteX0" fmla="*/ 165150 w 677968"/>
              <a:gd name="connsiteY0" fmla="*/ 10 h 2415256"/>
              <a:gd name="connsiteX1" fmla="*/ 114350 w 677968"/>
              <a:gd name="connsiteY1" fmla="*/ 665490 h 2415256"/>
              <a:gd name="connsiteX2" fmla="*/ 561390 w 677968"/>
              <a:gd name="connsiteY2" fmla="*/ 1483370 h 2415256"/>
              <a:gd name="connsiteX3" fmla="*/ 647750 w 677968"/>
              <a:gd name="connsiteY3" fmla="*/ 2341890 h 2415256"/>
              <a:gd name="connsiteX4" fmla="*/ 652830 w 677968"/>
              <a:gd name="connsiteY4" fmla="*/ 2245370 h 2415256"/>
              <a:gd name="connsiteX5" fmla="*/ 337870 w 677968"/>
              <a:gd name="connsiteY5" fmla="*/ 1249690 h 2415256"/>
              <a:gd name="connsiteX6" fmla="*/ 2590 w 677968"/>
              <a:gd name="connsiteY6" fmla="*/ 650250 h 2415256"/>
              <a:gd name="connsiteX7" fmla="*/ 165150 w 677968"/>
              <a:gd name="connsiteY7" fmla="*/ 10 h 241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7968" h="2415256">
                <a:moveTo>
                  <a:pt x="165150" y="10"/>
                </a:moveTo>
                <a:cubicBezTo>
                  <a:pt x="183777" y="2550"/>
                  <a:pt x="48310" y="418263"/>
                  <a:pt x="114350" y="665490"/>
                </a:cubicBezTo>
                <a:cubicBezTo>
                  <a:pt x="180390" y="912717"/>
                  <a:pt x="472490" y="1203970"/>
                  <a:pt x="561390" y="1483370"/>
                </a:cubicBezTo>
                <a:cubicBezTo>
                  <a:pt x="650290" y="1762770"/>
                  <a:pt x="632510" y="2214890"/>
                  <a:pt x="647750" y="2341890"/>
                </a:cubicBezTo>
                <a:cubicBezTo>
                  <a:pt x="662990" y="2468890"/>
                  <a:pt x="704477" y="2427403"/>
                  <a:pt x="652830" y="2245370"/>
                </a:cubicBezTo>
                <a:cubicBezTo>
                  <a:pt x="601183" y="2063337"/>
                  <a:pt x="446243" y="1515543"/>
                  <a:pt x="337870" y="1249690"/>
                </a:cubicBezTo>
                <a:cubicBezTo>
                  <a:pt x="229497" y="983837"/>
                  <a:pt x="27990" y="856836"/>
                  <a:pt x="2590" y="650250"/>
                </a:cubicBezTo>
                <a:cubicBezTo>
                  <a:pt x="-22810" y="443664"/>
                  <a:pt x="146523" y="-2530"/>
                  <a:pt x="16515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E820C5A5-AF19-4030-A455-9CF668BDE163}"/>
              </a:ext>
            </a:extLst>
          </p:cNvPr>
          <p:cNvSpPr/>
          <p:nvPr/>
        </p:nvSpPr>
        <p:spPr>
          <a:xfrm>
            <a:off x="3529806" y="6124081"/>
            <a:ext cx="979019" cy="2568411"/>
          </a:xfrm>
          <a:custGeom>
            <a:avLst/>
            <a:gdLst>
              <a:gd name="connsiteX0" fmla="*/ 324644 w 979019"/>
              <a:gd name="connsiteY0" fmla="*/ 3669 h 2568411"/>
              <a:gd name="connsiteX1" fmla="*/ 146844 w 979019"/>
              <a:gd name="connsiteY1" fmla="*/ 835519 h 2568411"/>
              <a:gd name="connsiteX2" fmla="*/ 953294 w 979019"/>
              <a:gd name="connsiteY2" fmla="*/ 2499219 h 2568411"/>
              <a:gd name="connsiteX3" fmla="*/ 794544 w 979019"/>
              <a:gd name="connsiteY3" fmla="*/ 2276969 h 2568411"/>
              <a:gd name="connsiteX4" fmla="*/ 83344 w 979019"/>
              <a:gd name="connsiteY4" fmla="*/ 1178419 h 2568411"/>
              <a:gd name="connsiteX5" fmla="*/ 38894 w 979019"/>
              <a:gd name="connsiteY5" fmla="*/ 556119 h 2568411"/>
              <a:gd name="connsiteX6" fmla="*/ 324644 w 979019"/>
              <a:gd name="connsiteY6" fmla="*/ 3669 h 256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019" h="2568411">
                <a:moveTo>
                  <a:pt x="324644" y="3669"/>
                </a:moveTo>
                <a:cubicBezTo>
                  <a:pt x="342636" y="50236"/>
                  <a:pt x="42069" y="419594"/>
                  <a:pt x="146844" y="835519"/>
                </a:cubicBezTo>
                <a:cubicBezTo>
                  <a:pt x="251619" y="1251444"/>
                  <a:pt x="845344" y="2258977"/>
                  <a:pt x="953294" y="2499219"/>
                </a:cubicBezTo>
                <a:cubicBezTo>
                  <a:pt x="1061244" y="2739461"/>
                  <a:pt x="794544" y="2276969"/>
                  <a:pt x="794544" y="2276969"/>
                </a:cubicBezTo>
                <a:cubicBezTo>
                  <a:pt x="649552" y="2056836"/>
                  <a:pt x="209286" y="1465227"/>
                  <a:pt x="83344" y="1178419"/>
                </a:cubicBezTo>
                <a:cubicBezTo>
                  <a:pt x="-42598" y="891611"/>
                  <a:pt x="1852" y="746619"/>
                  <a:pt x="38894" y="556119"/>
                </a:cubicBezTo>
                <a:cubicBezTo>
                  <a:pt x="75936" y="365619"/>
                  <a:pt x="306652" y="-42898"/>
                  <a:pt x="324644" y="3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772B670B-8D8B-424B-B5E5-44A8EB123351}"/>
              </a:ext>
            </a:extLst>
          </p:cNvPr>
          <p:cNvSpPr/>
          <p:nvPr/>
        </p:nvSpPr>
        <p:spPr>
          <a:xfrm>
            <a:off x="4279895" y="7183243"/>
            <a:ext cx="1209463" cy="586062"/>
          </a:xfrm>
          <a:custGeom>
            <a:avLst/>
            <a:gdLst>
              <a:gd name="connsiteX0" fmla="*/ 69855 w 1209463"/>
              <a:gd name="connsiteY0" fmla="*/ 49407 h 586062"/>
              <a:gd name="connsiteX1" fmla="*/ 641355 w 1209463"/>
              <a:gd name="connsiteY1" fmla="*/ 481207 h 586062"/>
              <a:gd name="connsiteX2" fmla="*/ 1206505 w 1209463"/>
              <a:gd name="connsiteY2" fmla="*/ 582807 h 586062"/>
              <a:gd name="connsiteX3" fmla="*/ 838205 w 1209463"/>
              <a:gd name="connsiteY3" fmla="*/ 544707 h 586062"/>
              <a:gd name="connsiteX4" fmla="*/ 285755 w 1209463"/>
              <a:gd name="connsiteY4" fmla="*/ 385957 h 586062"/>
              <a:gd name="connsiteX5" fmla="*/ 12705 w 1209463"/>
              <a:gd name="connsiteY5" fmla="*/ 11307 h 586062"/>
              <a:gd name="connsiteX6" fmla="*/ 44455 w 1209463"/>
              <a:gd name="connsiteY6" fmla="*/ 93857 h 586062"/>
              <a:gd name="connsiteX7" fmla="*/ 69855 w 1209463"/>
              <a:gd name="connsiteY7" fmla="*/ 49407 h 58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9463" h="586062">
                <a:moveTo>
                  <a:pt x="69855" y="49407"/>
                </a:moveTo>
                <a:cubicBezTo>
                  <a:pt x="169338" y="113965"/>
                  <a:pt x="451914" y="392307"/>
                  <a:pt x="641355" y="481207"/>
                </a:cubicBezTo>
                <a:cubicBezTo>
                  <a:pt x="830796" y="570107"/>
                  <a:pt x="1173697" y="572224"/>
                  <a:pt x="1206505" y="582807"/>
                </a:cubicBezTo>
                <a:cubicBezTo>
                  <a:pt x="1239313" y="593390"/>
                  <a:pt x="991663" y="577515"/>
                  <a:pt x="838205" y="544707"/>
                </a:cubicBezTo>
                <a:cubicBezTo>
                  <a:pt x="684747" y="511899"/>
                  <a:pt x="423338" y="474857"/>
                  <a:pt x="285755" y="385957"/>
                </a:cubicBezTo>
                <a:cubicBezTo>
                  <a:pt x="148172" y="297057"/>
                  <a:pt x="52922" y="59990"/>
                  <a:pt x="12705" y="11307"/>
                </a:cubicBezTo>
                <a:cubicBezTo>
                  <a:pt x="-27512" y="-37376"/>
                  <a:pt x="40222" y="86449"/>
                  <a:pt x="44455" y="93857"/>
                </a:cubicBezTo>
                <a:cubicBezTo>
                  <a:pt x="48688" y="101265"/>
                  <a:pt x="-29628" y="-15151"/>
                  <a:pt x="69855" y="49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846C8C96-19E8-4B0E-9A01-91B955E51725}"/>
              </a:ext>
            </a:extLst>
          </p:cNvPr>
          <p:cNvSpPr/>
          <p:nvPr/>
        </p:nvSpPr>
        <p:spPr>
          <a:xfrm>
            <a:off x="4797346" y="8182369"/>
            <a:ext cx="818577" cy="1809449"/>
          </a:xfrm>
          <a:custGeom>
            <a:avLst/>
            <a:gdLst>
              <a:gd name="connsiteX0" fmla="*/ 3254 w 818577"/>
              <a:gd name="connsiteY0" fmla="*/ 2781 h 1809449"/>
              <a:gd name="connsiteX1" fmla="*/ 644604 w 818577"/>
              <a:gd name="connsiteY1" fmla="*/ 606031 h 1809449"/>
              <a:gd name="connsiteX2" fmla="*/ 803354 w 818577"/>
              <a:gd name="connsiteY2" fmla="*/ 1761731 h 1809449"/>
              <a:gd name="connsiteX3" fmla="*/ 790654 w 818577"/>
              <a:gd name="connsiteY3" fmla="*/ 1520431 h 1809449"/>
              <a:gd name="connsiteX4" fmla="*/ 612854 w 818577"/>
              <a:gd name="connsiteY4" fmla="*/ 891781 h 1809449"/>
              <a:gd name="connsiteX5" fmla="*/ 403304 w 818577"/>
              <a:gd name="connsiteY5" fmla="*/ 402831 h 1809449"/>
              <a:gd name="connsiteX6" fmla="*/ 3254 w 818577"/>
              <a:gd name="connsiteY6" fmla="*/ 2781 h 180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8577" h="1809449">
                <a:moveTo>
                  <a:pt x="3254" y="2781"/>
                </a:moveTo>
                <a:cubicBezTo>
                  <a:pt x="43471" y="36648"/>
                  <a:pt x="511254" y="312873"/>
                  <a:pt x="644604" y="606031"/>
                </a:cubicBezTo>
                <a:cubicBezTo>
                  <a:pt x="777954" y="899189"/>
                  <a:pt x="779012" y="1609331"/>
                  <a:pt x="803354" y="1761731"/>
                </a:cubicBezTo>
                <a:cubicBezTo>
                  <a:pt x="827696" y="1914131"/>
                  <a:pt x="822404" y="1665423"/>
                  <a:pt x="790654" y="1520431"/>
                </a:cubicBezTo>
                <a:cubicBezTo>
                  <a:pt x="758904" y="1375439"/>
                  <a:pt x="677412" y="1078048"/>
                  <a:pt x="612854" y="891781"/>
                </a:cubicBezTo>
                <a:cubicBezTo>
                  <a:pt x="548296" y="705514"/>
                  <a:pt x="499612" y="553114"/>
                  <a:pt x="403304" y="402831"/>
                </a:cubicBezTo>
                <a:cubicBezTo>
                  <a:pt x="306996" y="252548"/>
                  <a:pt x="-36963" y="-31086"/>
                  <a:pt x="3254" y="2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48958678-D6C2-434E-9270-73A264986E1E}"/>
              </a:ext>
            </a:extLst>
          </p:cNvPr>
          <p:cNvSpPr/>
          <p:nvPr/>
        </p:nvSpPr>
        <p:spPr>
          <a:xfrm>
            <a:off x="3360084" y="7240490"/>
            <a:ext cx="1648788" cy="1918808"/>
          </a:xfrm>
          <a:custGeom>
            <a:avLst/>
            <a:gdLst>
              <a:gd name="connsiteX0" fmla="*/ 81616 w 1648788"/>
              <a:gd name="connsiteY0" fmla="*/ 4860 h 1918808"/>
              <a:gd name="connsiteX1" fmla="*/ 329266 w 1648788"/>
              <a:gd name="connsiteY1" fmla="*/ 792260 h 1918808"/>
              <a:gd name="connsiteX2" fmla="*/ 1580216 w 1648788"/>
              <a:gd name="connsiteY2" fmla="*/ 1859060 h 1918808"/>
              <a:gd name="connsiteX3" fmla="*/ 1396066 w 1648788"/>
              <a:gd name="connsiteY3" fmla="*/ 1719360 h 1918808"/>
              <a:gd name="connsiteX4" fmla="*/ 646766 w 1648788"/>
              <a:gd name="connsiteY4" fmla="*/ 1179610 h 1918808"/>
              <a:gd name="connsiteX5" fmla="*/ 43516 w 1648788"/>
              <a:gd name="connsiteY5" fmla="*/ 493810 h 1918808"/>
              <a:gd name="connsiteX6" fmla="*/ 81616 w 1648788"/>
              <a:gd name="connsiteY6" fmla="*/ 4860 h 1918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8788" h="1918808">
                <a:moveTo>
                  <a:pt x="81616" y="4860"/>
                </a:moveTo>
                <a:cubicBezTo>
                  <a:pt x="129241" y="54602"/>
                  <a:pt x="79499" y="483227"/>
                  <a:pt x="329266" y="792260"/>
                </a:cubicBezTo>
                <a:cubicBezTo>
                  <a:pt x="579033" y="1101293"/>
                  <a:pt x="1402416" y="1704543"/>
                  <a:pt x="1580216" y="1859060"/>
                </a:cubicBezTo>
                <a:cubicBezTo>
                  <a:pt x="1758016" y="2013577"/>
                  <a:pt x="1551641" y="1832602"/>
                  <a:pt x="1396066" y="1719360"/>
                </a:cubicBezTo>
                <a:cubicBezTo>
                  <a:pt x="1240491" y="1606118"/>
                  <a:pt x="872191" y="1383868"/>
                  <a:pt x="646766" y="1179610"/>
                </a:cubicBezTo>
                <a:cubicBezTo>
                  <a:pt x="421341" y="975352"/>
                  <a:pt x="139824" y="688543"/>
                  <a:pt x="43516" y="493810"/>
                </a:cubicBezTo>
                <a:cubicBezTo>
                  <a:pt x="-52792" y="299077"/>
                  <a:pt x="33991" y="-44882"/>
                  <a:pt x="81616" y="4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93911AB7-F3EE-4B1E-ACA9-8C1EEF0B0E3A}"/>
              </a:ext>
            </a:extLst>
          </p:cNvPr>
          <p:cNvSpPr/>
          <p:nvPr/>
        </p:nvSpPr>
        <p:spPr>
          <a:xfrm>
            <a:off x="3882162" y="6831991"/>
            <a:ext cx="1203799" cy="2720783"/>
          </a:xfrm>
          <a:custGeom>
            <a:avLst/>
            <a:gdLst>
              <a:gd name="connsiteX0" fmla="*/ 16738 w 1203799"/>
              <a:gd name="connsiteY0" fmla="*/ 609 h 2720783"/>
              <a:gd name="connsiteX1" fmla="*/ 124688 w 1203799"/>
              <a:gd name="connsiteY1" fmla="*/ 622909 h 2720783"/>
              <a:gd name="connsiteX2" fmla="*/ 893038 w 1203799"/>
              <a:gd name="connsiteY2" fmla="*/ 1537309 h 2720783"/>
              <a:gd name="connsiteX3" fmla="*/ 1185138 w 1203799"/>
              <a:gd name="connsiteY3" fmla="*/ 2648559 h 2720783"/>
              <a:gd name="connsiteX4" fmla="*/ 1147038 w 1203799"/>
              <a:gd name="connsiteY4" fmla="*/ 2521559 h 2720783"/>
              <a:gd name="connsiteX5" fmla="*/ 924788 w 1203799"/>
              <a:gd name="connsiteY5" fmla="*/ 1784959 h 2720783"/>
              <a:gd name="connsiteX6" fmla="*/ 207238 w 1203799"/>
              <a:gd name="connsiteY6" fmla="*/ 883259 h 2720783"/>
              <a:gd name="connsiteX7" fmla="*/ 23088 w 1203799"/>
              <a:gd name="connsiteY7" fmla="*/ 514959 h 2720783"/>
              <a:gd name="connsiteX8" fmla="*/ 16738 w 1203799"/>
              <a:gd name="connsiteY8" fmla="*/ 609 h 2720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3799" h="2720783">
                <a:moveTo>
                  <a:pt x="16738" y="609"/>
                </a:moveTo>
                <a:cubicBezTo>
                  <a:pt x="33671" y="18601"/>
                  <a:pt x="-21362" y="366792"/>
                  <a:pt x="124688" y="622909"/>
                </a:cubicBezTo>
                <a:cubicBezTo>
                  <a:pt x="270738" y="879026"/>
                  <a:pt x="716296" y="1199701"/>
                  <a:pt x="893038" y="1537309"/>
                </a:cubicBezTo>
                <a:cubicBezTo>
                  <a:pt x="1069780" y="1874917"/>
                  <a:pt x="1142805" y="2484517"/>
                  <a:pt x="1185138" y="2648559"/>
                </a:cubicBezTo>
                <a:cubicBezTo>
                  <a:pt x="1227471" y="2812601"/>
                  <a:pt x="1190430" y="2665492"/>
                  <a:pt x="1147038" y="2521559"/>
                </a:cubicBezTo>
                <a:cubicBezTo>
                  <a:pt x="1103646" y="2377626"/>
                  <a:pt x="1081421" y="2058009"/>
                  <a:pt x="924788" y="1784959"/>
                </a:cubicBezTo>
                <a:cubicBezTo>
                  <a:pt x="768155" y="1511909"/>
                  <a:pt x="357521" y="1094926"/>
                  <a:pt x="207238" y="883259"/>
                </a:cubicBezTo>
                <a:cubicBezTo>
                  <a:pt x="56955" y="671592"/>
                  <a:pt x="59071" y="662067"/>
                  <a:pt x="23088" y="514959"/>
                </a:cubicBezTo>
                <a:cubicBezTo>
                  <a:pt x="-12895" y="367851"/>
                  <a:pt x="-195" y="-17383"/>
                  <a:pt x="16738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EAECEE62-2D8C-4582-BA2C-F8C80F3FA214}"/>
              </a:ext>
            </a:extLst>
          </p:cNvPr>
          <p:cNvSpPr/>
          <p:nvPr/>
        </p:nvSpPr>
        <p:spPr>
          <a:xfrm>
            <a:off x="4527433" y="8876018"/>
            <a:ext cx="1055975" cy="937060"/>
          </a:xfrm>
          <a:custGeom>
            <a:avLst/>
            <a:gdLst>
              <a:gd name="connsiteX0" fmla="*/ 117 w 1055975"/>
              <a:gd name="connsiteY0" fmla="*/ 1282 h 937060"/>
              <a:gd name="connsiteX1" fmla="*/ 781167 w 1055975"/>
              <a:gd name="connsiteY1" fmla="*/ 198132 h 937060"/>
              <a:gd name="connsiteX2" fmla="*/ 1041517 w 1055975"/>
              <a:gd name="connsiteY2" fmla="*/ 922032 h 937060"/>
              <a:gd name="connsiteX3" fmla="*/ 990717 w 1055975"/>
              <a:gd name="connsiteY3" fmla="*/ 655332 h 937060"/>
              <a:gd name="connsiteX4" fmla="*/ 724017 w 1055975"/>
              <a:gd name="connsiteY4" fmla="*/ 261632 h 937060"/>
              <a:gd name="connsiteX5" fmla="*/ 117 w 1055975"/>
              <a:gd name="connsiteY5" fmla="*/ 1282 h 93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5975" h="937060">
                <a:moveTo>
                  <a:pt x="117" y="1282"/>
                </a:moveTo>
                <a:cubicBezTo>
                  <a:pt x="9642" y="-9301"/>
                  <a:pt x="607600" y="44674"/>
                  <a:pt x="781167" y="198132"/>
                </a:cubicBezTo>
                <a:cubicBezTo>
                  <a:pt x="954734" y="351590"/>
                  <a:pt x="1006592" y="845832"/>
                  <a:pt x="1041517" y="922032"/>
                </a:cubicBezTo>
                <a:cubicBezTo>
                  <a:pt x="1076442" y="998232"/>
                  <a:pt x="1043634" y="765399"/>
                  <a:pt x="990717" y="655332"/>
                </a:cubicBezTo>
                <a:cubicBezTo>
                  <a:pt x="937800" y="545265"/>
                  <a:pt x="884884" y="370640"/>
                  <a:pt x="724017" y="261632"/>
                </a:cubicBezTo>
                <a:cubicBezTo>
                  <a:pt x="563150" y="152624"/>
                  <a:pt x="-9408" y="11865"/>
                  <a:pt x="117" y="1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49276014-17D6-46D2-844A-74DB9562C58C}"/>
              </a:ext>
            </a:extLst>
          </p:cNvPr>
          <p:cNvSpPr/>
          <p:nvPr/>
        </p:nvSpPr>
        <p:spPr>
          <a:xfrm>
            <a:off x="1020607" y="4342526"/>
            <a:ext cx="1119928" cy="3169113"/>
          </a:xfrm>
          <a:custGeom>
            <a:avLst/>
            <a:gdLst>
              <a:gd name="connsiteX0" fmla="*/ 1119343 w 1119928"/>
              <a:gd name="connsiteY0" fmla="*/ 874 h 3169113"/>
              <a:gd name="connsiteX1" fmla="*/ 731993 w 1119928"/>
              <a:gd name="connsiteY1" fmla="*/ 731124 h 3169113"/>
              <a:gd name="connsiteX2" fmla="*/ 103343 w 1119928"/>
              <a:gd name="connsiteY2" fmla="*/ 1328024 h 3169113"/>
              <a:gd name="connsiteX3" fmla="*/ 8093 w 1119928"/>
              <a:gd name="connsiteY3" fmla="*/ 3048874 h 3169113"/>
              <a:gd name="connsiteX4" fmla="*/ 8093 w 1119928"/>
              <a:gd name="connsiteY4" fmla="*/ 2940924 h 3169113"/>
              <a:gd name="connsiteX5" fmla="*/ 33493 w 1119928"/>
              <a:gd name="connsiteY5" fmla="*/ 2274174 h 3169113"/>
              <a:gd name="connsiteX6" fmla="*/ 268443 w 1119928"/>
              <a:gd name="connsiteY6" fmla="*/ 1226424 h 3169113"/>
              <a:gd name="connsiteX7" fmla="*/ 649443 w 1119928"/>
              <a:gd name="connsiteY7" fmla="*/ 883524 h 3169113"/>
              <a:gd name="connsiteX8" fmla="*/ 1119343 w 1119928"/>
              <a:gd name="connsiteY8" fmla="*/ 874 h 316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9928" h="3169113">
                <a:moveTo>
                  <a:pt x="1119343" y="874"/>
                </a:moveTo>
                <a:cubicBezTo>
                  <a:pt x="1133101" y="-24526"/>
                  <a:pt x="901326" y="509932"/>
                  <a:pt x="731993" y="731124"/>
                </a:cubicBezTo>
                <a:cubicBezTo>
                  <a:pt x="562660" y="952316"/>
                  <a:pt x="223993" y="941732"/>
                  <a:pt x="103343" y="1328024"/>
                </a:cubicBezTo>
                <a:cubicBezTo>
                  <a:pt x="-17307" y="1714316"/>
                  <a:pt x="23968" y="2780057"/>
                  <a:pt x="8093" y="3048874"/>
                </a:cubicBezTo>
                <a:cubicBezTo>
                  <a:pt x="-7782" y="3317691"/>
                  <a:pt x="3860" y="3070041"/>
                  <a:pt x="8093" y="2940924"/>
                </a:cubicBezTo>
                <a:cubicBezTo>
                  <a:pt x="12326" y="2811807"/>
                  <a:pt x="-9899" y="2559924"/>
                  <a:pt x="33493" y="2274174"/>
                </a:cubicBezTo>
                <a:cubicBezTo>
                  <a:pt x="76885" y="1988424"/>
                  <a:pt x="165785" y="1458199"/>
                  <a:pt x="268443" y="1226424"/>
                </a:cubicBezTo>
                <a:cubicBezTo>
                  <a:pt x="371101" y="994649"/>
                  <a:pt x="505510" y="1087782"/>
                  <a:pt x="649443" y="883524"/>
                </a:cubicBezTo>
                <a:cubicBezTo>
                  <a:pt x="793376" y="679266"/>
                  <a:pt x="1105585" y="26274"/>
                  <a:pt x="1119343" y="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255D5650-C8D1-4CA9-8DC6-9095BC530773}"/>
              </a:ext>
            </a:extLst>
          </p:cNvPr>
          <p:cNvSpPr/>
          <p:nvPr/>
        </p:nvSpPr>
        <p:spPr>
          <a:xfrm>
            <a:off x="4751741" y="6365844"/>
            <a:ext cx="249378" cy="943539"/>
          </a:xfrm>
          <a:custGeom>
            <a:avLst/>
            <a:gdLst>
              <a:gd name="connsiteX0" fmla="*/ 17109 w 249378"/>
              <a:gd name="connsiteY0" fmla="*/ 31 h 943539"/>
              <a:gd name="connsiteX1" fmla="*/ 13934 w 249378"/>
              <a:gd name="connsiteY1" fmla="*/ 422306 h 943539"/>
              <a:gd name="connsiteX2" fmla="*/ 45684 w 249378"/>
              <a:gd name="connsiteY2" fmla="*/ 615981 h 943539"/>
              <a:gd name="connsiteX3" fmla="*/ 239359 w 249378"/>
              <a:gd name="connsiteY3" fmla="*/ 930306 h 943539"/>
              <a:gd name="connsiteX4" fmla="*/ 201259 w 249378"/>
              <a:gd name="connsiteY4" fmla="*/ 860456 h 943539"/>
              <a:gd name="connsiteX5" fmla="*/ 26634 w 249378"/>
              <a:gd name="connsiteY5" fmla="*/ 638206 h 943539"/>
              <a:gd name="connsiteX6" fmla="*/ 1234 w 249378"/>
              <a:gd name="connsiteY6" fmla="*/ 444531 h 943539"/>
              <a:gd name="connsiteX7" fmla="*/ 17109 w 249378"/>
              <a:gd name="connsiteY7" fmla="*/ 31 h 943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378" h="943539">
                <a:moveTo>
                  <a:pt x="17109" y="31"/>
                </a:moveTo>
                <a:cubicBezTo>
                  <a:pt x="19226" y="-3673"/>
                  <a:pt x="9171" y="319648"/>
                  <a:pt x="13934" y="422306"/>
                </a:cubicBezTo>
                <a:cubicBezTo>
                  <a:pt x="18697" y="524964"/>
                  <a:pt x="8113" y="531314"/>
                  <a:pt x="45684" y="615981"/>
                </a:cubicBezTo>
                <a:cubicBezTo>
                  <a:pt x="83255" y="700648"/>
                  <a:pt x="213430" y="889560"/>
                  <a:pt x="239359" y="930306"/>
                </a:cubicBezTo>
                <a:cubicBezTo>
                  <a:pt x="265288" y="971052"/>
                  <a:pt x="236713" y="909139"/>
                  <a:pt x="201259" y="860456"/>
                </a:cubicBezTo>
                <a:cubicBezTo>
                  <a:pt x="165805" y="811773"/>
                  <a:pt x="59971" y="707527"/>
                  <a:pt x="26634" y="638206"/>
                </a:cubicBezTo>
                <a:cubicBezTo>
                  <a:pt x="-6703" y="568885"/>
                  <a:pt x="7584" y="545073"/>
                  <a:pt x="1234" y="444531"/>
                </a:cubicBezTo>
                <a:cubicBezTo>
                  <a:pt x="-5116" y="343989"/>
                  <a:pt x="14992" y="3735"/>
                  <a:pt x="17109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02E94471-E548-40C9-8EF6-4FB2D495A859}"/>
              </a:ext>
            </a:extLst>
          </p:cNvPr>
          <p:cNvSpPr/>
          <p:nvPr/>
        </p:nvSpPr>
        <p:spPr>
          <a:xfrm>
            <a:off x="4834153" y="6409546"/>
            <a:ext cx="183897" cy="852548"/>
          </a:xfrm>
          <a:custGeom>
            <a:avLst/>
            <a:gdLst>
              <a:gd name="connsiteX0" fmla="*/ 52172 w 183897"/>
              <a:gd name="connsiteY0" fmla="*/ 779 h 852548"/>
              <a:gd name="connsiteX1" fmla="*/ 4547 w 183897"/>
              <a:gd name="connsiteY1" fmla="*/ 369079 h 852548"/>
              <a:gd name="connsiteX2" fmla="*/ 175997 w 183897"/>
              <a:gd name="connsiteY2" fmla="*/ 829454 h 852548"/>
              <a:gd name="connsiteX3" fmla="*/ 153772 w 183897"/>
              <a:gd name="connsiteY3" fmla="*/ 769129 h 852548"/>
              <a:gd name="connsiteX4" fmla="*/ 141072 w 183897"/>
              <a:gd name="connsiteY4" fmla="*/ 642129 h 852548"/>
              <a:gd name="connsiteX5" fmla="*/ 80747 w 183897"/>
              <a:gd name="connsiteY5" fmla="*/ 467504 h 852548"/>
              <a:gd name="connsiteX6" fmla="*/ 52172 w 183897"/>
              <a:gd name="connsiteY6" fmla="*/ 779 h 852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897" h="852548">
                <a:moveTo>
                  <a:pt x="52172" y="779"/>
                </a:moveTo>
                <a:cubicBezTo>
                  <a:pt x="39472" y="-15625"/>
                  <a:pt x="-16090" y="230967"/>
                  <a:pt x="4547" y="369079"/>
                </a:cubicBezTo>
                <a:cubicBezTo>
                  <a:pt x="25184" y="507191"/>
                  <a:pt x="151126" y="762779"/>
                  <a:pt x="175997" y="829454"/>
                </a:cubicBezTo>
                <a:cubicBezTo>
                  <a:pt x="200868" y="896129"/>
                  <a:pt x="159593" y="800350"/>
                  <a:pt x="153772" y="769129"/>
                </a:cubicBezTo>
                <a:cubicBezTo>
                  <a:pt x="147951" y="737908"/>
                  <a:pt x="153243" y="692400"/>
                  <a:pt x="141072" y="642129"/>
                </a:cubicBezTo>
                <a:cubicBezTo>
                  <a:pt x="128901" y="591858"/>
                  <a:pt x="92918" y="572279"/>
                  <a:pt x="80747" y="467504"/>
                </a:cubicBezTo>
                <a:cubicBezTo>
                  <a:pt x="68576" y="362729"/>
                  <a:pt x="64872" y="17183"/>
                  <a:pt x="52172" y="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7BB5C86C-89AE-4FC5-AB4D-59C1D4E16D7C}"/>
              </a:ext>
            </a:extLst>
          </p:cNvPr>
          <p:cNvSpPr/>
          <p:nvPr/>
        </p:nvSpPr>
        <p:spPr>
          <a:xfrm>
            <a:off x="5044460" y="6375581"/>
            <a:ext cx="292965" cy="438556"/>
          </a:xfrm>
          <a:custGeom>
            <a:avLst/>
            <a:gdLst>
              <a:gd name="connsiteX0" fmla="*/ 99040 w 292965"/>
              <a:gd name="connsiteY0" fmla="*/ 37919 h 438556"/>
              <a:gd name="connsiteX1" fmla="*/ 251440 w 292965"/>
              <a:gd name="connsiteY1" fmla="*/ 352244 h 438556"/>
              <a:gd name="connsiteX2" fmla="*/ 292715 w 292965"/>
              <a:gd name="connsiteY2" fmla="*/ 437969 h 438556"/>
              <a:gd name="connsiteX3" fmla="*/ 238740 w 292965"/>
              <a:gd name="connsiteY3" fmla="*/ 323669 h 438556"/>
              <a:gd name="connsiteX4" fmla="*/ 114915 w 292965"/>
              <a:gd name="connsiteY4" fmla="*/ 247469 h 438556"/>
              <a:gd name="connsiteX5" fmla="*/ 57765 w 292965"/>
              <a:gd name="connsiteY5" fmla="*/ 114119 h 438556"/>
              <a:gd name="connsiteX6" fmla="*/ 615 w 292965"/>
              <a:gd name="connsiteY6" fmla="*/ 15694 h 438556"/>
              <a:gd name="connsiteX7" fmla="*/ 99040 w 292965"/>
              <a:gd name="connsiteY7" fmla="*/ 37919 h 43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965" h="438556">
                <a:moveTo>
                  <a:pt x="99040" y="37919"/>
                </a:moveTo>
                <a:cubicBezTo>
                  <a:pt x="140844" y="94011"/>
                  <a:pt x="219161" y="285569"/>
                  <a:pt x="251440" y="352244"/>
                </a:cubicBezTo>
                <a:cubicBezTo>
                  <a:pt x="283719" y="418919"/>
                  <a:pt x="294832" y="442731"/>
                  <a:pt x="292715" y="437969"/>
                </a:cubicBezTo>
                <a:cubicBezTo>
                  <a:pt x="290598" y="433207"/>
                  <a:pt x="268373" y="355419"/>
                  <a:pt x="238740" y="323669"/>
                </a:cubicBezTo>
                <a:cubicBezTo>
                  <a:pt x="209107" y="291919"/>
                  <a:pt x="145078" y="282394"/>
                  <a:pt x="114915" y="247469"/>
                </a:cubicBezTo>
                <a:cubicBezTo>
                  <a:pt x="84752" y="212544"/>
                  <a:pt x="76815" y="152748"/>
                  <a:pt x="57765" y="114119"/>
                </a:cubicBezTo>
                <a:cubicBezTo>
                  <a:pt x="38715" y="75490"/>
                  <a:pt x="-5735" y="31040"/>
                  <a:pt x="615" y="15694"/>
                </a:cubicBezTo>
                <a:cubicBezTo>
                  <a:pt x="6965" y="348"/>
                  <a:pt x="57236" y="-18173"/>
                  <a:pt x="99040" y="37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14F199F6-7A97-4C27-9F58-3B12E5101FFC}"/>
              </a:ext>
            </a:extLst>
          </p:cNvPr>
          <p:cNvSpPr/>
          <p:nvPr/>
        </p:nvSpPr>
        <p:spPr>
          <a:xfrm>
            <a:off x="5241340" y="6352143"/>
            <a:ext cx="137102" cy="443199"/>
          </a:xfrm>
          <a:custGeom>
            <a:avLst/>
            <a:gdLst>
              <a:gd name="connsiteX0" fmla="*/ 16460 w 137102"/>
              <a:gd name="connsiteY0" fmla="*/ 7382 h 443199"/>
              <a:gd name="connsiteX1" fmla="*/ 127585 w 137102"/>
              <a:gd name="connsiteY1" fmla="*/ 334407 h 443199"/>
              <a:gd name="connsiteX2" fmla="*/ 130760 w 137102"/>
              <a:gd name="connsiteY2" fmla="*/ 442357 h 443199"/>
              <a:gd name="connsiteX3" fmla="*/ 124410 w 137102"/>
              <a:gd name="connsiteY3" fmla="*/ 372507 h 443199"/>
              <a:gd name="connsiteX4" fmla="*/ 29160 w 137102"/>
              <a:gd name="connsiteY4" fmla="*/ 166132 h 443199"/>
              <a:gd name="connsiteX5" fmla="*/ 3760 w 137102"/>
              <a:gd name="connsiteY5" fmla="*/ 108982 h 443199"/>
              <a:gd name="connsiteX6" fmla="*/ 16460 w 137102"/>
              <a:gd name="connsiteY6" fmla="*/ 7382 h 44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02" h="443199">
                <a:moveTo>
                  <a:pt x="16460" y="7382"/>
                </a:moveTo>
                <a:cubicBezTo>
                  <a:pt x="37098" y="44953"/>
                  <a:pt x="108535" y="261911"/>
                  <a:pt x="127585" y="334407"/>
                </a:cubicBezTo>
                <a:cubicBezTo>
                  <a:pt x="146635" y="406903"/>
                  <a:pt x="131289" y="436007"/>
                  <a:pt x="130760" y="442357"/>
                </a:cubicBezTo>
                <a:cubicBezTo>
                  <a:pt x="130231" y="448707"/>
                  <a:pt x="141343" y="418544"/>
                  <a:pt x="124410" y="372507"/>
                </a:cubicBezTo>
                <a:cubicBezTo>
                  <a:pt x="107477" y="326470"/>
                  <a:pt x="49268" y="210053"/>
                  <a:pt x="29160" y="166132"/>
                </a:cubicBezTo>
                <a:cubicBezTo>
                  <a:pt x="9052" y="122211"/>
                  <a:pt x="9052" y="131207"/>
                  <a:pt x="3760" y="108982"/>
                </a:cubicBezTo>
                <a:cubicBezTo>
                  <a:pt x="-1532" y="86757"/>
                  <a:pt x="-4178" y="-30189"/>
                  <a:pt x="16460" y="7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204A5A35-B970-4C07-A035-660174C341CA}"/>
              </a:ext>
            </a:extLst>
          </p:cNvPr>
          <p:cNvSpPr/>
          <p:nvPr/>
        </p:nvSpPr>
        <p:spPr>
          <a:xfrm>
            <a:off x="4254442" y="7134181"/>
            <a:ext cx="974842" cy="159095"/>
          </a:xfrm>
          <a:custGeom>
            <a:avLst/>
            <a:gdLst>
              <a:gd name="connsiteX0" fmla="*/ 3233 w 974842"/>
              <a:gd name="connsiteY0" fmla="*/ 44 h 159095"/>
              <a:gd name="connsiteX1" fmla="*/ 730308 w 974842"/>
              <a:gd name="connsiteY1" fmla="*/ 152444 h 159095"/>
              <a:gd name="connsiteX2" fmla="*/ 974783 w 974842"/>
              <a:gd name="connsiteY2" fmla="*/ 130219 h 159095"/>
              <a:gd name="connsiteX3" fmla="*/ 714433 w 974842"/>
              <a:gd name="connsiteY3" fmla="*/ 158794 h 159095"/>
              <a:gd name="connsiteX4" fmla="*/ 473133 w 974842"/>
              <a:gd name="connsiteY4" fmla="*/ 136569 h 159095"/>
              <a:gd name="connsiteX5" fmla="*/ 3233 w 974842"/>
              <a:gd name="connsiteY5" fmla="*/ 44 h 15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842" h="159095">
                <a:moveTo>
                  <a:pt x="3233" y="44"/>
                </a:moveTo>
                <a:cubicBezTo>
                  <a:pt x="46095" y="2690"/>
                  <a:pt x="568383" y="130748"/>
                  <a:pt x="730308" y="152444"/>
                </a:cubicBezTo>
                <a:cubicBezTo>
                  <a:pt x="892233" y="174140"/>
                  <a:pt x="977429" y="129161"/>
                  <a:pt x="974783" y="130219"/>
                </a:cubicBezTo>
                <a:cubicBezTo>
                  <a:pt x="972137" y="131277"/>
                  <a:pt x="798041" y="157736"/>
                  <a:pt x="714433" y="158794"/>
                </a:cubicBezTo>
                <a:cubicBezTo>
                  <a:pt x="630825" y="159852"/>
                  <a:pt x="590608" y="159323"/>
                  <a:pt x="473133" y="136569"/>
                </a:cubicBezTo>
                <a:cubicBezTo>
                  <a:pt x="355658" y="113815"/>
                  <a:pt x="-39629" y="-2602"/>
                  <a:pt x="3233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C2F35878-2C01-4DAB-9239-3632C463CB65}"/>
              </a:ext>
            </a:extLst>
          </p:cNvPr>
          <p:cNvSpPr/>
          <p:nvPr/>
        </p:nvSpPr>
        <p:spPr>
          <a:xfrm>
            <a:off x="4919608" y="6988110"/>
            <a:ext cx="312792" cy="305258"/>
          </a:xfrm>
          <a:custGeom>
            <a:avLst/>
            <a:gdLst>
              <a:gd name="connsiteX0" fmla="*/ 55 w 312792"/>
              <a:gd name="connsiteY0" fmla="*/ 65 h 305258"/>
              <a:gd name="connsiteX1" fmla="*/ 109592 w 312792"/>
              <a:gd name="connsiteY1" fmla="*/ 246128 h 305258"/>
              <a:gd name="connsiteX2" fmla="*/ 222305 w 312792"/>
              <a:gd name="connsiteY2" fmla="*/ 292165 h 305258"/>
              <a:gd name="connsiteX3" fmla="*/ 312792 w 312792"/>
              <a:gd name="connsiteY3" fmla="*/ 304865 h 305258"/>
              <a:gd name="connsiteX4" fmla="*/ 222305 w 312792"/>
              <a:gd name="connsiteY4" fmla="*/ 281053 h 305258"/>
              <a:gd name="connsiteX5" fmla="*/ 123880 w 312792"/>
              <a:gd name="connsiteY5" fmla="*/ 222315 h 305258"/>
              <a:gd name="connsiteX6" fmla="*/ 55 w 312792"/>
              <a:gd name="connsiteY6" fmla="*/ 65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792" h="305258">
                <a:moveTo>
                  <a:pt x="55" y="65"/>
                </a:moveTo>
                <a:cubicBezTo>
                  <a:pt x="-2326" y="4034"/>
                  <a:pt x="72550" y="197445"/>
                  <a:pt x="109592" y="246128"/>
                </a:cubicBezTo>
                <a:cubicBezTo>
                  <a:pt x="146634" y="294811"/>
                  <a:pt x="188438" y="282376"/>
                  <a:pt x="222305" y="292165"/>
                </a:cubicBezTo>
                <a:cubicBezTo>
                  <a:pt x="256172" y="301954"/>
                  <a:pt x="312792" y="306717"/>
                  <a:pt x="312792" y="304865"/>
                </a:cubicBezTo>
                <a:cubicBezTo>
                  <a:pt x="312792" y="303013"/>
                  <a:pt x="253790" y="294811"/>
                  <a:pt x="222305" y="281053"/>
                </a:cubicBezTo>
                <a:cubicBezTo>
                  <a:pt x="190820" y="267295"/>
                  <a:pt x="160657" y="269940"/>
                  <a:pt x="123880" y="222315"/>
                </a:cubicBezTo>
                <a:cubicBezTo>
                  <a:pt x="87103" y="174690"/>
                  <a:pt x="2436" y="-3904"/>
                  <a:pt x="55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EB0EB02E-C6C1-46AC-A399-FFC11FDEC911}"/>
              </a:ext>
            </a:extLst>
          </p:cNvPr>
          <p:cNvSpPr/>
          <p:nvPr/>
        </p:nvSpPr>
        <p:spPr>
          <a:xfrm>
            <a:off x="4871723" y="6918084"/>
            <a:ext cx="314700" cy="362216"/>
          </a:xfrm>
          <a:custGeom>
            <a:avLst/>
            <a:gdLst>
              <a:gd name="connsiteX0" fmla="*/ 315 w 314700"/>
              <a:gd name="connsiteY0" fmla="*/ 241 h 362216"/>
              <a:gd name="connsiteX1" fmla="*/ 108265 w 314700"/>
              <a:gd name="connsiteY1" fmla="*/ 312979 h 362216"/>
              <a:gd name="connsiteX2" fmla="*/ 140015 w 314700"/>
              <a:gd name="connsiteY2" fmla="*/ 335204 h 362216"/>
              <a:gd name="connsiteX3" fmla="*/ 314640 w 314700"/>
              <a:gd name="connsiteY3" fmla="*/ 362191 h 362216"/>
              <a:gd name="connsiteX4" fmla="*/ 119377 w 314700"/>
              <a:gd name="connsiteY4" fmla="*/ 338379 h 362216"/>
              <a:gd name="connsiteX5" fmla="*/ 76515 w 314700"/>
              <a:gd name="connsiteY5" fmla="*/ 262179 h 362216"/>
              <a:gd name="connsiteX6" fmla="*/ 315 w 314700"/>
              <a:gd name="connsiteY6" fmla="*/ 241 h 36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700" h="362216">
                <a:moveTo>
                  <a:pt x="315" y="241"/>
                </a:moveTo>
                <a:cubicBezTo>
                  <a:pt x="5607" y="8708"/>
                  <a:pt x="84982" y="257152"/>
                  <a:pt x="108265" y="312979"/>
                </a:cubicBezTo>
                <a:cubicBezTo>
                  <a:pt x="131548" y="368806"/>
                  <a:pt x="105619" y="327002"/>
                  <a:pt x="140015" y="335204"/>
                </a:cubicBezTo>
                <a:cubicBezTo>
                  <a:pt x="174411" y="343406"/>
                  <a:pt x="318080" y="361662"/>
                  <a:pt x="314640" y="362191"/>
                </a:cubicBezTo>
                <a:cubicBezTo>
                  <a:pt x="311200" y="362720"/>
                  <a:pt x="159065" y="355048"/>
                  <a:pt x="119377" y="338379"/>
                </a:cubicBezTo>
                <a:cubicBezTo>
                  <a:pt x="79690" y="321710"/>
                  <a:pt x="95300" y="315890"/>
                  <a:pt x="76515" y="262179"/>
                </a:cubicBezTo>
                <a:cubicBezTo>
                  <a:pt x="57730" y="208469"/>
                  <a:pt x="-4977" y="-8226"/>
                  <a:pt x="315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C8492017-EFFA-42B3-B99E-2B4744A90336}"/>
              </a:ext>
            </a:extLst>
          </p:cNvPr>
          <p:cNvSpPr/>
          <p:nvPr/>
        </p:nvSpPr>
        <p:spPr>
          <a:xfrm>
            <a:off x="5193150" y="7269433"/>
            <a:ext cx="271044" cy="1094411"/>
          </a:xfrm>
          <a:custGeom>
            <a:avLst/>
            <a:gdLst>
              <a:gd name="connsiteX0" fmla="*/ 1150 w 271044"/>
              <a:gd name="connsiteY0" fmla="*/ 1317 h 1094411"/>
              <a:gd name="connsiteX1" fmla="*/ 150375 w 271044"/>
              <a:gd name="connsiteY1" fmla="*/ 477567 h 1094411"/>
              <a:gd name="connsiteX2" fmla="*/ 210700 w 271044"/>
              <a:gd name="connsiteY2" fmla="*/ 614092 h 1094411"/>
              <a:gd name="connsiteX3" fmla="*/ 271025 w 271044"/>
              <a:gd name="connsiteY3" fmla="*/ 1093517 h 1094411"/>
              <a:gd name="connsiteX4" fmla="*/ 204350 w 271044"/>
              <a:gd name="connsiteY4" fmla="*/ 728392 h 1094411"/>
              <a:gd name="connsiteX5" fmla="*/ 140850 w 271044"/>
              <a:gd name="connsiteY5" fmla="*/ 531542 h 1094411"/>
              <a:gd name="connsiteX6" fmla="*/ 83700 w 271044"/>
              <a:gd name="connsiteY6" fmla="*/ 341042 h 1094411"/>
              <a:gd name="connsiteX7" fmla="*/ 1150 w 271044"/>
              <a:gd name="connsiteY7" fmla="*/ 1317 h 109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044" h="1094411">
                <a:moveTo>
                  <a:pt x="1150" y="1317"/>
                </a:moveTo>
                <a:cubicBezTo>
                  <a:pt x="12262" y="24071"/>
                  <a:pt x="115450" y="375438"/>
                  <a:pt x="150375" y="477567"/>
                </a:cubicBezTo>
                <a:cubicBezTo>
                  <a:pt x="185300" y="579696"/>
                  <a:pt x="190592" y="511434"/>
                  <a:pt x="210700" y="614092"/>
                </a:cubicBezTo>
                <a:cubicBezTo>
                  <a:pt x="230808" y="716750"/>
                  <a:pt x="272083" y="1074467"/>
                  <a:pt x="271025" y="1093517"/>
                </a:cubicBezTo>
                <a:cubicBezTo>
                  <a:pt x="269967" y="1112567"/>
                  <a:pt x="226046" y="822055"/>
                  <a:pt x="204350" y="728392"/>
                </a:cubicBezTo>
                <a:cubicBezTo>
                  <a:pt x="182654" y="634730"/>
                  <a:pt x="160958" y="596100"/>
                  <a:pt x="140850" y="531542"/>
                </a:cubicBezTo>
                <a:cubicBezTo>
                  <a:pt x="120742" y="466984"/>
                  <a:pt x="104867" y="425180"/>
                  <a:pt x="83700" y="341042"/>
                </a:cubicBezTo>
                <a:cubicBezTo>
                  <a:pt x="62533" y="256905"/>
                  <a:pt x="-9962" y="-21437"/>
                  <a:pt x="1150" y="1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C17F8228-BBFE-44DE-8A10-E83032C4D7B7}"/>
              </a:ext>
            </a:extLst>
          </p:cNvPr>
          <p:cNvSpPr/>
          <p:nvPr/>
        </p:nvSpPr>
        <p:spPr>
          <a:xfrm>
            <a:off x="5405812" y="7787336"/>
            <a:ext cx="962793" cy="2013678"/>
          </a:xfrm>
          <a:custGeom>
            <a:avLst/>
            <a:gdLst>
              <a:gd name="connsiteX0" fmla="*/ 155 w 962793"/>
              <a:gd name="connsiteY0" fmla="*/ 1997 h 2013678"/>
              <a:gd name="connsiteX1" fmla="*/ 542021 w 962793"/>
              <a:gd name="connsiteY1" fmla="*/ 1077264 h 2013678"/>
              <a:gd name="connsiteX2" fmla="*/ 766388 w 962793"/>
              <a:gd name="connsiteY2" fmla="*/ 1589497 h 2013678"/>
              <a:gd name="connsiteX3" fmla="*/ 961121 w 962793"/>
              <a:gd name="connsiteY3" fmla="*/ 2012831 h 2013678"/>
              <a:gd name="connsiteX4" fmla="*/ 846821 w 962793"/>
              <a:gd name="connsiteY4" fmla="*/ 1682631 h 2013678"/>
              <a:gd name="connsiteX5" fmla="*/ 613988 w 962793"/>
              <a:gd name="connsiteY5" fmla="*/ 1144997 h 2013678"/>
              <a:gd name="connsiteX6" fmla="*/ 486988 w 962793"/>
              <a:gd name="connsiteY6" fmla="*/ 819031 h 2013678"/>
              <a:gd name="connsiteX7" fmla="*/ 155 w 962793"/>
              <a:gd name="connsiteY7" fmla="*/ 1997 h 201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2793" h="2013678">
                <a:moveTo>
                  <a:pt x="155" y="1997"/>
                </a:moveTo>
                <a:cubicBezTo>
                  <a:pt x="9327" y="45036"/>
                  <a:pt x="414316" y="812681"/>
                  <a:pt x="542021" y="1077264"/>
                </a:cubicBezTo>
                <a:cubicBezTo>
                  <a:pt x="669726" y="1341847"/>
                  <a:pt x="696538" y="1433569"/>
                  <a:pt x="766388" y="1589497"/>
                </a:cubicBezTo>
                <a:cubicBezTo>
                  <a:pt x="836238" y="1745425"/>
                  <a:pt x="947715" y="1997309"/>
                  <a:pt x="961121" y="2012831"/>
                </a:cubicBezTo>
                <a:cubicBezTo>
                  <a:pt x="974527" y="2028353"/>
                  <a:pt x="904677" y="1827270"/>
                  <a:pt x="846821" y="1682631"/>
                </a:cubicBezTo>
                <a:cubicBezTo>
                  <a:pt x="788965" y="1537992"/>
                  <a:pt x="673960" y="1288930"/>
                  <a:pt x="613988" y="1144997"/>
                </a:cubicBezTo>
                <a:cubicBezTo>
                  <a:pt x="554016" y="1001064"/>
                  <a:pt x="584355" y="1014470"/>
                  <a:pt x="486988" y="819031"/>
                </a:cubicBezTo>
                <a:cubicBezTo>
                  <a:pt x="389621" y="623592"/>
                  <a:pt x="-9017" y="-41042"/>
                  <a:pt x="155" y="1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C0270C15-9006-4393-A93B-3B624634D6C6}"/>
              </a:ext>
            </a:extLst>
          </p:cNvPr>
          <p:cNvSpPr/>
          <p:nvPr/>
        </p:nvSpPr>
        <p:spPr>
          <a:xfrm>
            <a:off x="2047308" y="5779886"/>
            <a:ext cx="302440" cy="436524"/>
          </a:xfrm>
          <a:custGeom>
            <a:avLst/>
            <a:gdLst>
              <a:gd name="connsiteX0" fmla="*/ 300075 w 302440"/>
              <a:gd name="connsiteY0" fmla="*/ 731 h 436524"/>
              <a:gd name="connsiteX1" fmla="*/ 24909 w 302440"/>
              <a:gd name="connsiteY1" fmla="*/ 405014 h 436524"/>
              <a:gd name="connsiteX2" fmla="*/ 27025 w 302440"/>
              <a:gd name="connsiteY2" fmla="*/ 398664 h 436524"/>
              <a:gd name="connsiteX3" fmla="*/ 149792 w 302440"/>
              <a:gd name="connsiteY3" fmla="*/ 307647 h 436524"/>
              <a:gd name="connsiteX4" fmla="*/ 300075 w 302440"/>
              <a:gd name="connsiteY4" fmla="*/ 731 h 436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440" h="436524">
                <a:moveTo>
                  <a:pt x="300075" y="731"/>
                </a:moveTo>
                <a:cubicBezTo>
                  <a:pt x="279261" y="16959"/>
                  <a:pt x="24909" y="405014"/>
                  <a:pt x="24909" y="405014"/>
                </a:cubicBezTo>
                <a:cubicBezTo>
                  <a:pt x="-20599" y="471336"/>
                  <a:pt x="6211" y="414892"/>
                  <a:pt x="27025" y="398664"/>
                </a:cubicBezTo>
                <a:cubicBezTo>
                  <a:pt x="47839" y="382436"/>
                  <a:pt x="100756" y="372205"/>
                  <a:pt x="149792" y="307647"/>
                </a:cubicBezTo>
                <a:cubicBezTo>
                  <a:pt x="198828" y="243089"/>
                  <a:pt x="320889" y="-15497"/>
                  <a:pt x="300075" y="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88875564-B4AF-43AA-A2E2-12DBD1580555}"/>
              </a:ext>
            </a:extLst>
          </p:cNvPr>
          <p:cNvSpPr/>
          <p:nvPr/>
        </p:nvSpPr>
        <p:spPr>
          <a:xfrm>
            <a:off x="2108164" y="6181076"/>
            <a:ext cx="673072" cy="804358"/>
          </a:xfrm>
          <a:custGeom>
            <a:avLst/>
            <a:gdLst>
              <a:gd name="connsiteX0" fmla="*/ 36 w 673072"/>
              <a:gd name="connsiteY0" fmla="*/ 3824 h 804358"/>
              <a:gd name="connsiteX1" fmla="*/ 234986 w 673072"/>
              <a:gd name="connsiteY1" fmla="*/ 310741 h 804358"/>
              <a:gd name="connsiteX2" fmla="*/ 465703 w 673072"/>
              <a:gd name="connsiteY2" fmla="*/ 520291 h 804358"/>
              <a:gd name="connsiteX3" fmla="*/ 664669 w 673072"/>
              <a:gd name="connsiteY3" fmla="*/ 799691 h 804358"/>
              <a:gd name="connsiteX4" fmla="*/ 605403 w 673072"/>
              <a:gd name="connsiteY4" fmla="*/ 668457 h 804358"/>
              <a:gd name="connsiteX5" fmla="*/ 330236 w 673072"/>
              <a:gd name="connsiteY5" fmla="*/ 329791 h 804358"/>
              <a:gd name="connsiteX6" fmla="*/ 218053 w 673072"/>
              <a:gd name="connsiteY6" fmla="*/ 151991 h 804358"/>
              <a:gd name="connsiteX7" fmla="*/ 36 w 673072"/>
              <a:gd name="connsiteY7" fmla="*/ 3824 h 80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3072" h="804358">
                <a:moveTo>
                  <a:pt x="36" y="3824"/>
                </a:moveTo>
                <a:cubicBezTo>
                  <a:pt x="2858" y="30282"/>
                  <a:pt x="157375" y="224663"/>
                  <a:pt x="234986" y="310741"/>
                </a:cubicBezTo>
                <a:cubicBezTo>
                  <a:pt x="312597" y="396819"/>
                  <a:pt x="394089" y="438799"/>
                  <a:pt x="465703" y="520291"/>
                </a:cubicBezTo>
                <a:cubicBezTo>
                  <a:pt x="537317" y="601783"/>
                  <a:pt x="641386" y="774997"/>
                  <a:pt x="664669" y="799691"/>
                </a:cubicBezTo>
                <a:cubicBezTo>
                  <a:pt x="687952" y="824385"/>
                  <a:pt x="661142" y="746774"/>
                  <a:pt x="605403" y="668457"/>
                </a:cubicBezTo>
                <a:cubicBezTo>
                  <a:pt x="549664" y="590140"/>
                  <a:pt x="394794" y="415869"/>
                  <a:pt x="330236" y="329791"/>
                </a:cubicBezTo>
                <a:cubicBezTo>
                  <a:pt x="265678" y="243713"/>
                  <a:pt x="275908" y="209141"/>
                  <a:pt x="218053" y="151991"/>
                </a:cubicBezTo>
                <a:cubicBezTo>
                  <a:pt x="160198" y="94841"/>
                  <a:pt x="-2786" y="-22634"/>
                  <a:pt x="36" y="3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B1C51BCC-A3CC-4607-A160-6653C1899EF6}"/>
              </a:ext>
            </a:extLst>
          </p:cNvPr>
          <p:cNvSpPr/>
          <p:nvPr/>
        </p:nvSpPr>
        <p:spPr>
          <a:xfrm>
            <a:off x="881675" y="6171485"/>
            <a:ext cx="1205368" cy="1433015"/>
          </a:xfrm>
          <a:custGeom>
            <a:avLst/>
            <a:gdLst>
              <a:gd name="connsiteX0" fmla="*/ 1205358 w 1205368"/>
              <a:gd name="connsiteY0" fmla="*/ 715 h 1433015"/>
              <a:gd name="connsiteX1" fmla="*/ 705825 w 1205368"/>
              <a:gd name="connsiteY1" fmla="*/ 504482 h 1433015"/>
              <a:gd name="connsiteX2" fmla="*/ 11558 w 1205368"/>
              <a:gd name="connsiteY2" fmla="*/ 1401948 h 1433015"/>
              <a:gd name="connsiteX3" fmla="*/ 303658 w 1205368"/>
              <a:gd name="connsiteY3" fmla="*/ 1169115 h 1433015"/>
              <a:gd name="connsiteX4" fmla="*/ 718525 w 1205368"/>
              <a:gd name="connsiteY4" fmla="*/ 606082 h 1433015"/>
              <a:gd name="connsiteX5" fmla="*/ 1205358 w 1205368"/>
              <a:gd name="connsiteY5" fmla="*/ 715 h 143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5368" h="1433015">
                <a:moveTo>
                  <a:pt x="1205358" y="715"/>
                </a:moveTo>
                <a:cubicBezTo>
                  <a:pt x="1203241" y="-16218"/>
                  <a:pt x="904792" y="270943"/>
                  <a:pt x="705825" y="504482"/>
                </a:cubicBezTo>
                <a:cubicBezTo>
                  <a:pt x="506858" y="738021"/>
                  <a:pt x="78586" y="1291176"/>
                  <a:pt x="11558" y="1401948"/>
                </a:cubicBezTo>
                <a:cubicBezTo>
                  <a:pt x="-55470" y="1512720"/>
                  <a:pt x="185830" y="1301759"/>
                  <a:pt x="303658" y="1169115"/>
                </a:cubicBezTo>
                <a:cubicBezTo>
                  <a:pt x="421486" y="1036471"/>
                  <a:pt x="561186" y="800815"/>
                  <a:pt x="718525" y="606082"/>
                </a:cubicBezTo>
                <a:cubicBezTo>
                  <a:pt x="875864" y="411349"/>
                  <a:pt x="1207475" y="17648"/>
                  <a:pt x="1205358" y="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511AC246-CE39-4301-A8CD-B5D11FFB6526}"/>
              </a:ext>
            </a:extLst>
          </p:cNvPr>
          <p:cNvSpPr/>
          <p:nvPr/>
        </p:nvSpPr>
        <p:spPr>
          <a:xfrm>
            <a:off x="816492" y="7276482"/>
            <a:ext cx="1995825" cy="525628"/>
          </a:xfrm>
          <a:custGeom>
            <a:avLst/>
            <a:gdLst>
              <a:gd name="connsiteX0" fmla="*/ 12183 w 1995825"/>
              <a:gd name="connsiteY0" fmla="*/ 394318 h 525628"/>
              <a:gd name="connsiteX1" fmla="*/ 377308 w 1995825"/>
              <a:gd name="connsiteY1" fmla="*/ 86343 h 525628"/>
              <a:gd name="connsiteX2" fmla="*/ 958333 w 1995825"/>
              <a:gd name="connsiteY2" fmla="*/ 10143 h 525628"/>
              <a:gd name="connsiteX3" fmla="*/ 1542533 w 1995825"/>
              <a:gd name="connsiteY3" fmla="*/ 270493 h 525628"/>
              <a:gd name="connsiteX4" fmla="*/ 1990208 w 1995825"/>
              <a:gd name="connsiteY4" fmla="*/ 521318 h 525628"/>
              <a:gd name="connsiteX5" fmla="*/ 1806058 w 1995825"/>
              <a:gd name="connsiteY5" fmla="*/ 435593 h 525628"/>
              <a:gd name="connsiteX6" fmla="*/ 1145658 w 1995825"/>
              <a:gd name="connsiteY6" fmla="*/ 124443 h 525628"/>
              <a:gd name="connsiteX7" fmla="*/ 821808 w 1995825"/>
              <a:gd name="connsiteY7" fmla="*/ 64118 h 525628"/>
              <a:gd name="connsiteX8" fmla="*/ 12183 w 1995825"/>
              <a:gd name="connsiteY8" fmla="*/ 394318 h 52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5825" h="525628">
                <a:moveTo>
                  <a:pt x="12183" y="394318"/>
                </a:moveTo>
                <a:cubicBezTo>
                  <a:pt x="-61900" y="398022"/>
                  <a:pt x="219617" y="150372"/>
                  <a:pt x="377308" y="86343"/>
                </a:cubicBezTo>
                <a:cubicBezTo>
                  <a:pt x="534999" y="22314"/>
                  <a:pt x="764129" y="-20549"/>
                  <a:pt x="958333" y="10143"/>
                </a:cubicBezTo>
                <a:cubicBezTo>
                  <a:pt x="1152537" y="40835"/>
                  <a:pt x="1370554" y="185297"/>
                  <a:pt x="1542533" y="270493"/>
                </a:cubicBezTo>
                <a:cubicBezTo>
                  <a:pt x="1714512" y="355689"/>
                  <a:pt x="1946287" y="493801"/>
                  <a:pt x="1990208" y="521318"/>
                </a:cubicBezTo>
                <a:cubicBezTo>
                  <a:pt x="2034129" y="548835"/>
                  <a:pt x="1806058" y="435593"/>
                  <a:pt x="1806058" y="435593"/>
                </a:cubicBezTo>
                <a:cubicBezTo>
                  <a:pt x="1665300" y="369447"/>
                  <a:pt x="1309700" y="186355"/>
                  <a:pt x="1145658" y="124443"/>
                </a:cubicBezTo>
                <a:cubicBezTo>
                  <a:pt x="981616" y="62531"/>
                  <a:pt x="1007016" y="20197"/>
                  <a:pt x="821808" y="64118"/>
                </a:cubicBezTo>
                <a:cubicBezTo>
                  <a:pt x="636600" y="108039"/>
                  <a:pt x="86266" y="390614"/>
                  <a:pt x="12183" y="394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B72E132C-CE8D-414C-B15F-70B972962C3F}"/>
              </a:ext>
            </a:extLst>
          </p:cNvPr>
          <p:cNvSpPr/>
          <p:nvPr/>
        </p:nvSpPr>
        <p:spPr>
          <a:xfrm>
            <a:off x="511226" y="7652718"/>
            <a:ext cx="363910" cy="2501213"/>
          </a:xfrm>
          <a:custGeom>
            <a:avLst/>
            <a:gdLst>
              <a:gd name="connsiteX0" fmla="*/ 333324 w 363910"/>
              <a:gd name="connsiteY0" fmla="*/ 11732 h 2501213"/>
              <a:gd name="connsiteX1" fmla="*/ 85674 w 363910"/>
              <a:gd name="connsiteY1" fmla="*/ 640382 h 2501213"/>
              <a:gd name="connsiteX2" fmla="*/ 41224 w 363910"/>
              <a:gd name="connsiteY2" fmla="*/ 1097582 h 2501213"/>
              <a:gd name="connsiteX3" fmla="*/ 352374 w 363910"/>
              <a:gd name="connsiteY3" fmla="*/ 2469182 h 2501213"/>
              <a:gd name="connsiteX4" fmla="*/ 104724 w 363910"/>
              <a:gd name="connsiteY4" fmla="*/ 1973882 h 2501213"/>
              <a:gd name="connsiteX5" fmla="*/ 9474 w 363910"/>
              <a:gd name="connsiteY5" fmla="*/ 938832 h 2501213"/>
              <a:gd name="connsiteX6" fmla="*/ 320624 w 363910"/>
              <a:gd name="connsiteY6" fmla="*/ 284782 h 2501213"/>
              <a:gd name="connsiteX7" fmla="*/ 333324 w 363910"/>
              <a:gd name="connsiteY7" fmla="*/ 11732 h 2501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3910" h="2501213">
                <a:moveTo>
                  <a:pt x="333324" y="11732"/>
                </a:moveTo>
                <a:cubicBezTo>
                  <a:pt x="294166" y="70999"/>
                  <a:pt x="134357" y="459407"/>
                  <a:pt x="85674" y="640382"/>
                </a:cubicBezTo>
                <a:cubicBezTo>
                  <a:pt x="36991" y="821357"/>
                  <a:pt x="-3226" y="792782"/>
                  <a:pt x="41224" y="1097582"/>
                </a:cubicBezTo>
                <a:cubicBezTo>
                  <a:pt x="85674" y="1402382"/>
                  <a:pt x="341791" y="2323132"/>
                  <a:pt x="352374" y="2469182"/>
                </a:cubicBezTo>
                <a:cubicBezTo>
                  <a:pt x="362957" y="2615232"/>
                  <a:pt x="161874" y="2228940"/>
                  <a:pt x="104724" y="1973882"/>
                </a:cubicBezTo>
                <a:cubicBezTo>
                  <a:pt x="47574" y="1718824"/>
                  <a:pt x="-26509" y="1220349"/>
                  <a:pt x="9474" y="938832"/>
                </a:cubicBezTo>
                <a:cubicBezTo>
                  <a:pt x="45457" y="657315"/>
                  <a:pt x="261357" y="440357"/>
                  <a:pt x="320624" y="284782"/>
                </a:cubicBezTo>
                <a:cubicBezTo>
                  <a:pt x="379891" y="129207"/>
                  <a:pt x="372482" y="-47535"/>
                  <a:pt x="333324" y="11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60952D85-4A81-48FD-B00B-797FCD6209E6}"/>
              </a:ext>
            </a:extLst>
          </p:cNvPr>
          <p:cNvSpPr/>
          <p:nvPr/>
        </p:nvSpPr>
        <p:spPr>
          <a:xfrm>
            <a:off x="5542276" y="9423477"/>
            <a:ext cx="759126" cy="976316"/>
          </a:xfrm>
          <a:custGeom>
            <a:avLst/>
            <a:gdLst>
              <a:gd name="connsiteX0" fmla="*/ 1274 w 759126"/>
              <a:gd name="connsiteY0" fmla="*/ 6273 h 976316"/>
              <a:gd name="connsiteX1" fmla="*/ 712474 w 759126"/>
              <a:gd name="connsiteY1" fmla="*/ 933373 h 976316"/>
              <a:gd name="connsiteX2" fmla="*/ 674374 w 759126"/>
              <a:gd name="connsiteY2" fmla="*/ 793673 h 976316"/>
              <a:gd name="connsiteX3" fmla="*/ 541024 w 759126"/>
              <a:gd name="connsiteY3" fmla="*/ 539673 h 976316"/>
              <a:gd name="connsiteX4" fmla="*/ 1274 w 759126"/>
              <a:gd name="connsiteY4" fmla="*/ 6273 h 97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9126" h="976316">
                <a:moveTo>
                  <a:pt x="1274" y="6273"/>
                </a:moveTo>
                <a:cubicBezTo>
                  <a:pt x="29849" y="71890"/>
                  <a:pt x="600291" y="802140"/>
                  <a:pt x="712474" y="933373"/>
                </a:cubicBezTo>
                <a:cubicBezTo>
                  <a:pt x="824657" y="1064606"/>
                  <a:pt x="702949" y="859290"/>
                  <a:pt x="674374" y="793673"/>
                </a:cubicBezTo>
                <a:cubicBezTo>
                  <a:pt x="645799" y="728056"/>
                  <a:pt x="648974" y="670906"/>
                  <a:pt x="541024" y="539673"/>
                </a:cubicBezTo>
                <a:cubicBezTo>
                  <a:pt x="433074" y="408440"/>
                  <a:pt x="-27301" y="-59344"/>
                  <a:pt x="1274" y="6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DC0E8488-9FB0-4E7D-B5FE-E0308F5EF747}"/>
              </a:ext>
            </a:extLst>
          </p:cNvPr>
          <p:cNvSpPr/>
          <p:nvPr/>
        </p:nvSpPr>
        <p:spPr>
          <a:xfrm>
            <a:off x="4440700" y="9021624"/>
            <a:ext cx="1382145" cy="2274752"/>
          </a:xfrm>
          <a:custGeom>
            <a:avLst/>
            <a:gdLst>
              <a:gd name="connsiteX0" fmla="*/ 4300 w 1382145"/>
              <a:gd name="connsiteY0" fmla="*/ 14426 h 2274752"/>
              <a:gd name="connsiteX1" fmla="*/ 817100 w 1382145"/>
              <a:gd name="connsiteY1" fmla="*/ 1430476 h 2274752"/>
              <a:gd name="connsiteX2" fmla="*/ 1356850 w 1382145"/>
              <a:gd name="connsiteY2" fmla="*/ 2249626 h 2274752"/>
              <a:gd name="connsiteX3" fmla="*/ 1267950 w 1382145"/>
              <a:gd name="connsiteY3" fmla="*/ 2014676 h 2274752"/>
              <a:gd name="connsiteX4" fmla="*/ 1039350 w 1382145"/>
              <a:gd name="connsiteY4" fmla="*/ 1506676 h 2274752"/>
              <a:gd name="connsiteX5" fmla="*/ 518650 w 1382145"/>
              <a:gd name="connsiteY5" fmla="*/ 744676 h 2274752"/>
              <a:gd name="connsiteX6" fmla="*/ 4300 w 1382145"/>
              <a:gd name="connsiteY6" fmla="*/ 14426 h 227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2145" h="2274752">
                <a:moveTo>
                  <a:pt x="4300" y="14426"/>
                </a:moveTo>
                <a:cubicBezTo>
                  <a:pt x="54042" y="128726"/>
                  <a:pt x="591675" y="1057943"/>
                  <a:pt x="817100" y="1430476"/>
                </a:cubicBezTo>
                <a:cubicBezTo>
                  <a:pt x="1042525" y="1803009"/>
                  <a:pt x="1281708" y="2152259"/>
                  <a:pt x="1356850" y="2249626"/>
                </a:cubicBezTo>
                <a:cubicBezTo>
                  <a:pt x="1431992" y="2346993"/>
                  <a:pt x="1320867" y="2138501"/>
                  <a:pt x="1267950" y="2014676"/>
                </a:cubicBezTo>
                <a:cubicBezTo>
                  <a:pt x="1215033" y="1890851"/>
                  <a:pt x="1164233" y="1718343"/>
                  <a:pt x="1039350" y="1506676"/>
                </a:cubicBezTo>
                <a:cubicBezTo>
                  <a:pt x="914467" y="1295009"/>
                  <a:pt x="687983" y="994443"/>
                  <a:pt x="518650" y="744676"/>
                </a:cubicBezTo>
                <a:cubicBezTo>
                  <a:pt x="349317" y="494909"/>
                  <a:pt x="-45442" y="-99874"/>
                  <a:pt x="4300" y="14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A3EE69DD-C9D3-44B6-B7D2-65E8B4828726}"/>
              </a:ext>
            </a:extLst>
          </p:cNvPr>
          <p:cNvSpPr/>
          <p:nvPr/>
        </p:nvSpPr>
        <p:spPr>
          <a:xfrm>
            <a:off x="819132" y="10157852"/>
            <a:ext cx="197404" cy="1495875"/>
          </a:xfrm>
          <a:custGeom>
            <a:avLst/>
            <a:gdLst>
              <a:gd name="connsiteX0" fmla="*/ 57168 w 197404"/>
              <a:gd name="connsiteY0" fmla="*/ 2148 h 1495875"/>
              <a:gd name="connsiteX1" fmla="*/ 18 w 197404"/>
              <a:gd name="connsiteY1" fmla="*/ 484748 h 1495875"/>
              <a:gd name="connsiteX2" fmla="*/ 63518 w 197404"/>
              <a:gd name="connsiteY2" fmla="*/ 846698 h 1495875"/>
              <a:gd name="connsiteX3" fmla="*/ 171468 w 197404"/>
              <a:gd name="connsiteY3" fmla="*/ 1488048 h 1495875"/>
              <a:gd name="connsiteX4" fmla="*/ 190518 w 197404"/>
              <a:gd name="connsiteY4" fmla="*/ 1170548 h 1495875"/>
              <a:gd name="connsiteX5" fmla="*/ 76218 w 197404"/>
              <a:gd name="connsiteY5" fmla="*/ 687948 h 1495875"/>
              <a:gd name="connsiteX6" fmla="*/ 57168 w 197404"/>
              <a:gd name="connsiteY6" fmla="*/ 2148 h 149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404" h="1495875">
                <a:moveTo>
                  <a:pt x="57168" y="2148"/>
                </a:moveTo>
                <a:cubicBezTo>
                  <a:pt x="44468" y="-31719"/>
                  <a:pt x="-1040" y="343990"/>
                  <a:pt x="18" y="484748"/>
                </a:cubicBezTo>
                <a:cubicBezTo>
                  <a:pt x="1076" y="625506"/>
                  <a:pt x="34943" y="679481"/>
                  <a:pt x="63518" y="846698"/>
                </a:cubicBezTo>
                <a:cubicBezTo>
                  <a:pt x="92093" y="1013915"/>
                  <a:pt x="150301" y="1434073"/>
                  <a:pt x="171468" y="1488048"/>
                </a:cubicBezTo>
                <a:cubicBezTo>
                  <a:pt x="192635" y="1542023"/>
                  <a:pt x="206393" y="1303898"/>
                  <a:pt x="190518" y="1170548"/>
                </a:cubicBezTo>
                <a:cubicBezTo>
                  <a:pt x="174643" y="1037198"/>
                  <a:pt x="94210" y="885856"/>
                  <a:pt x="76218" y="687948"/>
                </a:cubicBezTo>
                <a:cubicBezTo>
                  <a:pt x="58226" y="490040"/>
                  <a:pt x="69868" y="36015"/>
                  <a:pt x="57168" y="2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A2D1BE90-8E75-4254-A70B-850B5D33ECE9}"/>
              </a:ext>
            </a:extLst>
          </p:cNvPr>
          <p:cNvSpPr/>
          <p:nvPr/>
        </p:nvSpPr>
        <p:spPr>
          <a:xfrm>
            <a:off x="988204" y="11740392"/>
            <a:ext cx="611999" cy="1113755"/>
          </a:xfrm>
          <a:custGeom>
            <a:avLst/>
            <a:gdLst>
              <a:gd name="connsiteX0" fmla="*/ 2396 w 611999"/>
              <a:gd name="connsiteY0" fmla="*/ 13458 h 1113755"/>
              <a:gd name="connsiteX1" fmla="*/ 275446 w 611999"/>
              <a:gd name="connsiteY1" fmla="*/ 775458 h 1113755"/>
              <a:gd name="connsiteX2" fmla="*/ 611996 w 611999"/>
              <a:gd name="connsiteY2" fmla="*/ 1112008 h 1113755"/>
              <a:gd name="connsiteX3" fmla="*/ 269096 w 611999"/>
              <a:gd name="connsiteY3" fmla="*/ 648458 h 1113755"/>
              <a:gd name="connsiteX4" fmla="*/ 148446 w 611999"/>
              <a:gd name="connsiteY4" fmla="*/ 311908 h 1113755"/>
              <a:gd name="connsiteX5" fmla="*/ 2396 w 611999"/>
              <a:gd name="connsiteY5" fmla="*/ 13458 h 1113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1999" h="1113755">
                <a:moveTo>
                  <a:pt x="2396" y="13458"/>
                </a:moveTo>
                <a:cubicBezTo>
                  <a:pt x="23563" y="90716"/>
                  <a:pt x="173846" y="592366"/>
                  <a:pt x="275446" y="775458"/>
                </a:cubicBezTo>
                <a:cubicBezTo>
                  <a:pt x="377046" y="958550"/>
                  <a:pt x="613054" y="1133175"/>
                  <a:pt x="611996" y="1112008"/>
                </a:cubicBezTo>
                <a:cubicBezTo>
                  <a:pt x="610938" y="1090841"/>
                  <a:pt x="346354" y="781808"/>
                  <a:pt x="269096" y="648458"/>
                </a:cubicBezTo>
                <a:cubicBezTo>
                  <a:pt x="191838" y="515108"/>
                  <a:pt x="190779" y="411391"/>
                  <a:pt x="148446" y="311908"/>
                </a:cubicBezTo>
                <a:cubicBezTo>
                  <a:pt x="106113" y="212425"/>
                  <a:pt x="-18771" y="-63800"/>
                  <a:pt x="2396" y="13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E4341F0D-92D3-4873-B308-DD559580C854}"/>
              </a:ext>
            </a:extLst>
          </p:cNvPr>
          <p:cNvSpPr/>
          <p:nvPr/>
        </p:nvSpPr>
        <p:spPr>
          <a:xfrm>
            <a:off x="877305" y="9965973"/>
            <a:ext cx="2660757" cy="2899676"/>
          </a:xfrm>
          <a:custGeom>
            <a:avLst/>
            <a:gdLst>
              <a:gd name="connsiteX0" fmla="*/ 30745 w 2660757"/>
              <a:gd name="connsiteY0" fmla="*/ 79727 h 2899676"/>
              <a:gd name="connsiteX1" fmla="*/ 1110245 w 2660757"/>
              <a:gd name="connsiteY1" fmla="*/ 1273527 h 2899676"/>
              <a:gd name="connsiteX2" fmla="*/ 2202445 w 2660757"/>
              <a:gd name="connsiteY2" fmla="*/ 2384777 h 2899676"/>
              <a:gd name="connsiteX3" fmla="*/ 2621545 w 2660757"/>
              <a:gd name="connsiteY3" fmla="*/ 2886427 h 2899676"/>
              <a:gd name="connsiteX4" fmla="*/ 2564395 w 2660757"/>
              <a:gd name="connsiteY4" fmla="*/ 2683227 h 2899676"/>
              <a:gd name="connsiteX5" fmla="*/ 1929395 w 2660757"/>
              <a:gd name="connsiteY5" fmla="*/ 1940277 h 2899676"/>
              <a:gd name="connsiteX6" fmla="*/ 443495 w 2660757"/>
              <a:gd name="connsiteY6" fmla="*/ 314677 h 2899676"/>
              <a:gd name="connsiteX7" fmla="*/ 30745 w 2660757"/>
              <a:gd name="connsiteY7" fmla="*/ 79727 h 289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0757" h="2899676">
                <a:moveTo>
                  <a:pt x="30745" y="79727"/>
                </a:moveTo>
                <a:cubicBezTo>
                  <a:pt x="141870" y="239535"/>
                  <a:pt x="748295" y="889352"/>
                  <a:pt x="1110245" y="1273527"/>
                </a:cubicBezTo>
                <a:cubicBezTo>
                  <a:pt x="1472195" y="1657702"/>
                  <a:pt x="1950562" y="2115960"/>
                  <a:pt x="2202445" y="2384777"/>
                </a:cubicBezTo>
                <a:cubicBezTo>
                  <a:pt x="2454328" y="2653594"/>
                  <a:pt x="2561220" y="2836685"/>
                  <a:pt x="2621545" y="2886427"/>
                </a:cubicBezTo>
                <a:cubicBezTo>
                  <a:pt x="2681870" y="2936169"/>
                  <a:pt x="2679753" y="2840918"/>
                  <a:pt x="2564395" y="2683227"/>
                </a:cubicBezTo>
                <a:cubicBezTo>
                  <a:pt x="2449037" y="2525536"/>
                  <a:pt x="2282878" y="2335035"/>
                  <a:pt x="1929395" y="1940277"/>
                </a:cubicBezTo>
                <a:cubicBezTo>
                  <a:pt x="1575912" y="1545519"/>
                  <a:pt x="765228" y="627944"/>
                  <a:pt x="443495" y="314677"/>
                </a:cubicBezTo>
                <a:cubicBezTo>
                  <a:pt x="121762" y="1410"/>
                  <a:pt x="-80380" y="-80081"/>
                  <a:pt x="30745" y="79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0FA19934-6EE9-4646-9E64-49D81B30CCB4}"/>
              </a:ext>
            </a:extLst>
          </p:cNvPr>
          <p:cNvSpPr/>
          <p:nvPr/>
        </p:nvSpPr>
        <p:spPr>
          <a:xfrm>
            <a:off x="2879805" y="7870151"/>
            <a:ext cx="981514" cy="1386666"/>
          </a:xfrm>
          <a:custGeom>
            <a:avLst/>
            <a:gdLst>
              <a:gd name="connsiteX0" fmla="*/ 3095 w 981514"/>
              <a:gd name="connsiteY0" fmla="*/ 3849 h 1386666"/>
              <a:gd name="connsiteX1" fmla="*/ 676195 w 981514"/>
              <a:gd name="connsiteY1" fmla="*/ 664249 h 1386666"/>
              <a:gd name="connsiteX2" fmla="*/ 980995 w 981514"/>
              <a:gd name="connsiteY2" fmla="*/ 1381799 h 1386666"/>
              <a:gd name="connsiteX3" fmla="*/ 746045 w 981514"/>
              <a:gd name="connsiteY3" fmla="*/ 962699 h 1386666"/>
              <a:gd name="connsiteX4" fmla="*/ 625395 w 981514"/>
              <a:gd name="connsiteY4" fmla="*/ 638849 h 1386666"/>
              <a:gd name="connsiteX5" fmla="*/ 434895 w 981514"/>
              <a:gd name="connsiteY5" fmla="*/ 403899 h 1386666"/>
              <a:gd name="connsiteX6" fmla="*/ 3095 w 981514"/>
              <a:gd name="connsiteY6" fmla="*/ 3849 h 138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1514" h="1386666">
                <a:moveTo>
                  <a:pt x="3095" y="3849"/>
                </a:moveTo>
                <a:cubicBezTo>
                  <a:pt x="43312" y="47241"/>
                  <a:pt x="513212" y="434591"/>
                  <a:pt x="676195" y="664249"/>
                </a:cubicBezTo>
                <a:cubicBezTo>
                  <a:pt x="839178" y="893907"/>
                  <a:pt x="969353" y="1332057"/>
                  <a:pt x="980995" y="1381799"/>
                </a:cubicBezTo>
                <a:cubicBezTo>
                  <a:pt x="992637" y="1431541"/>
                  <a:pt x="805312" y="1086524"/>
                  <a:pt x="746045" y="962699"/>
                </a:cubicBezTo>
                <a:cubicBezTo>
                  <a:pt x="686778" y="838874"/>
                  <a:pt x="677253" y="731982"/>
                  <a:pt x="625395" y="638849"/>
                </a:cubicBezTo>
                <a:cubicBezTo>
                  <a:pt x="573537" y="545716"/>
                  <a:pt x="543903" y="511849"/>
                  <a:pt x="434895" y="403899"/>
                </a:cubicBezTo>
                <a:cubicBezTo>
                  <a:pt x="325887" y="295949"/>
                  <a:pt x="-37122" y="-39543"/>
                  <a:pt x="3095" y="3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1037D268-6D0A-4B5E-8E33-41D601BF471F}"/>
              </a:ext>
            </a:extLst>
          </p:cNvPr>
          <p:cNvSpPr/>
          <p:nvPr/>
        </p:nvSpPr>
        <p:spPr>
          <a:xfrm>
            <a:off x="1783186" y="8275772"/>
            <a:ext cx="2051806" cy="936912"/>
          </a:xfrm>
          <a:custGeom>
            <a:avLst/>
            <a:gdLst>
              <a:gd name="connsiteX0" fmla="*/ 1164 w 2051806"/>
              <a:gd name="connsiteY0" fmla="*/ 395 h 936912"/>
              <a:gd name="connsiteX1" fmla="*/ 562081 w 2051806"/>
              <a:gd name="connsiteY1" fmla="*/ 72361 h 936912"/>
              <a:gd name="connsiteX2" fmla="*/ 1510347 w 2051806"/>
              <a:gd name="connsiteY2" fmla="*/ 512628 h 936912"/>
              <a:gd name="connsiteX3" fmla="*/ 2035281 w 2051806"/>
              <a:gd name="connsiteY3" fmla="*/ 929611 h 936912"/>
              <a:gd name="connsiteX4" fmla="*/ 1834197 w 2051806"/>
              <a:gd name="connsiteY4" fmla="*/ 741228 h 936912"/>
              <a:gd name="connsiteX5" fmla="*/ 991764 w 2051806"/>
              <a:gd name="connsiteY5" fmla="*/ 279795 h 936912"/>
              <a:gd name="connsiteX6" fmla="*/ 430847 w 2051806"/>
              <a:gd name="connsiteY6" fmla="*/ 55428 h 936912"/>
              <a:gd name="connsiteX7" fmla="*/ 1164 w 2051806"/>
              <a:gd name="connsiteY7" fmla="*/ 395 h 93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1806" h="936912">
                <a:moveTo>
                  <a:pt x="1164" y="395"/>
                </a:moveTo>
                <a:cubicBezTo>
                  <a:pt x="23036" y="3217"/>
                  <a:pt x="310551" y="-13011"/>
                  <a:pt x="562081" y="72361"/>
                </a:cubicBezTo>
                <a:cubicBezTo>
                  <a:pt x="813612" y="157733"/>
                  <a:pt x="1264814" y="369753"/>
                  <a:pt x="1510347" y="512628"/>
                </a:cubicBezTo>
                <a:cubicBezTo>
                  <a:pt x="1755880" y="655503"/>
                  <a:pt x="1981306" y="891511"/>
                  <a:pt x="2035281" y="929611"/>
                </a:cubicBezTo>
                <a:cubicBezTo>
                  <a:pt x="2089256" y="967711"/>
                  <a:pt x="2008117" y="849531"/>
                  <a:pt x="1834197" y="741228"/>
                </a:cubicBezTo>
                <a:cubicBezTo>
                  <a:pt x="1660277" y="632925"/>
                  <a:pt x="1225656" y="394095"/>
                  <a:pt x="991764" y="279795"/>
                </a:cubicBezTo>
                <a:cubicBezTo>
                  <a:pt x="757872" y="165495"/>
                  <a:pt x="591008" y="101642"/>
                  <a:pt x="430847" y="55428"/>
                </a:cubicBezTo>
                <a:cubicBezTo>
                  <a:pt x="270686" y="9214"/>
                  <a:pt x="-20708" y="-2427"/>
                  <a:pt x="1164" y="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EE7C7B99-7762-49A0-AB7B-2A52B655EC2D}"/>
              </a:ext>
            </a:extLst>
          </p:cNvPr>
          <p:cNvSpPr/>
          <p:nvPr/>
        </p:nvSpPr>
        <p:spPr>
          <a:xfrm>
            <a:off x="1830707" y="8344009"/>
            <a:ext cx="906143" cy="160758"/>
          </a:xfrm>
          <a:custGeom>
            <a:avLst/>
            <a:gdLst>
              <a:gd name="connsiteX0" fmla="*/ 17143 w 906143"/>
              <a:gd name="connsiteY0" fmla="*/ 2008 h 160758"/>
              <a:gd name="connsiteX1" fmla="*/ 70060 w 906143"/>
              <a:gd name="connsiteY1" fmla="*/ 10474 h 160758"/>
              <a:gd name="connsiteX2" fmla="*/ 611926 w 906143"/>
              <a:gd name="connsiteY2" fmla="*/ 71858 h 160758"/>
              <a:gd name="connsiteX3" fmla="*/ 906143 w 906143"/>
              <a:gd name="connsiteY3" fmla="*/ 160758 h 160758"/>
              <a:gd name="connsiteX4" fmla="*/ 423543 w 906143"/>
              <a:gd name="connsiteY4" fmla="*/ 16824 h 160758"/>
              <a:gd name="connsiteX5" fmla="*/ 17143 w 906143"/>
              <a:gd name="connsiteY5" fmla="*/ 2008 h 16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143" h="160758">
                <a:moveTo>
                  <a:pt x="17143" y="2008"/>
                </a:moveTo>
                <a:cubicBezTo>
                  <a:pt x="-41771" y="950"/>
                  <a:pt x="70060" y="10474"/>
                  <a:pt x="70060" y="10474"/>
                </a:cubicBezTo>
                <a:cubicBezTo>
                  <a:pt x="169190" y="22116"/>
                  <a:pt x="472579" y="46811"/>
                  <a:pt x="611926" y="71858"/>
                </a:cubicBezTo>
                <a:cubicBezTo>
                  <a:pt x="751273" y="96905"/>
                  <a:pt x="906143" y="160758"/>
                  <a:pt x="906143" y="160758"/>
                </a:cubicBezTo>
                <a:cubicBezTo>
                  <a:pt x="874746" y="151586"/>
                  <a:pt x="570298" y="42930"/>
                  <a:pt x="423543" y="16824"/>
                </a:cubicBezTo>
                <a:cubicBezTo>
                  <a:pt x="276788" y="-9282"/>
                  <a:pt x="76057" y="3066"/>
                  <a:pt x="17143" y="2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CC98A5BC-0F66-440A-B800-0570852B8E05}"/>
              </a:ext>
            </a:extLst>
          </p:cNvPr>
          <p:cNvSpPr/>
          <p:nvPr/>
        </p:nvSpPr>
        <p:spPr>
          <a:xfrm>
            <a:off x="1538825" y="6417602"/>
            <a:ext cx="865708" cy="890137"/>
          </a:xfrm>
          <a:custGeom>
            <a:avLst/>
            <a:gdLst>
              <a:gd name="connsiteX0" fmla="*/ 865708 w 865708"/>
              <a:gd name="connsiteY0" fmla="*/ 131 h 890137"/>
              <a:gd name="connsiteX1" fmla="*/ 226475 w 865708"/>
              <a:gd name="connsiteY1" fmla="*/ 558931 h 890137"/>
              <a:gd name="connsiteX2" fmla="*/ 2108 w 865708"/>
              <a:gd name="connsiteY2" fmla="*/ 889131 h 890137"/>
              <a:gd name="connsiteX3" fmla="*/ 107942 w 865708"/>
              <a:gd name="connsiteY3" fmla="*/ 668998 h 890137"/>
              <a:gd name="connsiteX4" fmla="*/ 226475 w 865708"/>
              <a:gd name="connsiteY4" fmla="*/ 508131 h 890137"/>
              <a:gd name="connsiteX5" fmla="*/ 865708 w 865708"/>
              <a:gd name="connsiteY5" fmla="*/ 131 h 89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5708" h="890137">
                <a:moveTo>
                  <a:pt x="865708" y="131"/>
                </a:moveTo>
                <a:cubicBezTo>
                  <a:pt x="865708" y="8598"/>
                  <a:pt x="370408" y="410764"/>
                  <a:pt x="226475" y="558931"/>
                </a:cubicBezTo>
                <a:cubicBezTo>
                  <a:pt x="82542" y="707098"/>
                  <a:pt x="21863" y="870787"/>
                  <a:pt x="2108" y="889131"/>
                </a:cubicBezTo>
                <a:cubicBezTo>
                  <a:pt x="-17647" y="907475"/>
                  <a:pt x="107942" y="668998"/>
                  <a:pt x="107942" y="668998"/>
                </a:cubicBezTo>
                <a:cubicBezTo>
                  <a:pt x="145336" y="605498"/>
                  <a:pt x="105825" y="620314"/>
                  <a:pt x="226475" y="508131"/>
                </a:cubicBezTo>
                <a:cubicBezTo>
                  <a:pt x="347125" y="395948"/>
                  <a:pt x="865708" y="-8336"/>
                  <a:pt x="865708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580D3506-EFA7-431D-9B3C-3377A274ABF1}"/>
              </a:ext>
            </a:extLst>
          </p:cNvPr>
          <p:cNvSpPr/>
          <p:nvPr/>
        </p:nvSpPr>
        <p:spPr>
          <a:xfrm>
            <a:off x="3881116" y="9209959"/>
            <a:ext cx="1051712" cy="825055"/>
          </a:xfrm>
          <a:custGeom>
            <a:avLst/>
            <a:gdLst>
              <a:gd name="connsiteX0" fmla="*/ 4 w 1051712"/>
              <a:gd name="connsiteY0" fmla="*/ 81 h 825055"/>
              <a:gd name="connsiteX1" fmla="*/ 243844 w 1051712"/>
              <a:gd name="connsiteY1" fmla="*/ 411561 h 825055"/>
              <a:gd name="connsiteX2" fmla="*/ 756924 w 1051712"/>
              <a:gd name="connsiteY2" fmla="*/ 584281 h 825055"/>
              <a:gd name="connsiteX3" fmla="*/ 1046484 w 1051712"/>
              <a:gd name="connsiteY3" fmla="*/ 812881 h 825055"/>
              <a:gd name="connsiteX4" fmla="*/ 889004 w 1051712"/>
              <a:gd name="connsiteY4" fmla="*/ 757001 h 825055"/>
              <a:gd name="connsiteX5" fmla="*/ 248924 w 1051712"/>
              <a:gd name="connsiteY5" fmla="*/ 447121 h 825055"/>
              <a:gd name="connsiteX6" fmla="*/ 4 w 1051712"/>
              <a:gd name="connsiteY6" fmla="*/ 81 h 82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1712" h="825055">
                <a:moveTo>
                  <a:pt x="4" y="81"/>
                </a:moveTo>
                <a:cubicBezTo>
                  <a:pt x="-843" y="-5846"/>
                  <a:pt x="117691" y="314194"/>
                  <a:pt x="243844" y="411561"/>
                </a:cubicBezTo>
                <a:cubicBezTo>
                  <a:pt x="369997" y="508928"/>
                  <a:pt x="623151" y="517394"/>
                  <a:pt x="756924" y="584281"/>
                </a:cubicBezTo>
                <a:cubicBezTo>
                  <a:pt x="890697" y="651168"/>
                  <a:pt x="1024471" y="784094"/>
                  <a:pt x="1046484" y="812881"/>
                </a:cubicBezTo>
                <a:cubicBezTo>
                  <a:pt x="1068497" y="841668"/>
                  <a:pt x="1021931" y="817961"/>
                  <a:pt x="889004" y="757001"/>
                </a:cubicBezTo>
                <a:cubicBezTo>
                  <a:pt x="756077" y="696041"/>
                  <a:pt x="397937" y="570734"/>
                  <a:pt x="248924" y="447121"/>
                </a:cubicBezTo>
                <a:cubicBezTo>
                  <a:pt x="99911" y="323508"/>
                  <a:pt x="851" y="6008"/>
                  <a:pt x="4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73B2070D-7305-4424-85C5-8BF6F411F16D}"/>
              </a:ext>
            </a:extLst>
          </p:cNvPr>
          <p:cNvSpPr/>
          <p:nvPr/>
        </p:nvSpPr>
        <p:spPr>
          <a:xfrm>
            <a:off x="3176201" y="10393680"/>
            <a:ext cx="1463910" cy="71120"/>
          </a:xfrm>
          <a:custGeom>
            <a:avLst/>
            <a:gdLst>
              <a:gd name="connsiteX0" fmla="*/ 24199 w 1463910"/>
              <a:gd name="connsiteY0" fmla="*/ 45720 h 71120"/>
              <a:gd name="connsiteX1" fmla="*/ 95319 w 1463910"/>
              <a:gd name="connsiteY1" fmla="*/ 45720 h 71120"/>
              <a:gd name="connsiteX2" fmla="*/ 1436439 w 1463910"/>
              <a:gd name="connsiteY2" fmla="*/ 0 h 71120"/>
              <a:gd name="connsiteX3" fmla="*/ 923359 w 1463910"/>
              <a:gd name="connsiteY3" fmla="*/ 71120 h 71120"/>
              <a:gd name="connsiteX4" fmla="*/ 24199 w 1463910"/>
              <a:gd name="connsiteY4" fmla="*/ 45720 h 71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3910" h="71120">
                <a:moveTo>
                  <a:pt x="24199" y="45720"/>
                </a:moveTo>
                <a:cubicBezTo>
                  <a:pt x="-57928" y="49530"/>
                  <a:pt x="95319" y="45720"/>
                  <a:pt x="95319" y="45720"/>
                </a:cubicBezTo>
                <a:lnTo>
                  <a:pt x="1436439" y="0"/>
                </a:lnTo>
                <a:cubicBezTo>
                  <a:pt x="1574446" y="4233"/>
                  <a:pt x="1159579" y="65193"/>
                  <a:pt x="923359" y="71120"/>
                </a:cubicBezTo>
                <a:lnTo>
                  <a:pt x="24199" y="4572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58AC2408-36D2-4755-A407-D6B58FCDCC27}"/>
              </a:ext>
            </a:extLst>
          </p:cNvPr>
          <p:cNvSpPr/>
          <p:nvPr/>
        </p:nvSpPr>
        <p:spPr>
          <a:xfrm>
            <a:off x="4389648" y="10517492"/>
            <a:ext cx="1240130" cy="1401524"/>
          </a:xfrm>
          <a:custGeom>
            <a:avLst/>
            <a:gdLst>
              <a:gd name="connsiteX0" fmla="*/ 40112 w 1240130"/>
              <a:gd name="connsiteY0" fmla="*/ 43828 h 1401524"/>
              <a:gd name="connsiteX1" fmla="*/ 116312 w 1240130"/>
              <a:gd name="connsiteY1" fmla="*/ 84468 h 1401524"/>
              <a:gd name="connsiteX2" fmla="*/ 863072 w 1240130"/>
              <a:gd name="connsiteY2" fmla="*/ 628028 h 1401524"/>
              <a:gd name="connsiteX3" fmla="*/ 1213592 w 1240130"/>
              <a:gd name="connsiteY3" fmla="*/ 892188 h 1401524"/>
              <a:gd name="connsiteX4" fmla="*/ 1213592 w 1240130"/>
              <a:gd name="connsiteY4" fmla="*/ 1390028 h 1401524"/>
              <a:gd name="connsiteX5" fmla="*/ 1198352 w 1240130"/>
              <a:gd name="connsiteY5" fmla="*/ 1212228 h 1401524"/>
              <a:gd name="connsiteX6" fmla="*/ 1066272 w 1240130"/>
              <a:gd name="connsiteY6" fmla="*/ 871868 h 1401524"/>
              <a:gd name="connsiteX7" fmla="*/ 497312 w 1240130"/>
              <a:gd name="connsiteY7" fmla="*/ 501028 h 1401524"/>
              <a:gd name="connsiteX8" fmla="*/ 40112 w 1240130"/>
              <a:gd name="connsiteY8" fmla="*/ 43828 h 1401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0130" h="1401524">
                <a:moveTo>
                  <a:pt x="40112" y="43828"/>
                </a:moveTo>
                <a:cubicBezTo>
                  <a:pt x="-23388" y="-25599"/>
                  <a:pt x="-20848" y="-12899"/>
                  <a:pt x="116312" y="84468"/>
                </a:cubicBezTo>
                <a:cubicBezTo>
                  <a:pt x="253472" y="181835"/>
                  <a:pt x="863072" y="628028"/>
                  <a:pt x="863072" y="628028"/>
                </a:cubicBezTo>
                <a:cubicBezTo>
                  <a:pt x="1045952" y="762648"/>
                  <a:pt x="1155172" y="765188"/>
                  <a:pt x="1213592" y="892188"/>
                </a:cubicBezTo>
                <a:cubicBezTo>
                  <a:pt x="1272012" y="1019188"/>
                  <a:pt x="1216132" y="1336688"/>
                  <a:pt x="1213592" y="1390028"/>
                </a:cubicBezTo>
                <a:cubicBezTo>
                  <a:pt x="1211052" y="1443368"/>
                  <a:pt x="1222905" y="1298588"/>
                  <a:pt x="1198352" y="1212228"/>
                </a:cubicBezTo>
                <a:cubicBezTo>
                  <a:pt x="1173799" y="1125868"/>
                  <a:pt x="1183112" y="990401"/>
                  <a:pt x="1066272" y="871868"/>
                </a:cubicBezTo>
                <a:cubicBezTo>
                  <a:pt x="949432" y="753335"/>
                  <a:pt x="668339" y="640728"/>
                  <a:pt x="497312" y="501028"/>
                </a:cubicBezTo>
                <a:cubicBezTo>
                  <a:pt x="326285" y="361328"/>
                  <a:pt x="103612" y="113255"/>
                  <a:pt x="40112" y="43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64F96C61-6EFC-4FB5-BC9E-03C2036040FC}"/>
              </a:ext>
            </a:extLst>
          </p:cNvPr>
          <p:cNvSpPr/>
          <p:nvPr/>
        </p:nvSpPr>
        <p:spPr>
          <a:xfrm>
            <a:off x="5316439" y="11833417"/>
            <a:ext cx="292653" cy="1081770"/>
          </a:xfrm>
          <a:custGeom>
            <a:avLst/>
            <a:gdLst>
              <a:gd name="connsiteX0" fmla="*/ 291881 w 292653"/>
              <a:gd name="connsiteY0" fmla="*/ 18223 h 1081770"/>
              <a:gd name="connsiteX1" fmla="*/ 12481 w 292653"/>
              <a:gd name="connsiteY1" fmla="*/ 1054543 h 1081770"/>
              <a:gd name="connsiteX2" fmla="*/ 53121 w 292653"/>
              <a:gd name="connsiteY2" fmla="*/ 749743 h 1081770"/>
              <a:gd name="connsiteX3" fmla="*/ 93761 w 292653"/>
              <a:gd name="connsiteY3" fmla="*/ 419543 h 1081770"/>
              <a:gd name="connsiteX4" fmla="*/ 291881 w 292653"/>
              <a:gd name="connsiteY4" fmla="*/ 18223 h 1081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53" h="1081770">
                <a:moveTo>
                  <a:pt x="291881" y="18223"/>
                </a:moveTo>
                <a:cubicBezTo>
                  <a:pt x="278334" y="124056"/>
                  <a:pt x="52274" y="932623"/>
                  <a:pt x="12481" y="1054543"/>
                </a:cubicBezTo>
                <a:cubicBezTo>
                  <a:pt x="-27312" y="1176463"/>
                  <a:pt x="39574" y="855576"/>
                  <a:pt x="53121" y="749743"/>
                </a:cubicBezTo>
                <a:cubicBezTo>
                  <a:pt x="66668" y="643910"/>
                  <a:pt x="50581" y="542310"/>
                  <a:pt x="93761" y="419543"/>
                </a:cubicBezTo>
                <a:cubicBezTo>
                  <a:pt x="136941" y="296776"/>
                  <a:pt x="305428" y="-87610"/>
                  <a:pt x="291881" y="18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0EC16544-1CC6-469A-8CD4-4C302675FF15}"/>
              </a:ext>
            </a:extLst>
          </p:cNvPr>
          <p:cNvSpPr/>
          <p:nvPr/>
        </p:nvSpPr>
        <p:spPr>
          <a:xfrm>
            <a:off x="5577146" y="11854329"/>
            <a:ext cx="1459452" cy="1000916"/>
          </a:xfrm>
          <a:custGeom>
            <a:avLst/>
            <a:gdLst>
              <a:gd name="connsiteX0" fmla="*/ 271 w 1459452"/>
              <a:gd name="connsiteY0" fmla="*/ 26521 h 1000916"/>
              <a:gd name="connsiteX1" fmla="*/ 300837 w 1459452"/>
              <a:gd name="connsiteY1" fmla="*/ 49804 h 1000916"/>
              <a:gd name="connsiteX2" fmla="*/ 783437 w 1459452"/>
              <a:gd name="connsiteY2" fmla="*/ 272054 h 1000916"/>
              <a:gd name="connsiteX3" fmla="*/ 1291437 w 1459452"/>
              <a:gd name="connsiteY3" fmla="*/ 697504 h 1000916"/>
              <a:gd name="connsiteX4" fmla="*/ 1445954 w 1459452"/>
              <a:gd name="connsiteY4" fmla="*/ 989604 h 1000916"/>
              <a:gd name="connsiteX5" fmla="*/ 1429021 w 1459452"/>
              <a:gd name="connsiteY5" fmla="*/ 909171 h 1000916"/>
              <a:gd name="connsiteX6" fmla="*/ 1246987 w 1459452"/>
              <a:gd name="connsiteY6" fmla="*/ 612838 h 1000916"/>
              <a:gd name="connsiteX7" fmla="*/ 597171 w 1459452"/>
              <a:gd name="connsiteY7" fmla="*/ 106954 h 1000916"/>
              <a:gd name="connsiteX8" fmla="*/ 254271 w 1459452"/>
              <a:gd name="connsiteY8" fmla="*/ 3238 h 1000916"/>
              <a:gd name="connsiteX9" fmla="*/ 271 w 1459452"/>
              <a:gd name="connsiteY9" fmla="*/ 26521 h 100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9452" h="1000916">
                <a:moveTo>
                  <a:pt x="271" y="26521"/>
                </a:moveTo>
                <a:cubicBezTo>
                  <a:pt x="8032" y="34282"/>
                  <a:pt x="170309" y="8882"/>
                  <a:pt x="300837" y="49804"/>
                </a:cubicBezTo>
                <a:cubicBezTo>
                  <a:pt x="431365" y="90726"/>
                  <a:pt x="618337" y="164104"/>
                  <a:pt x="783437" y="272054"/>
                </a:cubicBezTo>
                <a:cubicBezTo>
                  <a:pt x="948537" y="380004"/>
                  <a:pt x="1181017" y="577912"/>
                  <a:pt x="1291437" y="697504"/>
                </a:cubicBezTo>
                <a:cubicBezTo>
                  <a:pt x="1401857" y="817096"/>
                  <a:pt x="1423023" y="954326"/>
                  <a:pt x="1445954" y="989604"/>
                </a:cubicBezTo>
                <a:cubicBezTo>
                  <a:pt x="1468885" y="1024882"/>
                  <a:pt x="1462182" y="971965"/>
                  <a:pt x="1429021" y="909171"/>
                </a:cubicBezTo>
                <a:cubicBezTo>
                  <a:pt x="1395860" y="846377"/>
                  <a:pt x="1385629" y="746541"/>
                  <a:pt x="1246987" y="612838"/>
                </a:cubicBezTo>
                <a:cubicBezTo>
                  <a:pt x="1108345" y="479135"/>
                  <a:pt x="762624" y="208554"/>
                  <a:pt x="597171" y="106954"/>
                </a:cubicBezTo>
                <a:cubicBezTo>
                  <a:pt x="431718" y="5354"/>
                  <a:pt x="355518" y="15938"/>
                  <a:pt x="254271" y="3238"/>
                </a:cubicBezTo>
                <a:cubicBezTo>
                  <a:pt x="153024" y="-9462"/>
                  <a:pt x="-7490" y="18760"/>
                  <a:pt x="271" y="26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B7A65329-8ED7-494B-9B0A-961B12B9A986}"/>
              </a:ext>
            </a:extLst>
          </p:cNvPr>
          <p:cNvSpPr/>
          <p:nvPr/>
        </p:nvSpPr>
        <p:spPr>
          <a:xfrm>
            <a:off x="5572331" y="11886250"/>
            <a:ext cx="1450314" cy="978133"/>
          </a:xfrm>
          <a:custGeom>
            <a:avLst/>
            <a:gdLst>
              <a:gd name="connsiteX0" fmla="*/ 11436 w 1450314"/>
              <a:gd name="connsiteY0" fmla="*/ 30583 h 978133"/>
              <a:gd name="connsiteX1" fmla="*/ 267552 w 1450314"/>
              <a:gd name="connsiteY1" fmla="*/ 20000 h 978133"/>
              <a:gd name="connsiteX2" fmla="*/ 743802 w 1450314"/>
              <a:gd name="connsiteY2" fmla="*/ 259183 h 978133"/>
              <a:gd name="connsiteX3" fmla="*/ 1194652 w 1450314"/>
              <a:gd name="connsiteY3" fmla="*/ 606317 h 978133"/>
              <a:gd name="connsiteX4" fmla="*/ 1366102 w 1450314"/>
              <a:gd name="connsiteY4" fmla="*/ 828567 h 978133"/>
              <a:gd name="connsiteX5" fmla="*/ 1446536 w 1450314"/>
              <a:gd name="connsiteY5" fmla="*/ 976733 h 978133"/>
              <a:gd name="connsiteX6" fmla="*/ 1349169 w 1450314"/>
              <a:gd name="connsiteY6" fmla="*/ 741783 h 978133"/>
              <a:gd name="connsiteX7" fmla="*/ 631619 w 1450314"/>
              <a:gd name="connsiteY7" fmla="*/ 170283 h 978133"/>
              <a:gd name="connsiteX8" fmla="*/ 11436 w 1450314"/>
              <a:gd name="connsiteY8" fmla="*/ 30583 h 97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0314" h="978133">
                <a:moveTo>
                  <a:pt x="11436" y="30583"/>
                </a:moveTo>
                <a:cubicBezTo>
                  <a:pt x="-49242" y="5536"/>
                  <a:pt x="145491" y="-18100"/>
                  <a:pt x="267552" y="20000"/>
                </a:cubicBezTo>
                <a:cubicBezTo>
                  <a:pt x="389613" y="58100"/>
                  <a:pt x="589285" y="161464"/>
                  <a:pt x="743802" y="259183"/>
                </a:cubicBezTo>
                <a:cubicBezTo>
                  <a:pt x="898319" y="356903"/>
                  <a:pt x="1090935" y="511420"/>
                  <a:pt x="1194652" y="606317"/>
                </a:cubicBezTo>
                <a:cubicBezTo>
                  <a:pt x="1298369" y="701214"/>
                  <a:pt x="1324121" y="766831"/>
                  <a:pt x="1366102" y="828567"/>
                </a:cubicBezTo>
                <a:cubicBezTo>
                  <a:pt x="1408083" y="890303"/>
                  <a:pt x="1449358" y="991197"/>
                  <a:pt x="1446536" y="976733"/>
                </a:cubicBezTo>
                <a:cubicBezTo>
                  <a:pt x="1443714" y="962269"/>
                  <a:pt x="1484989" y="876191"/>
                  <a:pt x="1349169" y="741783"/>
                </a:cubicBezTo>
                <a:cubicBezTo>
                  <a:pt x="1213350" y="607375"/>
                  <a:pt x="848930" y="288111"/>
                  <a:pt x="631619" y="170283"/>
                </a:cubicBezTo>
                <a:cubicBezTo>
                  <a:pt x="414308" y="52455"/>
                  <a:pt x="72114" y="55630"/>
                  <a:pt x="11436" y="30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92E102AF-2A8D-42BB-9F22-997FDBC40A36}"/>
              </a:ext>
            </a:extLst>
          </p:cNvPr>
          <p:cNvSpPr/>
          <p:nvPr/>
        </p:nvSpPr>
        <p:spPr>
          <a:xfrm>
            <a:off x="5438935" y="12238795"/>
            <a:ext cx="85757" cy="582431"/>
          </a:xfrm>
          <a:custGeom>
            <a:avLst/>
            <a:gdLst>
              <a:gd name="connsiteX0" fmla="*/ 83448 w 85757"/>
              <a:gd name="connsiteY0" fmla="*/ 16705 h 582431"/>
              <a:gd name="connsiteX1" fmla="*/ 74982 w 85757"/>
              <a:gd name="connsiteY1" fmla="*/ 306688 h 582431"/>
              <a:gd name="connsiteX2" fmla="*/ 898 w 85757"/>
              <a:gd name="connsiteY2" fmla="*/ 581855 h 582431"/>
              <a:gd name="connsiteX3" fmla="*/ 36882 w 85757"/>
              <a:gd name="connsiteY3" fmla="*/ 370188 h 582431"/>
              <a:gd name="connsiteX4" fmla="*/ 81332 w 85757"/>
              <a:gd name="connsiteY4" fmla="*/ 73855 h 582431"/>
              <a:gd name="connsiteX5" fmla="*/ 83448 w 85757"/>
              <a:gd name="connsiteY5" fmla="*/ 16705 h 58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57" h="582431">
                <a:moveTo>
                  <a:pt x="83448" y="16705"/>
                </a:moveTo>
                <a:cubicBezTo>
                  <a:pt x="82390" y="55510"/>
                  <a:pt x="88740" y="212496"/>
                  <a:pt x="74982" y="306688"/>
                </a:cubicBezTo>
                <a:cubicBezTo>
                  <a:pt x="61224" y="400880"/>
                  <a:pt x="7248" y="571272"/>
                  <a:pt x="898" y="581855"/>
                </a:cubicBezTo>
                <a:cubicBezTo>
                  <a:pt x="-5452" y="592438"/>
                  <a:pt x="23476" y="454855"/>
                  <a:pt x="36882" y="370188"/>
                </a:cubicBezTo>
                <a:cubicBezTo>
                  <a:pt x="50288" y="285521"/>
                  <a:pt x="73571" y="137002"/>
                  <a:pt x="81332" y="73855"/>
                </a:cubicBezTo>
                <a:cubicBezTo>
                  <a:pt x="89093" y="10708"/>
                  <a:pt x="84506" y="-22100"/>
                  <a:pt x="83448" y="16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563A6B3C-58F2-4AE1-AE7F-26E33101FC19}"/>
              </a:ext>
            </a:extLst>
          </p:cNvPr>
          <p:cNvSpPr/>
          <p:nvPr/>
        </p:nvSpPr>
        <p:spPr>
          <a:xfrm>
            <a:off x="5528527" y="12390879"/>
            <a:ext cx="282415" cy="439593"/>
          </a:xfrm>
          <a:custGeom>
            <a:avLst/>
            <a:gdLst>
              <a:gd name="connsiteX0" fmla="*/ 206 w 282415"/>
              <a:gd name="connsiteY0" fmla="*/ 2204 h 439593"/>
              <a:gd name="connsiteX1" fmla="*/ 165306 w 282415"/>
              <a:gd name="connsiteY1" fmla="*/ 271021 h 439593"/>
              <a:gd name="connsiteX2" fmla="*/ 281723 w 282415"/>
              <a:gd name="connsiteY2" fmla="*/ 438238 h 439593"/>
              <a:gd name="connsiteX3" fmla="*/ 211873 w 282415"/>
              <a:gd name="connsiteY3" fmla="*/ 342988 h 439593"/>
              <a:gd name="connsiteX4" fmla="*/ 173773 w 282415"/>
              <a:gd name="connsiteY4" fmla="*/ 218104 h 439593"/>
              <a:gd name="connsiteX5" fmla="*/ 131440 w 282415"/>
              <a:gd name="connsiteY5" fmla="*/ 148254 h 439593"/>
              <a:gd name="connsiteX6" fmla="*/ 206 w 282415"/>
              <a:gd name="connsiteY6" fmla="*/ 2204 h 439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415" h="439593">
                <a:moveTo>
                  <a:pt x="206" y="2204"/>
                </a:moveTo>
                <a:cubicBezTo>
                  <a:pt x="5850" y="22665"/>
                  <a:pt x="118387" y="198349"/>
                  <a:pt x="165306" y="271021"/>
                </a:cubicBezTo>
                <a:cubicBezTo>
                  <a:pt x="212226" y="343693"/>
                  <a:pt x="273962" y="426243"/>
                  <a:pt x="281723" y="438238"/>
                </a:cubicBezTo>
                <a:cubicBezTo>
                  <a:pt x="289484" y="450233"/>
                  <a:pt x="229865" y="379677"/>
                  <a:pt x="211873" y="342988"/>
                </a:cubicBezTo>
                <a:cubicBezTo>
                  <a:pt x="193881" y="306299"/>
                  <a:pt x="187178" y="250560"/>
                  <a:pt x="173773" y="218104"/>
                </a:cubicBezTo>
                <a:cubicBezTo>
                  <a:pt x="160368" y="185648"/>
                  <a:pt x="156840" y="187059"/>
                  <a:pt x="131440" y="148254"/>
                </a:cubicBezTo>
                <a:cubicBezTo>
                  <a:pt x="106040" y="109449"/>
                  <a:pt x="-5438" y="-18257"/>
                  <a:pt x="206" y="2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83BDAEB6-3E38-429D-BC67-FB0F4B9DA3AB}"/>
              </a:ext>
            </a:extLst>
          </p:cNvPr>
          <p:cNvSpPr/>
          <p:nvPr/>
        </p:nvSpPr>
        <p:spPr>
          <a:xfrm>
            <a:off x="5761547" y="11942232"/>
            <a:ext cx="908083" cy="499539"/>
          </a:xfrm>
          <a:custGeom>
            <a:avLst/>
            <a:gdLst>
              <a:gd name="connsiteX0" fmla="*/ 20 w 908083"/>
              <a:gd name="connsiteY0" fmla="*/ 1 h 499539"/>
              <a:gd name="connsiteX1" fmla="*/ 503786 w 908083"/>
              <a:gd name="connsiteY1" fmla="*/ 260351 h 499539"/>
              <a:gd name="connsiteX2" fmla="*/ 730270 w 908083"/>
              <a:gd name="connsiteY2" fmla="*/ 438151 h 499539"/>
              <a:gd name="connsiteX3" fmla="*/ 908070 w 908083"/>
              <a:gd name="connsiteY3" fmla="*/ 499535 h 499539"/>
              <a:gd name="connsiteX4" fmla="*/ 721803 w 908083"/>
              <a:gd name="connsiteY4" fmla="*/ 440268 h 499539"/>
              <a:gd name="connsiteX5" fmla="*/ 484736 w 908083"/>
              <a:gd name="connsiteY5" fmla="*/ 264585 h 499539"/>
              <a:gd name="connsiteX6" fmla="*/ 20 w 908083"/>
              <a:gd name="connsiteY6" fmla="*/ 1 h 49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8083" h="499539">
                <a:moveTo>
                  <a:pt x="20" y="1"/>
                </a:moveTo>
                <a:cubicBezTo>
                  <a:pt x="3195" y="-705"/>
                  <a:pt x="382078" y="187326"/>
                  <a:pt x="503786" y="260351"/>
                </a:cubicBezTo>
                <a:cubicBezTo>
                  <a:pt x="625494" y="333376"/>
                  <a:pt x="662889" y="398287"/>
                  <a:pt x="730270" y="438151"/>
                </a:cubicBezTo>
                <a:cubicBezTo>
                  <a:pt x="797651" y="478015"/>
                  <a:pt x="909481" y="499182"/>
                  <a:pt x="908070" y="499535"/>
                </a:cubicBezTo>
                <a:cubicBezTo>
                  <a:pt x="906659" y="499888"/>
                  <a:pt x="792359" y="479426"/>
                  <a:pt x="721803" y="440268"/>
                </a:cubicBezTo>
                <a:cubicBezTo>
                  <a:pt x="651247" y="401110"/>
                  <a:pt x="603269" y="334788"/>
                  <a:pt x="484736" y="264585"/>
                </a:cubicBezTo>
                <a:cubicBezTo>
                  <a:pt x="366203" y="194382"/>
                  <a:pt x="-3155" y="707"/>
                  <a:pt x="2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F11EAE41-F650-41DD-BBD0-F4B75782BECB}"/>
              </a:ext>
            </a:extLst>
          </p:cNvPr>
          <p:cNvSpPr/>
          <p:nvPr/>
        </p:nvSpPr>
        <p:spPr>
          <a:xfrm>
            <a:off x="5854210" y="11964804"/>
            <a:ext cx="785208" cy="448403"/>
          </a:xfrm>
          <a:custGeom>
            <a:avLst/>
            <a:gdLst>
              <a:gd name="connsiteX0" fmla="*/ 490 w 785208"/>
              <a:gd name="connsiteY0" fmla="*/ 713 h 448403"/>
              <a:gd name="connsiteX1" fmla="*/ 565640 w 785208"/>
              <a:gd name="connsiteY1" fmla="*/ 288579 h 448403"/>
              <a:gd name="connsiteX2" fmla="*/ 783657 w 785208"/>
              <a:gd name="connsiteY2" fmla="*/ 447329 h 448403"/>
              <a:gd name="connsiteX3" fmla="*/ 472507 w 785208"/>
              <a:gd name="connsiteY3" fmla="*/ 214496 h 448403"/>
              <a:gd name="connsiteX4" fmla="*/ 490 w 785208"/>
              <a:gd name="connsiteY4" fmla="*/ 713 h 44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208" h="448403">
                <a:moveTo>
                  <a:pt x="490" y="713"/>
                </a:moveTo>
                <a:cubicBezTo>
                  <a:pt x="16012" y="13060"/>
                  <a:pt x="435112" y="214143"/>
                  <a:pt x="565640" y="288579"/>
                </a:cubicBezTo>
                <a:cubicBezTo>
                  <a:pt x="696168" y="363015"/>
                  <a:pt x="799179" y="459676"/>
                  <a:pt x="783657" y="447329"/>
                </a:cubicBezTo>
                <a:cubicBezTo>
                  <a:pt x="768135" y="434982"/>
                  <a:pt x="603035" y="289638"/>
                  <a:pt x="472507" y="214496"/>
                </a:cubicBezTo>
                <a:cubicBezTo>
                  <a:pt x="341979" y="139354"/>
                  <a:pt x="-15032" y="-11634"/>
                  <a:pt x="490" y="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91AA1037-E52B-4160-A5E2-DCDD67CDE8F5}"/>
              </a:ext>
            </a:extLst>
          </p:cNvPr>
          <p:cNvSpPr/>
          <p:nvPr/>
        </p:nvSpPr>
        <p:spPr>
          <a:xfrm>
            <a:off x="5587977" y="10732525"/>
            <a:ext cx="757821" cy="1181063"/>
          </a:xfrm>
          <a:custGeom>
            <a:avLst/>
            <a:gdLst>
              <a:gd name="connsiteX0" fmla="*/ 23 w 757821"/>
              <a:gd name="connsiteY0" fmla="*/ 1180075 h 1181063"/>
              <a:gd name="connsiteX1" fmla="*/ 118556 w 757821"/>
              <a:gd name="connsiteY1" fmla="*/ 799075 h 1181063"/>
              <a:gd name="connsiteX2" fmla="*/ 351390 w 757821"/>
              <a:gd name="connsiteY2" fmla="*/ 464642 h 1181063"/>
              <a:gd name="connsiteX3" fmla="*/ 474156 w 757821"/>
              <a:gd name="connsiteY3" fmla="*/ 252975 h 1181063"/>
              <a:gd name="connsiteX4" fmla="*/ 499556 w 757821"/>
              <a:gd name="connsiteY4" fmla="*/ 83642 h 1181063"/>
              <a:gd name="connsiteX5" fmla="*/ 757790 w 757821"/>
              <a:gd name="connsiteY5" fmla="*/ 3208 h 1181063"/>
              <a:gd name="connsiteX6" fmla="*/ 516490 w 757821"/>
              <a:gd name="connsiteY6" fmla="*/ 32842 h 1181063"/>
              <a:gd name="connsiteX7" fmla="*/ 414890 w 757821"/>
              <a:gd name="connsiteY7" fmla="*/ 185242 h 1181063"/>
              <a:gd name="connsiteX8" fmla="*/ 304823 w 757821"/>
              <a:gd name="connsiteY8" fmla="*/ 464642 h 1181063"/>
              <a:gd name="connsiteX9" fmla="*/ 127023 w 757821"/>
              <a:gd name="connsiteY9" fmla="*/ 680542 h 1181063"/>
              <a:gd name="connsiteX10" fmla="*/ 23 w 757821"/>
              <a:gd name="connsiteY10" fmla="*/ 1180075 h 118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7821" h="1181063">
                <a:moveTo>
                  <a:pt x="23" y="1180075"/>
                </a:moveTo>
                <a:cubicBezTo>
                  <a:pt x="-1388" y="1199830"/>
                  <a:pt x="59995" y="918314"/>
                  <a:pt x="118556" y="799075"/>
                </a:cubicBezTo>
                <a:cubicBezTo>
                  <a:pt x="177117" y="679836"/>
                  <a:pt x="292123" y="555659"/>
                  <a:pt x="351390" y="464642"/>
                </a:cubicBezTo>
                <a:cubicBezTo>
                  <a:pt x="410657" y="373625"/>
                  <a:pt x="449462" y="316475"/>
                  <a:pt x="474156" y="252975"/>
                </a:cubicBezTo>
                <a:cubicBezTo>
                  <a:pt x="498850" y="189475"/>
                  <a:pt x="452284" y="125270"/>
                  <a:pt x="499556" y="83642"/>
                </a:cubicBezTo>
                <a:cubicBezTo>
                  <a:pt x="546828" y="42014"/>
                  <a:pt x="754968" y="11675"/>
                  <a:pt x="757790" y="3208"/>
                </a:cubicBezTo>
                <a:cubicBezTo>
                  <a:pt x="760612" y="-5259"/>
                  <a:pt x="573640" y="2503"/>
                  <a:pt x="516490" y="32842"/>
                </a:cubicBezTo>
                <a:cubicBezTo>
                  <a:pt x="459340" y="63181"/>
                  <a:pt x="450168" y="113276"/>
                  <a:pt x="414890" y="185242"/>
                </a:cubicBezTo>
                <a:cubicBezTo>
                  <a:pt x="379612" y="257208"/>
                  <a:pt x="352801" y="382092"/>
                  <a:pt x="304823" y="464642"/>
                </a:cubicBezTo>
                <a:cubicBezTo>
                  <a:pt x="256845" y="547192"/>
                  <a:pt x="176412" y="566948"/>
                  <a:pt x="127023" y="680542"/>
                </a:cubicBezTo>
                <a:cubicBezTo>
                  <a:pt x="77634" y="794136"/>
                  <a:pt x="1434" y="1160320"/>
                  <a:pt x="23" y="1180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033F4349-CF69-4D8F-8832-E848B35404D9}"/>
              </a:ext>
            </a:extLst>
          </p:cNvPr>
          <p:cNvSpPr/>
          <p:nvPr/>
        </p:nvSpPr>
        <p:spPr>
          <a:xfrm>
            <a:off x="6104921" y="10670573"/>
            <a:ext cx="756978" cy="280516"/>
          </a:xfrm>
          <a:custGeom>
            <a:avLst/>
            <a:gdLst>
              <a:gd name="connsiteX0" fmla="*/ 2192 w 756978"/>
              <a:gd name="connsiteY0" fmla="*/ 97440 h 280516"/>
              <a:gd name="connsiteX1" fmla="*/ 127604 w 756978"/>
              <a:gd name="connsiteY1" fmla="*/ 33940 h 280516"/>
              <a:gd name="connsiteX2" fmla="*/ 313342 w 756978"/>
              <a:gd name="connsiteY2" fmla="*/ 52990 h 280516"/>
              <a:gd name="connsiteX3" fmla="*/ 734029 w 756978"/>
              <a:gd name="connsiteY3" fmla="*/ 268890 h 280516"/>
              <a:gd name="connsiteX4" fmla="*/ 689579 w 756978"/>
              <a:gd name="connsiteY4" fmla="*/ 241902 h 280516"/>
              <a:gd name="connsiteX5" fmla="*/ 589567 w 756978"/>
              <a:gd name="connsiteY5" fmla="*/ 160940 h 280516"/>
              <a:gd name="connsiteX6" fmla="*/ 232379 w 756978"/>
              <a:gd name="connsiteY6" fmla="*/ 602 h 280516"/>
              <a:gd name="connsiteX7" fmla="*/ 2192 w 756978"/>
              <a:gd name="connsiteY7" fmla="*/ 97440 h 280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978" h="280516">
                <a:moveTo>
                  <a:pt x="2192" y="97440"/>
                </a:moveTo>
                <a:cubicBezTo>
                  <a:pt x="-15270" y="102996"/>
                  <a:pt x="75746" y="41348"/>
                  <a:pt x="127604" y="33940"/>
                </a:cubicBezTo>
                <a:cubicBezTo>
                  <a:pt x="179462" y="26532"/>
                  <a:pt x="212271" y="13832"/>
                  <a:pt x="313342" y="52990"/>
                </a:cubicBezTo>
                <a:cubicBezTo>
                  <a:pt x="414413" y="92148"/>
                  <a:pt x="671323" y="237405"/>
                  <a:pt x="734029" y="268890"/>
                </a:cubicBezTo>
                <a:cubicBezTo>
                  <a:pt x="796735" y="300375"/>
                  <a:pt x="713656" y="259894"/>
                  <a:pt x="689579" y="241902"/>
                </a:cubicBezTo>
                <a:cubicBezTo>
                  <a:pt x="665502" y="223910"/>
                  <a:pt x="665767" y="201157"/>
                  <a:pt x="589567" y="160940"/>
                </a:cubicBezTo>
                <a:cubicBezTo>
                  <a:pt x="513367" y="120723"/>
                  <a:pt x="333185" y="9862"/>
                  <a:pt x="232379" y="602"/>
                </a:cubicBezTo>
                <a:cubicBezTo>
                  <a:pt x="131573" y="-8658"/>
                  <a:pt x="19654" y="91884"/>
                  <a:pt x="2192" y="97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0BAE63DD-1208-4017-A991-4B3565E101C5}"/>
              </a:ext>
            </a:extLst>
          </p:cNvPr>
          <p:cNvSpPr/>
          <p:nvPr/>
        </p:nvSpPr>
        <p:spPr>
          <a:xfrm>
            <a:off x="6340475" y="10744200"/>
            <a:ext cx="666990" cy="370143"/>
          </a:xfrm>
          <a:custGeom>
            <a:avLst/>
            <a:gdLst>
              <a:gd name="connsiteX0" fmla="*/ 0 w 666990"/>
              <a:gd name="connsiteY0" fmla="*/ 0 h 370143"/>
              <a:gd name="connsiteX1" fmla="*/ 493713 w 666990"/>
              <a:gd name="connsiteY1" fmla="*/ 222250 h 370143"/>
              <a:gd name="connsiteX2" fmla="*/ 666750 w 666990"/>
              <a:gd name="connsiteY2" fmla="*/ 369888 h 370143"/>
              <a:gd name="connsiteX3" fmla="*/ 523875 w 666990"/>
              <a:gd name="connsiteY3" fmla="*/ 254000 h 370143"/>
              <a:gd name="connsiteX4" fmla="*/ 227013 w 666990"/>
              <a:gd name="connsiteY4" fmla="*/ 111125 h 370143"/>
              <a:gd name="connsiteX5" fmla="*/ 0 w 666990"/>
              <a:gd name="connsiteY5" fmla="*/ 0 h 37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6990" h="370143">
                <a:moveTo>
                  <a:pt x="0" y="0"/>
                </a:moveTo>
                <a:cubicBezTo>
                  <a:pt x="191294" y="80301"/>
                  <a:pt x="382588" y="160602"/>
                  <a:pt x="493713" y="222250"/>
                </a:cubicBezTo>
                <a:cubicBezTo>
                  <a:pt x="604838" y="283898"/>
                  <a:pt x="666750" y="369888"/>
                  <a:pt x="666750" y="369888"/>
                </a:cubicBezTo>
                <a:cubicBezTo>
                  <a:pt x="671777" y="375180"/>
                  <a:pt x="597165" y="297127"/>
                  <a:pt x="523875" y="254000"/>
                </a:cubicBezTo>
                <a:cubicBezTo>
                  <a:pt x="450586" y="210873"/>
                  <a:pt x="227013" y="111125"/>
                  <a:pt x="227013" y="1111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F5346EDB-0BD4-4631-9B4F-6A52C87F453D}"/>
              </a:ext>
            </a:extLst>
          </p:cNvPr>
          <p:cNvSpPr/>
          <p:nvPr/>
        </p:nvSpPr>
        <p:spPr>
          <a:xfrm>
            <a:off x="6998438" y="11110470"/>
            <a:ext cx="332899" cy="374251"/>
          </a:xfrm>
          <a:custGeom>
            <a:avLst/>
            <a:gdLst>
              <a:gd name="connsiteX0" fmla="*/ 2437 w 332899"/>
              <a:gd name="connsiteY0" fmla="*/ 2030 h 374251"/>
              <a:gd name="connsiteX1" fmla="*/ 327875 w 332899"/>
              <a:gd name="connsiteY1" fmla="*/ 367155 h 374251"/>
              <a:gd name="connsiteX2" fmla="*/ 186587 w 332899"/>
              <a:gd name="connsiteY2" fmla="*/ 225868 h 374251"/>
              <a:gd name="connsiteX3" fmla="*/ 2437 w 332899"/>
              <a:gd name="connsiteY3" fmla="*/ 2030 h 37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899" h="374251">
                <a:moveTo>
                  <a:pt x="2437" y="2030"/>
                </a:moveTo>
                <a:cubicBezTo>
                  <a:pt x="25985" y="25578"/>
                  <a:pt x="297183" y="329849"/>
                  <a:pt x="327875" y="367155"/>
                </a:cubicBezTo>
                <a:cubicBezTo>
                  <a:pt x="358567" y="404461"/>
                  <a:pt x="240827" y="285399"/>
                  <a:pt x="186587" y="225868"/>
                </a:cubicBezTo>
                <a:cubicBezTo>
                  <a:pt x="132347" y="166337"/>
                  <a:pt x="-21111" y="-21518"/>
                  <a:pt x="2437" y="2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AC756EC6-D7E4-433F-920B-C90F8285D26F}"/>
              </a:ext>
            </a:extLst>
          </p:cNvPr>
          <p:cNvSpPr/>
          <p:nvPr/>
        </p:nvSpPr>
        <p:spPr>
          <a:xfrm>
            <a:off x="6843755" y="10932431"/>
            <a:ext cx="494039" cy="518403"/>
          </a:xfrm>
          <a:custGeom>
            <a:avLst/>
            <a:gdLst>
              <a:gd name="connsiteX0" fmla="*/ 6308 w 494039"/>
              <a:gd name="connsiteY0" fmla="*/ 8619 h 518403"/>
              <a:gd name="connsiteX1" fmla="*/ 438108 w 494039"/>
              <a:gd name="connsiteY1" fmla="*/ 407082 h 518403"/>
              <a:gd name="connsiteX2" fmla="*/ 485733 w 494039"/>
              <a:gd name="connsiteY2" fmla="*/ 518207 h 518403"/>
              <a:gd name="connsiteX3" fmla="*/ 411120 w 494039"/>
              <a:gd name="connsiteY3" fmla="*/ 389619 h 518403"/>
              <a:gd name="connsiteX4" fmla="*/ 195220 w 494039"/>
              <a:gd name="connsiteY4" fmla="*/ 153082 h 518403"/>
              <a:gd name="connsiteX5" fmla="*/ 6308 w 494039"/>
              <a:gd name="connsiteY5" fmla="*/ 8619 h 51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4039" h="518403">
                <a:moveTo>
                  <a:pt x="6308" y="8619"/>
                </a:moveTo>
                <a:cubicBezTo>
                  <a:pt x="46789" y="50952"/>
                  <a:pt x="358204" y="322151"/>
                  <a:pt x="438108" y="407082"/>
                </a:cubicBezTo>
                <a:cubicBezTo>
                  <a:pt x="518012" y="492013"/>
                  <a:pt x="490231" y="521118"/>
                  <a:pt x="485733" y="518207"/>
                </a:cubicBezTo>
                <a:cubicBezTo>
                  <a:pt x="481235" y="515296"/>
                  <a:pt x="459539" y="450473"/>
                  <a:pt x="411120" y="389619"/>
                </a:cubicBezTo>
                <a:cubicBezTo>
                  <a:pt x="362701" y="328765"/>
                  <a:pt x="259514" y="215788"/>
                  <a:pt x="195220" y="153082"/>
                </a:cubicBezTo>
                <a:cubicBezTo>
                  <a:pt x="130926" y="90376"/>
                  <a:pt x="-34173" y="-33714"/>
                  <a:pt x="6308" y="8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9664D283-819B-46F6-973D-118D999210E4}"/>
              </a:ext>
            </a:extLst>
          </p:cNvPr>
          <p:cNvSpPr/>
          <p:nvPr/>
        </p:nvSpPr>
        <p:spPr>
          <a:xfrm>
            <a:off x="7326790" y="11488690"/>
            <a:ext cx="563830" cy="1322451"/>
          </a:xfrm>
          <a:custGeom>
            <a:avLst/>
            <a:gdLst>
              <a:gd name="connsiteX0" fmla="*/ 1110 w 563830"/>
              <a:gd name="connsiteY0" fmla="*/ 1635 h 1322451"/>
              <a:gd name="connsiteX1" fmla="*/ 293210 w 563830"/>
              <a:gd name="connsiteY1" fmla="*/ 519160 h 1322451"/>
              <a:gd name="connsiteX2" fmla="*/ 509110 w 563830"/>
              <a:gd name="connsiteY2" fmla="*/ 1208135 h 1322451"/>
              <a:gd name="connsiteX3" fmla="*/ 563085 w 563830"/>
              <a:gd name="connsiteY3" fmla="*/ 1319260 h 1322451"/>
              <a:gd name="connsiteX4" fmla="*/ 483710 w 563830"/>
              <a:gd name="connsiteY4" fmla="*/ 1182735 h 1322451"/>
              <a:gd name="connsiteX5" fmla="*/ 328135 w 563830"/>
              <a:gd name="connsiteY5" fmla="*/ 747760 h 1322451"/>
              <a:gd name="connsiteX6" fmla="*/ 197960 w 563830"/>
              <a:gd name="connsiteY6" fmla="*/ 369935 h 1322451"/>
              <a:gd name="connsiteX7" fmla="*/ 1110 w 563830"/>
              <a:gd name="connsiteY7" fmla="*/ 1635 h 132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3830" h="1322451">
                <a:moveTo>
                  <a:pt x="1110" y="1635"/>
                </a:moveTo>
                <a:cubicBezTo>
                  <a:pt x="16985" y="26506"/>
                  <a:pt x="208543" y="318077"/>
                  <a:pt x="293210" y="519160"/>
                </a:cubicBezTo>
                <a:cubicBezTo>
                  <a:pt x="377877" y="720243"/>
                  <a:pt x="464131" y="1074785"/>
                  <a:pt x="509110" y="1208135"/>
                </a:cubicBezTo>
                <a:cubicBezTo>
                  <a:pt x="554089" y="1341485"/>
                  <a:pt x="567318" y="1323493"/>
                  <a:pt x="563085" y="1319260"/>
                </a:cubicBezTo>
                <a:cubicBezTo>
                  <a:pt x="558852" y="1315027"/>
                  <a:pt x="522868" y="1277985"/>
                  <a:pt x="483710" y="1182735"/>
                </a:cubicBezTo>
                <a:cubicBezTo>
                  <a:pt x="444552" y="1087485"/>
                  <a:pt x="375760" y="883227"/>
                  <a:pt x="328135" y="747760"/>
                </a:cubicBezTo>
                <a:cubicBezTo>
                  <a:pt x="280510" y="612293"/>
                  <a:pt x="251935" y="497993"/>
                  <a:pt x="197960" y="369935"/>
                </a:cubicBezTo>
                <a:cubicBezTo>
                  <a:pt x="143985" y="241877"/>
                  <a:pt x="-14765" y="-23236"/>
                  <a:pt x="1110" y="1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20304ED8-D3FB-428E-99D8-59BB655E9534}"/>
              </a:ext>
            </a:extLst>
          </p:cNvPr>
          <p:cNvSpPr/>
          <p:nvPr/>
        </p:nvSpPr>
        <p:spPr>
          <a:xfrm>
            <a:off x="7314335" y="11377350"/>
            <a:ext cx="595479" cy="1480340"/>
          </a:xfrm>
          <a:custGeom>
            <a:avLst/>
            <a:gdLst>
              <a:gd name="connsiteX0" fmla="*/ 26265 w 595479"/>
              <a:gd name="connsiteY0" fmla="*/ 46300 h 1480340"/>
              <a:gd name="connsiteX1" fmla="*/ 51665 w 595479"/>
              <a:gd name="connsiteY1" fmla="*/ 93925 h 1480340"/>
              <a:gd name="connsiteX2" fmla="*/ 350115 w 595479"/>
              <a:gd name="connsiteY2" fmla="*/ 687650 h 1480340"/>
              <a:gd name="connsiteX3" fmla="*/ 537440 w 595479"/>
              <a:gd name="connsiteY3" fmla="*/ 1303600 h 1480340"/>
              <a:gd name="connsiteX4" fmla="*/ 591415 w 595479"/>
              <a:gd name="connsiteY4" fmla="*/ 1478225 h 1480340"/>
              <a:gd name="connsiteX5" fmla="*/ 572365 w 595479"/>
              <a:gd name="connsiteY5" fmla="*/ 1363925 h 1480340"/>
              <a:gd name="connsiteX6" fmla="*/ 419965 w 595479"/>
              <a:gd name="connsiteY6" fmla="*/ 874975 h 1480340"/>
              <a:gd name="connsiteX7" fmla="*/ 324715 w 595479"/>
              <a:gd name="connsiteY7" fmla="*/ 541600 h 1480340"/>
              <a:gd name="connsiteX8" fmla="*/ 26265 w 595479"/>
              <a:gd name="connsiteY8" fmla="*/ 46300 h 148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5479" h="1480340">
                <a:moveTo>
                  <a:pt x="26265" y="46300"/>
                </a:moveTo>
                <a:cubicBezTo>
                  <a:pt x="-19243" y="-28312"/>
                  <a:pt x="-2310" y="-12967"/>
                  <a:pt x="51665" y="93925"/>
                </a:cubicBezTo>
                <a:cubicBezTo>
                  <a:pt x="105640" y="200817"/>
                  <a:pt x="269153" y="486038"/>
                  <a:pt x="350115" y="687650"/>
                </a:cubicBezTo>
                <a:cubicBezTo>
                  <a:pt x="431078" y="889263"/>
                  <a:pt x="497223" y="1171838"/>
                  <a:pt x="537440" y="1303600"/>
                </a:cubicBezTo>
                <a:cubicBezTo>
                  <a:pt x="577657" y="1435362"/>
                  <a:pt x="585594" y="1468171"/>
                  <a:pt x="591415" y="1478225"/>
                </a:cubicBezTo>
                <a:cubicBezTo>
                  <a:pt x="597236" y="1488279"/>
                  <a:pt x="600940" y="1464467"/>
                  <a:pt x="572365" y="1363925"/>
                </a:cubicBezTo>
                <a:cubicBezTo>
                  <a:pt x="543790" y="1263383"/>
                  <a:pt x="461240" y="1012029"/>
                  <a:pt x="419965" y="874975"/>
                </a:cubicBezTo>
                <a:cubicBezTo>
                  <a:pt x="378690" y="737921"/>
                  <a:pt x="388215" y="678125"/>
                  <a:pt x="324715" y="541600"/>
                </a:cubicBezTo>
                <a:cubicBezTo>
                  <a:pt x="261215" y="405075"/>
                  <a:pt x="71773" y="120912"/>
                  <a:pt x="26265" y="46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79CE62A5-4D42-46C0-945D-1FA60328A81E}"/>
              </a:ext>
            </a:extLst>
          </p:cNvPr>
          <p:cNvSpPr/>
          <p:nvPr/>
        </p:nvSpPr>
        <p:spPr>
          <a:xfrm>
            <a:off x="8048547" y="9688648"/>
            <a:ext cx="977234" cy="1498251"/>
          </a:xfrm>
          <a:custGeom>
            <a:avLst/>
            <a:gdLst>
              <a:gd name="connsiteX0" fmla="*/ 7486 w 977234"/>
              <a:gd name="connsiteY0" fmla="*/ 9919 h 1498251"/>
              <a:gd name="connsiteX1" fmla="*/ 253020 w 977234"/>
              <a:gd name="connsiteY1" fmla="*/ 484052 h 1498251"/>
              <a:gd name="connsiteX2" fmla="*/ 837220 w 977234"/>
              <a:gd name="connsiteY2" fmla="*/ 1152919 h 1498251"/>
              <a:gd name="connsiteX3" fmla="*/ 968453 w 977234"/>
              <a:gd name="connsiteY3" fmla="*/ 1495819 h 1498251"/>
              <a:gd name="connsiteX4" fmla="*/ 947286 w 977234"/>
              <a:gd name="connsiteY4" fmla="*/ 1288385 h 1498251"/>
              <a:gd name="connsiteX5" fmla="*/ 803353 w 977234"/>
              <a:gd name="connsiteY5" fmla="*/ 953952 h 1498251"/>
              <a:gd name="connsiteX6" fmla="*/ 134486 w 977234"/>
              <a:gd name="connsiteY6" fmla="*/ 225819 h 1498251"/>
              <a:gd name="connsiteX7" fmla="*/ 7486 w 977234"/>
              <a:gd name="connsiteY7" fmla="*/ 9919 h 1498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7234" h="1498251">
                <a:moveTo>
                  <a:pt x="7486" y="9919"/>
                </a:moveTo>
                <a:cubicBezTo>
                  <a:pt x="27242" y="52958"/>
                  <a:pt x="114731" y="293552"/>
                  <a:pt x="253020" y="484052"/>
                </a:cubicBezTo>
                <a:cubicBezTo>
                  <a:pt x="391309" y="674552"/>
                  <a:pt x="717981" y="984291"/>
                  <a:pt x="837220" y="1152919"/>
                </a:cubicBezTo>
                <a:cubicBezTo>
                  <a:pt x="956459" y="1321547"/>
                  <a:pt x="950109" y="1473241"/>
                  <a:pt x="968453" y="1495819"/>
                </a:cubicBezTo>
                <a:cubicBezTo>
                  <a:pt x="986797" y="1518397"/>
                  <a:pt x="974803" y="1378696"/>
                  <a:pt x="947286" y="1288385"/>
                </a:cubicBezTo>
                <a:cubicBezTo>
                  <a:pt x="919769" y="1198074"/>
                  <a:pt x="938820" y="1131046"/>
                  <a:pt x="803353" y="953952"/>
                </a:cubicBezTo>
                <a:cubicBezTo>
                  <a:pt x="667886" y="776858"/>
                  <a:pt x="269247" y="383158"/>
                  <a:pt x="134486" y="225819"/>
                </a:cubicBezTo>
                <a:cubicBezTo>
                  <a:pt x="-275" y="68480"/>
                  <a:pt x="-12270" y="-33120"/>
                  <a:pt x="7486" y="9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826B4E62-5533-4D00-98F8-1397ED581E18}"/>
              </a:ext>
            </a:extLst>
          </p:cNvPr>
          <p:cNvSpPr/>
          <p:nvPr/>
        </p:nvSpPr>
        <p:spPr>
          <a:xfrm>
            <a:off x="7569061" y="10534139"/>
            <a:ext cx="128818" cy="1312189"/>
          </a:xfrm>
          <a:custGeom>
            <a:avLst/>
            <a:gdLst>
              <a:gd name="connsiteX0" fmla="*/ 139 w 128818"/>
              <a:gd name="connsiteY0" fmla="*/ 511 h 1312189"/>
              <a:gd name="connsiteX1" fmla="*/ 127139 w 128818"/>
              <a:gd name="connsiteY1" fmla="*/ 699011 h 1312189"/>
              <a:gd name="connsiteX2" fmla="*/ 73164 w 128818"/>
              <a:gd name="connsiteY2" fmla="*/ 1295911 h 1312189"/>
              <a:gd name="connsiteX3" fmla="*/ 76339 w 128818"/>
              <a:gd name="connsiteY3" fmla="*/ 1095886 h 1312189"/>
              <a:gd name="connsiteX4" fmla="*/ 101739 w 128818"/>
              <a:gd name="connsiteY4" fmla="*/ 594236 h 1312189"/>
              <a:gd name="connsiteX5" fmla="*/ 139 w 128818"/>
              <a:gd name="connsiteY5" fmla="*/ 511 h 131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818" h="1312189">
                <a:moveTo>
                  <a:pt x="139" y="511"/>
                </a:moveTo>
                <a:cubicBezTo>
                  <a:pt x="4372" y="17973"/>
                  <a:pt x="114968" y="483111"/>
                  <a:pt x="127139" y="699011"/>
                </a:cubicBezTo>
                <a:cubicBezTo>
                  <a:pt x="139310" y="914911"/>
                  <a:pt x="81631" y="1229765"/>
                  <a:pt x="73164" y="1295911"/>
                </a:cubicBezTo>
                <a:cubicBezTo>
                  <a:pt x="64697" y="1362057"/>
                  <a:pt x="71577" y="1212832"/>
                  <a:pt x="76339" y="1095886"/>
                </a:cubicBezTo>
                <a:cubicBezTo>
                  <a:pt x="81102" y="978940"/>
                  <a:pt x="114439" y="771507"/>
                  <a:pt x="101739" y="594236"/>
                </a:cubicBezTo>
                <a:cubicBezTo>
                  <a:pt x="89039" y="416965"/>
                  <a:pt x="-4094" y="-16951"/>
                  <a:pt x="139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B411B898-44C7-4E55-829F-0A60333B7DA8}"/>
              </a:ext>
            </a:extLst>
          </p:cNvPr>
          <p:cNvSpPr/>
          <p:nvPr/>
        </p:nvSpPr>
        <p:spPr>
          <a:xfrm>
            <a:off x="7616629" y="10643566"/>
            <a:ext cx="375201" cy="1269486"/>
          </a:xfrm>
          <a:custGeom>
            <a:avLst/>
            <a:gdLst>
              <a:gd name="connsiteX0" fmla="*/ 374846 w 375201"/>
              <a:gd name="connsiteY0" fmla="*/ 2209 h 1269486"/>
              <a:gd name="connsiteX1" fmla="*/ 193871 w 375201"/>
              <a:gd name="connsiteY1" fmla="*/ 713409 h 1269486"/>
              <a:gd name="connsiteX2" fmla="*/ 196 w 375201"/>
              <a:gd name="connsiteY2" fmla="*/ 1269034 h 1269486"/>
              <a:gd name="connsiteX3" fmla="*/ 158946 w 375201"/>
              <a:gd name="connsiteY3" fmla="*/ 802309 h 1269486"/>
              <a:gd name="connsiteX4" fmla="*/ 238321 w 375201"/>
              <a:gd name="connsiteY4" fmla="*/ 500684 h 1269486"/>
              <a:gd name="connsiteX5" fmla="*/ 374846 w 375201"/>
              <a:gd name="connsiteY5" fmla="*/ 2209 h 126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201" h="1269486">
                <a:moveTo>
                  <a:pt x="374846" y="2209"/>
                </a:moveTo>
                <a:cubicBezTo>
                  <a:pt x="367438" y="37663"/>
                  <a:pt x="256313" y="502272"/>
                  <a:pt x="193871" y="713409"/>
                </a:cubicBezTo>
                <a:cubicBezTo>
                  <a:pt x="131429" y="924546"/>
                  <a:pt x="6017" y="1254217"/>
                  <a:pt x="196" y="1269034"/>
                </a:cubicBezTo>
                <a:cubicBezTo>
                  <a:pt x="-5625" y="1283851"/>
                  <a:pt x="119259" y="930367"/>
                  <a:pt x="158946" y="802309"/>
                </a:cubicBezTo>
                <a:cubicBezTo>
                  <a:pt x="198633" y="674251"/>
                  <a:pt x="204983" y="633505"/>
                  <a:pt x="238321" y="500684"/>
                </a:cubicBezTo>
                <a:cubicBezTo>
                  <a:pt x="271658" y="367863"/>
                  <a:pt x="382254" y="-33245"/>
                  <a:pt x="374846" y="2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691EBAA2-171B-4EF5-888D-EB99F0E975FE}"/>
              </a:ext>
            </a:extLst>
          </p:cNvPr>
          <p:cNvSpPr/>
          <p:nvPr/>
        </p:nvSpPr>
        <p:spPr>
          <a:xfrm>
            <a:off x="8982001" y="11123956"/>
            <a:ext cx="169250" cy="1249192"/>
          </a:xfrm>
          <a:custGeom>
            <a:avLst/>
            <a:gdLst>
              <a:gd name="connsiteX0" fmla="*/ 38174 w 169250"/>
              <a:gd name="connsiteY0" fmla="*/ 80619 h 1249192"/>
              <a:gd name="connsiteX1" fmla="*/ 168349 w 169250"/>
              <a:gd name="connsiteY1" fmla="*/ 985494 h 1249192"/>
              <a:gd name="connsiteX2" fmla="*/ 98499 w 169250"/>
              <a:gd name="connsiteY2" fmla="*/ 1249019 h 1249192"/>
              <a:gd name="connsiteX3" fmla="*/ 152474 w 169250"/>
              <a:gd name="connsiteY3" fmla="*/ 960094 h 1249192"/>
              <a:gd name="connsiteX4" fmla="*/ 6424 w 169250"/>
              <a:gd name="connsiteY4" fmla="*/ 147294 h 1249192"/>
              <a:gd name="connsiteX5" fmla="*/ 38174 w 169250"/>
              <a:gd name="connsiteY5" fmla="*/ 80619 h 124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250" h="1249192">
                <a:moveTo>
                  <a:pt x="38174" y="80619"/>
                </a:moveTo>
                <a:cubicBezTo>
                  <a:pt x="65162" y="220319"/>
                  <a:pt x="158295" y="790761"/>
                  <a:pt x="168349" y="985494"/>
                </a:cubicBezTo>
                <a:cubicBezTo>
                  <a:pt x="178403" y="1180227"/>
                  <a:pt x="101145" y="1253252"/>
                  <a:pt x="98499" y="1249019"/>
                </a:cubicBezTo>
                <a:cubicBezTo>
                  <a:pt x="95853" y="1244786"/>
                  <a:pt x="167820" y="1143715"/>
                  <a:pt x="152474" y="960094"/>
                </a:cubicBezTo>
                <a:cubicBezTo>
                  <a:pt x="137128" y="776473"/>
                  <a:pt x="24416" y="299165"/>
                  <a:pt x="6424" y="147294"/>
                </a:cubicBezTo>
                <a:cubicBezTo>
                  <a:pt x="-11568" y="-4577"/>
                  <a:pt x="11186" y="-59081"/>
                  <a:pt x="38174" y="80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79BD272C-28CF-49FE-B6F2-B8BCD33D5E14}"/>
              </a:ext>
            </a:extLst>
          </p:cNvPr>
          <p:cNvSpPr/>
          <p:nvPr/>
        </p:nvSpPr>
        <p:spPr>
          <a:xfrm>
            <a:off x="7786271" y="11283800"/>
            <a:ext cx="1133510" cy="1065975"/>
          </a:xfrm>
          <a:custGeom>
            <a:avLst/>
            <a:gdLst>
              <a:gd name="connsiteX0" fmla="*/ 986254 w 1133510"/>
              <a:gd name="connsiteY0" fmla="*/ 150 h 1065975"/>
              <a:gd name="connsiteX1" fmla="*/ 1065629 w 1133510"/>
              <a:gd name="connsiteY1" fmla="*/ 184300 h 1065975"/>
              <a:gd name="connsiteX2" fmla="*/ 738604 w 1133510"/>
              <a:gd name="connsiteY2" fmla="*/ 476400 h 1065975"/>
              <a:gd name="connsiteX3" fmla="*/ 5179 w 1133510"/>
              <a:gd name="connsiteY3" fmla="*/ 1057425 h 1065975"/>
              <a:gd name="connsiteX4" fmla="*/ 446504 w 1133510"/>
              <a:gd name="connsiteY4" fmla="*/ 781200 h 1065975"/>
              <a:gd name="connsiteX5" fmla="*/ 1110079 w 1133510"/>
              <a:gd name="connsiteY5" fmla="*/ 212875 h 1065975"/>
              <a:gd name="connsiteX6" fmla="*/ 986254 w 1133510"/>
              <a:gd name="connsiteY6" fmla="*/ 150 h 106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3510" h="1065975">
                <a:moveTo>
                  <a:pt x="986254" y="150"/>
                </a:moveTo>
                <a:cubicBezTo>
                  <a:pt x="978846" y="-4613"/>
                  <a:pt x="1106904" y="104925"/>
                  <a:pt x="1065629" y="184300"/>
                </a:cubicBezTo>
                <a:cubicBezTo>
                  <a:pt x="1024354" y="263675"/>
                  <a:pt x="915346" y="330879"/>
                  <a:pt x="738604" y="476400"/>
                </a:cubicBezTo>
                <a:cubicBezTo>
                  <a:pt x="561862" y="621921"/>
                  <a:pt x="53862" y="1006625"/>
                  <a:pt x="5179" y="1057425"/>
                </a:cubicBezTo>
                <a:cubicBezTo>
                  <a:pt x="-43504" y="1108225"/>
                  <a:pt x="262354" y="921958"/>
                  <a:pt x="446504" y="781200"/>
                </a:cubicBezTo>
                <a:cubicBezTo>
                  <a:pt x="630654" y="640442"/>
                  <a:pt x="1018004" y="340404"/>
                  <a:pt x="1110079" y="212875"/>
                </a:cubicBezTo>
                <a:cubicBezTo>
                  <a:pt x="1202154" y="85346"/>
                  <a:pt x="993662" y="4913"/>
                  <a:pt x="986254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D664AF23-A7B0-4F0A-9F00-AD961480218A}"/>
              </a:ext>
            </a:extLst>
          </p:cNvPr>
          <p:cNvSpPr/>
          <p:nvPr/>
        </p:nvSpPr>
        <p:spPr>
          <a:xfrm>
            <a:off x="8494711" y="12133408"/>
            <a:ext cx="711759" cy="692981"/>
          </a:xfrm>
          <a:custGeom>
            <a:avLst/>
            <a:gdLst>
              <a:gd name="connsiteX0" fmla="*/ 1589 w 711759"/>
              <a:gd name="connsiteY0" fmla="*/ 1442 h 692981"/>
              <a:gd name="connsiteX1" fmla="*/ 477839 w 711759"/>
              <a:gd name="connsiteY1" fmla="*/ 191942 h 692981"/>
              <a:gd name="connsiteX2" fmla="*/ 677864 w 711759"/>
              <a:gd name="connsiteY2" fmla="*/ 264967 h 692981"/>
              <a:gd name="connsiteX3" fmla="*/ 703264 w 711759"/>
              <a:gd name="connsiteY3" fmla="*/ 401492 h 692981"/>
              <a:gd name="connsiteX4" fmla="*/ 588964 w 711759"/>
              <a:gd name="connsiteY4" fmla="*/ 531667 h 692981"/>
              <a:gd name="connsiteX5" fmla="*/ 519114 w 711759"/>
              <a:gd name="connsiteY5" fmla="*/ 690417 h 692981"/>
              <a:gd name="connsiteX6" fmla="*/ 512764 w 711759"/>
              <a:gd name="connsiteY6" fmla="*/ 614217 h 692981"/>
              <a:gd name="connsiteX7" fmla="*/ 658814 w 711759"/>
              <a:gd name="connsiteY7" fmla="*/ 414192 h 692981"/>
              <a:gd name="connsiteX8" fmla="*/ 655639 w 711759"/>
              <a:gd name="connsiteY8" fmla="*/ 303067 h 692981"/>
              <a:gd name="connsiteX9" fmla="*/ 1589 w 711759"/>
              <a:gd name="connsiteY9" fmla="*/ 1442 h 69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1759" h="692981">
                <a:moveTo>
                  <a:pt x="1589" y="1442"/>
                </a:moveTo>
                <a:cubicBezTo>
                  <a:pt x="-28044" y="-17079"/>
                  <a:pt x="365127" y="148021"/>
                  <a:pt x="477839" y="191942"/>
                </a:cubicBezTo>
                <a:cubicBezTo>
                  <a:pt x="590551" y="235863"/>
                  <a:pt x="640293" y="230042"/>
                  <a:pt x="677864" y="264967"/>
                </a:cubicBezTo>
                <a:cubicBezTo>
                  <a:pt x="715435" y="299892"/>
                  <a:pt x="718081" y="357042"/>
                  <a:pt x="703264" y="401492"/>
                </a:cubicBezTo>
                <a:cubicBezTo>
                  <a:pt x="688447" y="445942"/>
                  <a:pt x="619656" y="483513"/>
                  <a:pt x="588964" y="531667"/>
                </a:cubicBezTo>
                <a:cubicBezTo>
                  <a:pt x="558272" y="579821"/>
                  <a:pt x="531814" y="676659"/>
                  <a:pt x="519114" y="690417"/>
                </a:cubicBezTo>
                <a:cubicBezTo>
                  <a:pt x="506414" y="704175"/>
                  <a:pt x="489481" y="660255"/>
                  <a:pt x="512764" y="614217"/>
                </a:cubicBezTo>
                <a:cubicBezTo>
                  <a:pt x="536047" y="568180"/>
                  <a:pt x="635002" y="466050"/>
                  <a:pt x="658814" y="414192"/>
                </a:cubicBezTo>
                <a:cubicBezTo>
                  <a:pt x="682626" y="362334"/>
                  <a:pt x="766764" y="368684"/>
                  <a:pt x="655639" y="303067"/>
                </a:cubicBezTo>
                <a:cubicBezTo>
                  <a:pt x="544514" y="237450"/>
                  <a:pt x="31222" y="19963"/>
                  <a:pt x="1589" y="1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828A79BE-0942-4C5D-8D04-90287C8B6C35}"/>
              </a:ext>
            </a:extLst>
          </p:cNvPr>
          <p:cNvSpPr/>
          <p:nvPr/>
        </p:nvSpPr>
        <p:spPr>
          <a:xfrm>
            <a:off x="7897809" y="12378269"/>
            <a:ext cx="475043" cy="401107"/>
          </a:xfrm>
          <a:custGeom>
            <a:avLst/>
            <a:gdLst>
              <a:gd name="connsiteX0" fmla="*/ 134941 w 475043"/>
              <a:gd name="connsiteY0" fmla="*/ 4231 h 401107"/>
              <a:gd name="connsiteX1" fmla="*/ 207966 w 475043"/>
              <a:gd name="connsiteY1" fmla="*/ 20106 h 401107"/>
              <a:gd name="connsiteX2" fmla="*/ 404816 w 475043"/>
              <a:gd name="connsiteY2" fmla="*/ 89956 h 401107"/>
              <a:gd name="connsiteX3" fmla="*/ 239716 w 475043"/>
              <a:gd name="connsiteY3" fmla="*/ 153456 h 401107"/>
              <a:gd name="connsiteX4" fmla="*/ 61916 w 475043"/>
              <a:gd name="connsiteY4" fmla="*/ 223306 h 401107"/>
              <a:gd name="connsiteX5" fmla="*/ 4766 w 475043"/>
              <a:gd name="connsiteY5" fmla="*/ 401106 h 401107"/>
              <a:gd name="connsiteX6" fmla="*/ 169866 w 475043"/>
              <a:gd name="connsiteY6" fmla="*/ 226481 h 401107"/>
              <a:gd name="connsiteX7" fmla="*/ 474666 w 475043"/>
              <a:gd name="connsiteY7" fmla="*/ 86781 h 401107"/>
              <a:gd name="connsiteX8" fmla="*/ 134941 w 475043"/>
              <a:gd name="connsiteY8" fmla="*/ 4231 h 401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5043" h="401107">
                <a:moveTo>
                  <a:pt x="134941" y="4231"/>
                </a:moveTo>
                <a:cubicBezTo>
                  <a:pt x="90491" y="-6882"/>
                  <a:pt x="162987" y="5819"/>
                  <a:pt x="207966" y="20106"/>
                </a:cubicBezTo>
                <a:cubicBezTo>
                  <a:pt x="252945" y="34393"/>
                  <a:pt x="399524" y="67731"/>
                  <a:pt x="404816" y="89956"/>
                </a:cubicBezTo>
                <a:cubicBezTo>
                  <a:pt x="410108" y="112181"/>
                  <a:pt x="239716" y="153456"/>
                  <a:pt x="239716" y="153456"/>
                </a:cubicBezTo>
                <a:cubicBezTo>
                  <a:pt x="182566" y="175681"/>
                  <a:pt x="101074" y="182031"/>
                  <a:pt x="61916" y="223306"/>
                </a:cubicBezTo>
                <a:cubicBezTo>
                  <a:pt x="22758" y="264581"/>
                  <a:pt x="-13226" y="400577"/>
                  <a:pt x="4766" y="401106"/>
                </a:cubicBezTo>
                <a:cubicBezTo>
                  <a:pt x="22758" y="401635"/>
                  <a:pt x="91549" y="278868"/>
                  <a:pt x="169866" y="226481"/>
                </a:cubicBezTo>
                <a:cubicBezTo>
                  <a:pt x="248183" y="174094"/>
                  <a:pt x="485778" y="125410"/>
                  <a:pt x="474666" y="86781"/>
                </a:cubicBezTo>
                <a:cubicBezTo>
                  <a:pt x="463554" y="48152"/>
                  <a:pt x="179391" y="15344"/>
                  <a:pt x="134941" y="4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C21093C4-2881-4F64-BA83-968A2C6AE8A2}"/>
              </a:ext>
            </a:extLst>
          </p:cNvPr>
          <p:cNvSpPr/>
          <p:nvPr/>
        </p:nvSpPr>
        <p:spPr>
          <a:xfrm>
            <a:off x="8353387" y="12450231"/>
            <a:ext cx="647804" cy="126083"/>
          </a:xfrm>
          <a:custGeom>
            <a:avLst/>
            <a:gdLst>
              <a:gd name="connsiteX0" fmla="*/ 38 w 647804"/>
              <a:gd name="connsiteY0" fmla="*/ 2119 h 126083"/>
              <a:gd name="connsiteX1" fmla="*/ 390563 w 647804"/>
              <a:gd name="connsiteY1" fmla="*/ 17994 h 126083"/>
              <a:gd name="connsiteX2" fmla="*/ 647738 w 647804"/>
              <a:gd name="connsiteY2" fmla="*/ 125944 h 126083"/>
              <a:gd name="connsiteX3" fmla="*/ 368338 w 647804"/>
              <a:gd name="connsiteY3" fmla="*/ 40219 h 126083"/>
              <a:gd name="connsiteX4" fmla="*/ 38 w 647804"/>
              <a:gd name="connsiteY4" fmla="*/ 2119 h 12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804" h="126083">
                <a:moveTo>
                  <a:pt x="38" y="2119"/>
                </a:moveTo>
                <a:cubicBezTo>
                  <a:pt x="3742" y="-1585"/>
                  <a:pt x="282613" y="-2644"/>
                  <a:pt x="390563" y="17994"/>
                </a:cubicBezTo>
                <a:cubicBezTo>
                  <a:pt x="498513" y="38632"/>
                  <a:pt x="651442" y="122240"/>
                  <a:pt x="647738" y="125944"/>
                </a:cubicBezTo>
                <a:cubicBezTo>
                  <a:pt x="644034" y="129648"/>
                  <a:pt x="475759" y="58740"/>
                  <a:pt x="368338" y="40219"/>
                </a:cubicBezTo>
                <a:cubicBezTo>
                  <a:pt x="260917" y="21698"/>
                  <a:pt x="-3666" y="5823"/>
                  <a:pt x="38" y="2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92F5CF95-B4D8-47A2-AE8E-DE47F612EAE3}"/>
              </a:ext>
            </a:extLst>
          </p:cNvPr>
          <p:cNvSpPr/>
          <p:nvPr/>
        </p:nvSpPr>
        <p:spPr>
          <a:xfrm>
            <a:off x="8486261" y="12570156"/>
            <a:ext cx="481767" cy="233705"/>
          </a:xfrm>
          <a:custGeom>
            <a:avLst/>
            <a:gdLst>
              <a:gd name="connsiteX0" fmla="*/ 10039 w 481767"/>
              <a:gd name="connsiteY0" fmla="*/ 12369 h 233705"/>
              <a:gd name="connsiteX1" fmla="*/ 79889 w 481767"/>
              <a:gd name="connsiteY1" fmla="*/ 28244 h 233705"/>
              <a:gd name="connsiteX2" fmla="*/ 479939 w 481767"/>
              <a:gd name="connsiteY2" fmla="*/ 231444 h 233705"/>
              <a:gd name="connsiteX3" fmla="*/ 219589 w 481767"/>
              <a:gd name="connsiteY3" fmla="*/ 129844 h 233705"/>
              <a:gd name="connsiteX4" fmla="*/ 10039 w 481767"/>
              <a:gd name="connsiteY4" fmla="*/ 12369 h 23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767" h="233705">
                <a:moveTo>
                  <a:pt x="10039" y="12369"/>
                </a:moveTo>
                <a:cubicBezTo>
                  <a:pt x="-13244" y="-4564"/>
                  <a:pt x="1572" y="-8269"/>
                  <a:pt x="79889" y="28244"/>
                </a:cubicBezTo>
                <a:cubicBezTo>
                  <a:pt x="158206" y="64757"/>
                  <a:pt x="456656" y="214511"/>
                  <a:pt x="479939" y="231444"/>
                </a:cubicBezTo>
                <a:cubicBezTo>
                  <a:pt x="503222" y="248377"/>
                  <a:pt x="297906" y="165827"/>
                  <a:pt x="219589" y="129844"/>
                </a:cubicBezTo>
                <a:cubicBezTo>
                  <a:pt x="141272" y="93861"/>
                  <a:pt x="33322" y="29302"/>
                  <a:pt x="10039" y="12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D4681B99-5F22-4792-9033-E6E6DE151205}"/>
              </a:ext>
            </a:extLst>
          </p:cNvPr>
          <p:cNvSpPr/>
          <p:nvPr/>
        </p:nvSpPr>
        <p:spPr>
          <a:xfrm>
            <a:off x="8454293" y="12388891"/>
            <a:ext cx="641472" cy="62888"/>
          </a:xfrm>
          <a:custGeom>
            <a:avLst/>
            <a:gdLst>
              <a:gd name="connsiteX0" fmla="*/ 732 w 641472"/>
              <a:gd name="connsiteY0" fmla="*/ 12659 h 62888"/>
              <a:gd name="connsiteX1" fmla="*/ 64232 w 641472"/>
              <a:gd name="connsiteY1" fmla="*/ 19009 h 62888"/>
              <a:gd name="connsiteX2" fmla="*/ 486507 w 641472"/>
              <a:gd name="connsiteY2" fmla="*/ 50759 h 62888"/>
              <a:gd name="connsiteX3" fmla="*/ 635732 w 641472"/>
              <a:gd name="connsiteY3" fmla="*/ 60284 h 62888"/>
              <a:gd name="connsiteX4" fmla="*/ 315057 w 641472"/>
              <a:gd name="connsiteY4" fmla="*/ 6309 h 62888"/>
              <a:gd name="connsiteX5" fmla="*/ 732 w 641472"/>
              <a:gd name="connsiteY5" fmla="*/ 12659 h 6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1472" h="62888">
                <a:moveTo>
                  <a:pt x="732" y="12659"/>
                </a:moveTo>
                <a:cubicBezTo>
                  <a:pt x="-7999" y="12659"/>
                  <a:pt x="64232" y="19009"/>
                  <a:pt x="64232" y="19009"/>
                </a:cubicBezTo>
                <a:lnTo>
                  <a:pt x="486507" y="50759"/>
                </a:lnTo>
                <a:cubicBezTo>
                  <a:pt x="581757" y="57638"/>
                  <a:pt x="664307" y="67692"/>
                  <a:pt x="635732" y="60284"/>
                </a:cubicBezTo>
                <a:cubicBezTo>
                  <a:pt x="607157" y="52876"/>
                  <a:pt x="425124" y="16363"/>
                  <a:pt x="315057" y="6309"/>
                </a:cubicBezTo>
                <a:cubicBezTo>
                  <a:pt x="204990" y="-3745"/>
                  <a:pt x="90161" y="-1893"/>
                  <a:pt x="732" y="12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A7981260-D276-47DD-B689-40559F8A67BE}"/>
              </a:ext>
            </a:extLst>
          </p:cNvPr>
          <p:cNvSpPr/>
          <p:nvPr/>
        </p:nvSpPr>
        <p:spPr>
          <a:xfrm>
            <a:off x="6168787" y="8889901"/>
            <a:ext cx="557773" cy="1970042"/>
          </a:xfrm>
          <a:custGeom>
            <a:avLst/>
            <a:gdLst>
              <a:gd name="connsiteX0" fmla="*/ 557133 w 557773"/>
              <a:gd name="connsiteY0" fmla="*/ 99 h 1970042"/>
              <a:gd name="connsiteX1" fmla="*/ 333613 w 557773"/>
              <a:gd name="connsiteY1" fmla="*/ 436979 h 1970042"/>
              <a:gd name="connsiteX2" fmla="*/ 18653 w 557773"/>
              <a:gd name="connsiteY2" fmla="*/ 1854299 h 1970042"/>
              <a:gd name="connsiteX3" fmla="*/ 74533 w 557773"/>
              <a:gd name="connsiteY3" fmla="*/ 1722219 h 1970042"/>
              <a:gd name="connsiteX4" fmla="*/ 389493 w 557773"/>
              <a:gd name="connsiteY4" fmla="*/ 411579 h 1970042"/>
              <a:gd name="connsiteX5" fmla="*/ 557133 w 557773"/>
              <a:gd name="connsiteY5" fmla="*/ 99 h 197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7773" h="1970042">
                <a:moveTo>
                  <a:pt x="557133" y="99"/>
                </a:moveTo>
                <a:cubicBezTo>
                  <a:pt x="547820" y="4332"/>
                  <a:pt x="423360" y="127946"/>
                  <a:pt x="333613" y="436979"/>
                </a:cubicBezTo>
                <a:cubicBezTo>
                  <a:pt x="243866" y="746012"/>
                  <a:pt x="61833" y="1640092"/>
                  <a:pt x="18653" y="1854299"/>
                </a:cubicBezTo>
                <a:cubicBezTo>
                  <a:pt x="-24527" y="2068506"/>
                  <a:pt x="12726" y="1962672"/>
                  <a:pt x="74533" y="1722219"/>
                </a:cubicBezTo>
                <a:cubicBezTo>
                  <a:pt x="136340" y="1481766"/>
                  <a:pt x="306520" y="696059"/>
                  <a:pt x="389493" y="411579"/>
                </a:cubicBezTo>
                <a:cubicBezTo>
                  <a:pt x="472466" y="127099"/>
                  <a:pt x="566446" y="-4134"/>
                  <a:pt x="557133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D13213C4-AB1A-4392-8BCE-94A99AC204C9}"/>
              </a:ext>
            </a:extLst>
          </p:cNvPr>
          <p:cNvSpPr/>
          <p:nvPr/>
        </p:nvSpPr>
        <p:spPr>
          <a:xfrm>
            <a:off x="7287247" y="9061660"/>
            <a:ext cx="49088" cy="2414251"/>
          </a:xfrm>
          <a:custGeom>
            <a:avLst/>
            <a:gdLst>
              <a:gd name="connsiteX0" fmla="*/ 48273 w 49088"/>
              <a:gd name="connsiteY0" fmla="*/ 2393740 h 2414251"/>
              <a:gd name="connsiteX1" fmla="*/ 33033 w 49088"/>
              <a:gd name="connsiteY1" fmla="*/ 544620 h 2414251"/>
              <a:gd name="connsiteX2" fmla="*/ 48273 w 49088"/>
              <a:gd name="connsiteY2" fmla="*/ 102660 h 2414251"/>
              <a:gd name="connsiteX3" fmla="*/ 2553 w 49088"/>
              <a:gd name="connsiteY3" fmla="*/ 1060 h 2414251"/>
              <a:gd name="connsiteX4" fmla="*/ 7633 w 49088"/>
              <a:gd name="connsiteY4" fmla="*/ 138220 h 2414251"/>
              <a:gd name="connsiteX5" fmla="*/ 22873 w 49088"/>
              <a:gd name="connsiteY5" fmla="*/ 519220 h 2414251"/>
              <a:gd name="connsiteX6" fmla="*/ 2553 w 49088"/>
              <a:gd name="connsiteY6" fmla="*/ 1474260 h 2414251"/>
              <a:gd name="connsiteX7" fmla="*/ 48273 w 49088"/>
              <a:gd name="connsiteY7" fmla="*/ 2393740 h 241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088" h="2414251">
                <a:moveTo>
                  <a:pt x="48273" y="2393740"/>
                </a:moveTo>
                <a:cubicBezTo>
                  <a:pt x="53353" y="2238800"/>
                  <a:pt x="33033" y="926467"/>
                  <a:pt x="33033" y="544620"/>
                </a:cubicBezTo>
                <a:cubicBezTo>
                  <a:pt x="33033" y="162773"/>
                  <a:pt x="53353" y="193253"/>
                  <a:pt x="48273" y="102660"/>
                </a:cubicBezTo>
                <a:cubicBezTo>
                  <a:pt x="43193" y="12067"/>
                  <a:pt x="9326" y="-4867"/>
                  <a:pt x="2553" y="1060"/>
                </a:cubicBezTo>
                <a:cubicBezTo>
                  <a:pt x="-4220" y="6987"/>
                  <a:pt x="4246" y="51860"/>
                  <a:pt x="7633" y="138220"/>
                </a:cubicBezTo>
                <a:cubicBezTo>
                  <a:pt x="11020" y="224580"/>
                  <a:pt x="23720" y="296547"/>
                  <a:pt x="22873" y="519220"/>
                </a:cubicBezTo>
                <a:cubicBezTo>
                  <a:pt x="22026" y="741893"/>
                  <a:pt x="1706" y="1163533"/>
                  <a:pt x="2553" y="1474260"/>
                </a:cubicBezTo>
                <a:cubicBezTo>
                  <a:pt x="3400" y="1784987"/>
                  <a:pt x="43193" y="2548680"/>
                  <a:pt x="48273" y="2393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14FC7066-CD9B-4266-A819-9074C7BE8BF3}"/>
              </a:ext>
            </a:extLst>
          </p:cNvPr>
          <p:cNvSpPr/>
          <p:nvPr/>
        </p:nvSpPr>
        <p:spPr>
          <a:xfrm>
            <a:off x="7273810" y="7269066"/>
            <a:ext cx="81494" cy="1883082"/>
          </a:xfrm>
          <a:custGeom>
            <a:avLst/>
            <a:gdLst>
              <a:gd name="connsiteX0" fmla="*/ 69965 w 81494"/>
              <a:gd name="connsiteY0" fmla="*/ 1684 h 1883082"/>
              <a:gd name="connsiteX1" fmla="*/ 28690 w 81494"/>
              <a:gd name="connsiteY1" fmla="*/ 735109 h 1883082"/>
              <a:gd name="connsiteX2" fmla="*/ 76315 w 81494"/>
              <a:gd name="connsiteY2" fmla="*/ 1427259 h 1883082"/>
              <a:gd name="connsiteX3" fmla="*/ 79490 w 81494"/>
              <a:gd name="connsiteY3" fmla="*/ 1840009 h 1883082"/>
              <a:gd name="connsiteX4" fmla="*/ 79490 w 81494"/>
              <a:gd name="connsiteY4" fmla="*/ 1824134 h 1883082"/>
              <a:gd name="connsiteX5" fmla="*/ 54090 w 81494"/>
              <a:gd name="connsiteY5" fmla="*/ 1430434 h 1883082"/>
              <a:gd name="connsiteX6" fmla="*/ 115 w 81494"/>
              <a:gd name="connsiteY6" fmla="*/ 560484 h 1883082"/>
              <a:gd name="connsiteX7" fmla="*/ 69965 w 81494"/>
              <a:gd name="connsiteY7" fmla="*/ 1684 h 188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494" h="1883082">
                <a:moveTo>
                  <a:pt x="69965" y="1684"/>
                </a:moveTo>
                <a:cubicBezTo>
                  <a:pt x="74727" y="30788"/>
                  <a:pt x="27632" y="497513"/>
                  <a:pt x="28690" y="735109"/>
                </a:cubicBezTo>
                <a:cubicBezTo>
                  <a:pt x="29748" y="972705"/>
                  <a:pt x="67848" y="1243109"/>
                  <a:pt x="76315" y="1427259"/>
                </a:cubicBezTo>
                <a:cubicBezTo>
                  <a:pt x="84782" y="1611409"/>
                  <a:pt x="78961" y="1773863"/>
                  <a:pt x="79490" y="1840009"/>
                </a:cubicBezTo>
                <a:cubicBezTo>
                  <a:pt x="80019" y="1906155"/>
                  <a:pt x="83723" y="1892396"/>
                  <a:pt x="79490" y="1824134"/>
                </a:cubicBezTo>
                <a:cubicBezTo>
                  <a:pt x="75257" y="1755872"/>
                  <a:pt x="67319" y="1641042"/>
                  <a:pt x="54090" y="1430434"/>
                </a:cubicBezTo>
                <a:cubicBezTo>
                  <a:pt x="40861" y="1219826"/>
                  <a:pt x="-2531" y="793846"/>
                  <a:pt x="115" y="560484"/>
                </a:cubicBezTo>
                <a:cubicBezTo>
                  <a:pt x="2761" y="327122"/>
                  <a:pt x="65203" y="-27420"/>
                  <a:pt x="69965" y="1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44BBD6F6-4602-4FBD-A6ED-BFA96451505E}"/>
              </a:ext>
            </a:extLst>
          </p:cNvPr>
          <p:cNvSpPr/>
          <p:nvPr/>
        </p:nvSpPr>
        <p:spPr>
          <a:xfrm>
            <a:off x="7295212" y="6985071"/>
            <a:ext cx="134456" cy="1372307"/>
          </a:xfrm>
          <a:custGeom>
            <a:avLst/>
            <a:gdLst>
              <a:gd name="connsiteX0" fmla="*/ 134288 w 134456"/>
              <a:gd name="connsiteY0" fmla="*/ 12629 h 1372307"/>
              <a:gd name="connsiteX1" fmla="*/ 77138 w 134456"/>
              <a:gd name="connsiteY1" fmla="*/ 625404 h 1372307"/>
              <a:gd name="connsiteX2" fmla="*/ 23163 w 134456"/>
              <a:gd name="connsiteY2" fmla="*/ 1336604 h 1372307"/>
              <a:gd name="connsiteX3" fmla="*/ 938 w 134456"/>
              <a:gd name="connsiteY3" fmla="*/ 1209604 h 1372307"/>
              <a:gd name="connsiteX4" fmla="*/ 51738 w 134456"/>
              <a:gd name="connsiteY4" fmla="*/ 720654 h 1372307"/>
              <a:gd name="connsiteX5" fmla="*/ 93013 w 134456"/>
              <a:gd name="connsiteY5" fmla="*/ 253929 h 1372307"/>
              <a:gd name="connsiteX6" fmla="*/ 134288 w 134456"/>
              <a:gd name="connsiteY6" fmla="*/ 12629 h 137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456" h="1372307">
                <a:moveTo>
                  <a:pt x="134288" y="12629"/>
                </a:moveTo>
                <a:cubicBezTo>
                  <a:pt x="131642" y="74541"/>
                  <a:pt x="95659" y="404742"/>
                  <a:pt x="77138" y="625404"/>
                </a:cubicBezTo>
                <a:cubicBezTo>
                  <a:pt x="58617" y="846066"/>
                  <a:pt x="35863" y="1239237"/>
                  <a:pt x="23163" y="1336604"/>
                </a:cubicBezTo>
                <a:cubicBezTo>
                  <a:pt x="10463" y="1433971"/>
                  <a:pt x="-3825" y="1312262"/>
                  <a:pt x="938" y="1209604"/>
                </a:cubicBezTo>
                <a:cubicBezTo>
                  <a:pt x="5700" y="1106946"/>
                  <a:pt x="36392" y="879933"/>
                  <a:pt x="51738" y="720654"/>
                </a:cubicBezTo>
                <a:cubicBezTo>
                  <a:pt x="67084" y="561375"/>
                  <a:pt x="78196" y="377754"/>
                  <a:pt x="93013" y="253929"/>
                </a:cubicBezTo>
                <a:cubicBezTo>
                  <a:pt x="107830" y="130104"/>
                  <a:pt x="136934" y="-49283"/>
                  <a:pt x="134288" y="12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BA0E9A62-B0F2-47DA-913C-F018790BE271}"/>
              </a:ext>
            </a:extLst>
          </p:cNvPr>
          <p:cNvSpPr/>
          <p:nvPr/>
        </p:nvSpPr>
        <p:spPr>
          <a:xfrm>
            <a:off x="6454296" y="8604650"/>
            <a:ext cx="70434" cy="807593"/>
          </a:xfrm>
          <a:custGeom>
            <a:avLst/>
            <a:gdLst>
              <a:gd name="connsiteX0" fmla="*/ 479 w 70434"/>
              <a:gd name="connsiteY0" fmla="*/ 9125 h 807593"/>
              <a:gd name="connsiteX1" fmla="*/ 38579 w 70434"/>
              <a:gd name="connsiteY1" fmla="*/ 459975 h 807593"/>
              <a:gd name="connsiteX2" fmla="*/ 19529 w 70434"/>
              <a:gd name="connsiteY2" fmla="*/ 802875 h 807593"/>
              <a:gd name="connsiteX3" fmla="*/ 70329 w 70434"/>
              <a:gd name="connsiteY3" fmla="*/ 205975 h 807593"/>
              <a:gd name="connsiteX4" fmla="*/ 479 w 70434"/>
              <a:gd name="connsiteY4" fmla="*/ 9125 h 807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34" h="807593">
                <a:moveTo>
                  <a:pt x="479" y="9125"/>
                </a:moveTo>
                <a:cubicBezTo>
                  <a:pt x="-4813" y="51458"/>
                  <a:pt x="35404" y="327683"/>
                  <a:pt x="38579" y="459975"/>
                </a:cubicBezTo>
                <a:cubicBezTo>
                  <a:pt x="41754" y="592267"/>
                  <a:pt x="14237" y="845208"/>
                  <a:pt x="19529" y="802875"/>
                </a:cubicBezTo>
                <a:cubicBezTo>
                  <a:pt x="24821" y="760542"/>
                  <a:pt x="72975" y="333504"/>
                  <a:pt x="70329" y="205975"/>
                </a:cubicBezTo>
                <a:cubicBezTo>
                  <a:pt x="67683" y="78446"/>
                  <a:pt x="5771" y="-33208"/>
                  <a:pt x="479" y="9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AC9BF0AE-B98C-45B3-BBBB-E9C388B7A684}"/>
              </a:ext>
            </a:extLst>
          </p:cNvPr>
          <p:cNvSpPr/>
          <p:nvPr/>
        </p:nvSpPr>
        <p:spPr>
          <a:xfrm>
            <a:off x="6043847" y="7299325"/>
            <a:ext cx="453012" cy="1407558"/>
          </a:xfrm>
          <a:custGeom>
            <a:avLst/>
            <a:gdLst>
              <a:gd name="connsiteX0" fmla="*/ 1353 w 453012"/>
              <a:gd name="connsiteY0" fmla="*/ 0 h 1407558"/>
              <a:gd name="connsiteX1" fmla="*/ 26753 w 453012"/>
              <a:gd name="connsiteY1" fmla="*/ 339725 h 1407558"/>
              <a:gd name="connsiteX2" fmla="*/ 122003 w 453012"/>
              <a:gd name="connsiteY2" fmla="*/ 657225 h 1407558"/>
              <a:gd name="connsiteX3" fmla="*/ 426803 w 453012"/>
              <a:gd name="connsiteY3" fmla="*/ 1371600 h 1407558"/>
              <a:gd name="connsiteX4" fmla="*/ 410928 w 453012"/>
              <a:gd name="connsiteY4" fmla="*/ 1235075 h 1407558"/>
              <a:gd name="connsiteX5" fmla="*/ 198203 w 453012"/>
              <a:gd name="connsiteY5" fmla="*/ 663575 h 1407558"/>
              <a:gd name="connsiteX6" fmla="*/ 58503 w 453012"/>
              <a:gd name="connsiteY6" fmla="*/ 342900 h 1407558"/>
              <a:gd name="connsiteX7" fmla="*/ 1353 w 453012"/>
              <a:gd name="connsiteY7" fmla="*/ 0 h 1407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012" h="1407558">
                <a:moveTo>
                  <a:pt x="1353" y="0"/>
                </a:moveTo>
                <a:cubicBezTo>
                  <a:pt x="-3939" y="-529"/>
                  <a:pt x="6645" y="230188"/>
                  <a:pt x="26753" y="339725"/>
                </a:cubicBezTo>
                <a:cubicBezTo>
                  <a:pt x="46861" y="449262"/>
                  <a:pt x="55328" y="485246"/>
                  <a:pt x="122003" y="657225"/>
                </a:cubicBezTo>
                <a:cubicBezTo>
                  <a:pt x="188678" y="829204"/>
                  <a:pt x="378649" y="1275292"/>
                  <a:pt x="426803" y="1371600"/>
                </a:cubicBezTo>
                <a:cubicBezTo>
                  <a:pt x="474957" y="1467908"/>
                  <a:pt x="449028" y="1353079"/>
                  <a:pt x="410928" y="1235075"/>
                </a:cubicBezTo>
                <a:cubicBezTo>
                  <a:pt x="372828" y="1117071"/>
                  <a:pt x="256940" y="812271"/>
                  <a:pt x="198203" y="663575"/>
                </a:cubicBezTo>
                <a:cubicBezTo>
                  <a:pt x="139466" y="514879"/>
                  <a:pt x="88665" y="448204"/>
                  <a:pt x="58503" y="342900"/>
                </a:cubicBezTo>
                <a:cubicBezTo>
                  <a:pt x="28341" y="237596"/>
                  <a:pt x="6645" y="529"/>
                  <a:pt x="135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B5CF219E-9859-4A31-A263-B7DD76760E78}"/>
              </a:ext>
            </a:extLst>
          </p:cNvPr>
          <p:cNvSpPr/>
          <p:nvPr/>
        </p:nvSpPr>
        <p:spPr>
          <a:xfrm>
            <a:off x="5822576" y="6753224"/>
            <a:ext cx="222141" cy="614120"/>
          </a:xfrm>
          <a:custGeom>
            <a:avLst/>
            <a:gdLst>
              <a:gd name="connsiteX0" fmla="*/ 374 w 222141"/>
              <a:gd name="connsiteY0" fmla="*/ 1 h 614120"/>
              <a:gd name="connsiteX1" fmla="*/ 149599 w 222141"/>
              <a:gd name="connsiteY1" fmla="*/ 222251 h 614120"/>
              <a:gd name="connsiteX2" fmla="*/ 219449 w 222141"/>
              <a:gd name="connsiteY2" fmla="*/ 612776 h 614120"/>
              <a:gd name="connsiteX3" fmla="*/ 206749 w 222141"/>
              <a:gd name="connsiteY3" fmla="*/ 346076 h 614120"/>
              <a:gd name="connsiteX4" fmla="*/ 197224 w 222141"/>
              <a:gd name="connsiteY4" fmla="*/ 225426 h 614120"/>
              <a:gd name="connsiteX5" fmla="*/ 374 w 222141"/>
              <a:gd name="connsiteY5" fmla="*/ 1 h 61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141" h="614120">
                <a:moveTo>
                  <a:pt x="374" y="1"/>
                </a:moveTo>
                <a:cubicBezTo>
                  <a:pt x="-7564" y="-528"/>
                  <a:pt x="113087" y="120122"/>
                  <a:pt x="149599" y="222251"/>
                </a:cubicBezTo>
                <a:cubicBezTo>
                  <a:pt x="186111" y="324380"/>
                  <a:pt x="209924" y="592139"/>
                  <a:pt x="219449" y="612776"/>
                </a:cubicBezTo>
                <a:cubicBezTo>
                  <a:pt x="228974" y="633413"/>
                  <a:pt x="210453" y="410634"/>
                  <a:pt x="206749" y="346076"/>
                </a:cubicBezTo>
                <a:cubicBezTo>
                  <a:pt x="203045" y="281518"/>
                  <a:pt x="228445" y="283634"/>
                  <a:pt x="197224" y="225426"/>
                </a:cubicBezTo>
                <a:cubicBezTo>
                  <a:pt x="166003" y="167218"/>
                  <a:pt x="8312" y="530"/>
                  <a:pt x="37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75802D69-3AF1-4C81-9F9F-F0448519DE2E}"/>
              </a:ext>
            </a:extLst>
          </p:cNvPr>
          <p:cNvSpPr/>
          <p:nvPr/>
        </p:nvSpPr>
        <p:spPr>
          <a:xfrm>
            <a:off x="5709222" y="6438861"/>
            <a:ext cx="120731" cy="345175"/>
          </a:xfrm>
          <a:custGeom>
            <a:avLst/>
            <a:gdLst>
              <a:gd name="connsiteX0" fmla="*/ 8953 w 120731"/>
              <a:gd name="connsiteY0" fmla="*/ 39 h 345175"/>
              <a:gd name="connsiteX1" fmla="*/ 8953 w 120731"/>
              <a:gd name="connsiteY1" fmla="*/ 101639 h 345175"/>
              <a:gd name="connsiteX2" fmla="*/ 116903 w 120731"/>
              <a:gd name="connsiteY2" fmla="*/ 339764 h 345175"/>
              <a:gd name="connsiteX3" fmla="*/ 93091 w 120731"/>
              <a:gd name="connsiteY3" fmla="*/ 261977 h 345175"/>
              <a:gd name="connsiteX4" fmla="*/ 59753 w 120731"/>
              <a:gd name="connsiteY4" fmla="*/ 190539 h 345175"/>
              <a:gd name="connsiteX5" fmla="*/ 32766 w 120731"/>
              <a:gd name="connsiteY5" fmla="*/ 111164 h 345175"/>
              <a:gd name="connsiteX6" fmla="*/ 8953 w 120731"/>
              <a:gd name="connsiteY6" fmla="*/ 39 h 34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31" h="345175">
                <a:moveTo>
                  <a:pt x="8953" y="39"/>
                </a:moveTo>
                <a:cubicBezTo>
                  <a:pt x="4984" y="-1549"/>
                  <a:pt x="-9039" y="45018"/>
                  <a:pt x="8953" y="101639"/>
                </a:cubicBezTo>
                <a:cubicBezTo>
                  <a:pt x="26945" y="158260"/>
                  <a:pt x="102880" y="313041"/>
                  <a:pt x="116903" y="339764"/>
                </a:cubicBezTo>
                <a:cubicBezTo>
                  <a:pt x="130926" y="366487"/>
                  <a:pt x="102616" y="286848"/>
                  <a:pt x="93091" y="261977"/>
                </a:cubicBezTo>
                <a:cubicBezTo>
                  <a:pt x="83566" y="237106"/>
                  <a:pt x="69807" y="215674"/>
                  <a:pt x="59753" y="190539"/>
                </a:cubicBezTo>
                <a:cubicBezTo>
                  <a:pt x="49699" y="165404"/>
                  <a:pt x="41233" y="139210"/>
                  <a:pt x="32766" y="111164"/>
                </a:cubicBezTo>
                <a:cubicBezTo>
                  <a:pt x="24299" y="83118"/>
                  <a:pt x="12922" y="1627"/>
                  <a:pt x="8953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73ACAD7E-3190-4A47-AE5E-54D6E885610B}"/>
              </a:ext>
            </a:extLst>
          </p:cNvPr>
          <p:cNvSpPr/>
          <p:nvPr/>
        </p:nvSpPr>
        <p:spPr>
          <a:xfrm>
            <a:off x="6008520" y="6309789"/>
            <a:ext cx="220976" cy="322796"/>
          </a:xfrm>
          <a:custGeom>
            <a:avLst/>
            <a:gdLst>
              <a:gd name="connsiteX0" fmla="*/ 168 w 220976"/>
              <a:gd name="connsiteY0" fmla="*/ 524 h 322796"/>
              <a:gd name="connsiteX1" fmla="*/ 117643 w 220976"/>
              <a:gd name="connsiteY1" fmla="*/ 117999 h 322796"/>
              <a:gd name="connsiteX2" fmla="*/ 212893 w 220976"/>
              <a:gd name="connsiteY2" fmla="*/ 248174 h 322796"/>
              <a:gd name="connsiteX3" fmla="*/ 214480 w 220976"/>
              <a:gd name="connsiteY3" fmla="*/ 322786 h 322796"/>
              <a:gd name="connsiteX4" fmla="*/ 201780 w 220976"/>
              <a:gd name="connsiteY4" fmla="*/ 252936 h 322796"/>
              <a:gd name="connsiteX5" fmla="*/ 144630 w 220976"/>
              <a:gd name="connsiteY5" fmla="*/ 165624 h 322796"/>
              <a:gd name="connsiteX6" fmla="*/ 168 w 220976"/>
              <a:gd name="connsiteY6" fmla="*/ 524 h 32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976" h="322796">
                <a:moveTo>
                  <a:pt x="168" y="524"/>
                </a:moveTo>
                <a:cubicBezTo>
                  <a:pt x="-4330" y="-7413"/>
                  <a:pt x="82189" y="76724"/>
                  <a:pt x="117643" y="117999"/>
                </a:cubicBezTo>
                <a:cubicBezTo>
                  <a:pt x="153097" y="159274"/>
                  <a:pt x="196754" y="214043"/>
                  <a:pt x="212893" y="248174"/>
                </a:cubicBezTo>
                <a:cubicBezTo>
                  <a:pt x="229032" y="282305"/>
                  <a:pt x="216332" y="321992"/>
                  <a:pt x="214480" y="322786"/>
                </a:cubicBezTo>
                <a:cubicBezTo>
                  <a:pt x="212628" y="323580"/>
                  <a:pt x="213422" y="279130"/>
                  <a:pt x="201780" y="252936"/>
                </a:cubicBezTo>
                <a:cubicBezTo>
                  <a:pt x="190138" y="226742"/>
                  <a:pt x="176115" y="205576"/>
                  <a:pt x="144630" y="165624"/>
                </a:cubicBezTo>
                <a:cubicBezTo>
                  <a:pt x="113145" y="125672"/>
                  <a:pt x="4666" y="8461"/>
                  <a:pt x="168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E3AFE521-2499-4730-A4D0-E31B88336491}"/>
              </a:ext>
            </a:extLst>
          </p:cNvPr>
          <p:cNvSpPr/>
          <p:nvPr/>
        </p:nvSpPr>
        <p:spPr>
          <a:xfrm>
            <a:off x="5727696" y="6357673"/>
            <a:ext cx="324474" cy="101125"/>
          </a:xfrm>
          <a:custGeom>
            <a:avLst/>
            <a:gdLst>
              <a:gd name="connsiteX0" fmla="*/ 4 w 324474"/>
              <a:gd name="connsiteY0" fmla="*/ 265 h 101125"/>
              <a:gd name="connsiteX1" fmla="*/ 57154 w 324474"/>
              <a:gd name="connsiteY1" fmla="*/ 95515 h 101125"/>
              <a:gd name="connsiteX2" fmla="*/ 90492 w 324474"/>
              <a:gd name="connsiteY2" fmla="*/ 85990 h 101125"/>
              <a:gd name="connsiteX3" fmla="*/ 139704 w 324474"/>
              <a:gd name="connsiteY3" fmla="*/ 52652 h 101125"/>
              <a:gd name="connsiteX4" fmla="*/ 173042 w 324474"/>
              <a:gd name="connsiteY4" fmla="*/ 32015 h 101125"/>
              <a:gd name="connsiteX5" fmla="*/ 217492 w 324474"/>
              <a:gd name="connsiteY5" fmla="*/ 38365 h 101125"/>
              <a:gd name="connsiteX6" fmla="*/ 323854 w 324474"/>
              <a:gd name="connsiteY6" fmla="*/ 59002 h 101125"/>
              <a:gd name="connsiteX7" fmla="*/ 257179 w 324474"/>
              <a:gd name="connsiteY7" fmla="*/ 28840 h 101125"/>
              <a:gd name="connsiteX8" fmla="*/ 171454 w 324474"/>
              <a:gd name="connsiteY8" fmla="*/ 9790 h 101125"/>
              <a:gd name="connsiteX9" fmla="*/ 133354 w 324474"/>
              <a:gd name="connsiteY9" fmla="*/ 36777 h 101125"/>
              <a:gd name="connsiteX10" fmla="*/ 82554 w 324474"/>
              <a:gd name="connsiteY10" fmla="*/ 78052 h 101125"/>
              <a:gd name="connsiteX11" fmla="*/ 60329 w 324474"/>
              <a:gd name="connsiteY11" fmla="*/ 66940 h 101125"/>
              <a:gd name="connsiteX12" fmla="*/ 4 w 324474"/>
              <a:gd name="connsiteY12" fmla="*/ 265 h 10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4474" h="101125">
                <a:moveTo>
                  <a:pt x="4" y="265"/>
                </a:moveTo>
                <a:cubicBezTo>
                  <a:pt x="-525" y="5028"/>
                  <a:pt x="42073" y="81228"/>
                  <a:pt x="57154" y="95515"/>
                </a:cubicBezTo>
                <a:cubicBezTo>
                  <a:pt x="72235" y="109803"/>
                  <a:pt x="76734" y="93134"/>
                  <a:pt x="90492" y="85990"/>
                </a:cubicBezTo>
                <a:cubicBezTo>
                  <a:pt x="104250" y="78846"/>
                  <a:pt x="125946" y="61648"/>
                  <a:pt x="139704" y="52652"/>
                </a:cubicBezTo>
                <a:cubicBezTo>
                  <a:pt x="153462" y="43656"/>
                  <a:pt x="160077" y="34396"/>
                  <a:pt x="173042" y="32015"/>
                </a:cubicBezTo>
                <a:cubicBezTo>
                  <a:pt x="186007" y="29634"/>
                  <a:pt x="192357" y="33867"/>
                  <a:pt x="217492" y="38365"/>
                </a:cubicBezTo>
                <a:cubicBezTo>
                  <a:pt x="242627" y="42863"/>
                  <a:pt x="317240" y="60589"/>
                  <a:pt x="323854" y="59002"/>
                </a:cubicBezTo>
                <a:cubicBezTo>
                  <a:pt x="330468" y="57415"/>
                  <a:pt x="282579" y="37042"/>
                  <a:pt x="257179" y="28840"/>
                </a:cubicBezTo>
                <a:cubicBezTo>
                  <a:pt x="231779" y="20638"/>
                  <a:pt x="192092" y="8467"/>
                  <a:pt x="171454" y="9790"/>
                </a:cubicBezTo>
                <a:cubicBezTo>
                  <a:pt x="150816" y="11113"/>
                  <a:pt x="148171" y="25400"/>
                  <a:pt x="133354" y="36777"/>
                </a:cubicBezTo>
                <a:cubicBezTo>
                  <a:pt x="118537" y="48154"/>
                  <a:pt x="94725" y="73025"/>
                  <a:pt x="82554" y="78052"/>
                </a:cubicBezTo>
                <a:cubicBezTo>
                  <a:pt x="70383" y="83079"/>
                  <a:pt x="71177" y="77523"/>
                  <a:pt x="60329" y="66940"/>
                </a:cubicBezTo>
                <a:cubicBezTo>
                  <a:pt x="49481" y="56357"/>
                  <a:pt x="533" y="-4498"/>
                  <a:pt x="4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85A61A16-708B-4009-9F10-1165439D223C}"/>
              </a:ext>
            </a:extLst>
          </p:cNvPr>
          <p:cNvSpPr/>
          <p:nvPr/>
        </p:nvSpPr>
        <p:spPr>
          <a:xfrm>
            <a:off x="5728582" y="6217356"/>
            <a:ext cx="240949" cy="136342"/>
          </a:xfrm>
          <a:custGeom>
            <a:avLst/>
            <a:gdLst>
              <a:gd name="connsiteX0" fmla="*/ 706 w 240949"/>
              <a:gd name="connsiteY0" fmla="*/ 135819 h 136342"/>
              <a:gd name="connsiteX1" fmla="*/ 62618 w 240949"/>
              <a:gd name="connsiteY1" fmla="*/ 51682 h 136342"/>
              <a:gd name="connsiteX2" fmla="*/ 99131 w 240949"/>
              <a:gd name="connsiteY2" fmla="*/ 26282 h 136342"/>
              <a:gd name="connsiteX3" fmla="*/ 207081 w 240949"/>
              <a:gd name="connsiteY3" fmla="*/ 31044 h 136342"/>
              <a:gd name="connsiteX4" fmla="*/ 238831 w 240949"/>
              <a:gd name="connsiteY4" fmla="*/ 34219 h 136342"/>
              <a:gd name="connsiteX5" fmla="*/ 157868 w 240949"/>
              <a:gd name="connsiteY5" fmla="*/ 10407 h 136342"/>
              <a:gd name="connsiteX6" fmla="*/ 107068 w 240949"/>
              <a:gd name="connsiteY6" fmla="*/ 7232 h 136342"/>
              <a:gd name="connsiteX7" fmla="*/ 706 w 240949"/>
              <a:gd name="connsiteY7" fmla="*/ 135819 h 136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949" h="136342">
                <a:moveTo>
                  <a:pt x="706" y="135819"/>
                </a:moveTo>
                <a:cubicBezTo>
                  <a:pt x="-6702" y="143227"/>
                  <a:pt x="46214" y="69938"/>
                  <a:pt x="62618" y="51682"/>
                </a:cubicBezTo>
                <a:cubicBezTo>
                  <a:pt x="79022" y="33426"/>
                  <a:pt x="75054" y="29722"/>
                  <a:pt x="99131" y="26282"/>
                </a:cubicBezTo>
                <a:cubicBezTo>
                  <a:pt x="123208" y="22842"/>
                  <a:pt x="183798" y="29721"/>
                  <a:pt x="207081" y="31044"/>
                </a:cubicBezTo>
                <a:cubicBezTo>
                  <a:pt x="230364" y="32367"/>
                  <a:pt x="247033" y="37658"/>
                  <a:pt x="238831" y="34219"/>
                </a:cubicBezTo>
                <a:cubicBezTo>
                  <a:pt x="230629" y="30780"/>
                  <a:pt x="179829" y="14905"/>
                  <a:pt x="157868" y="10407"/>
                </a:cubicBezTo>
                <a:cubicBezTo>
                  <a:pt x="135908" y="5909"/>
                  <a:pt x="132203" y="-8643"/>
                  <a:pt x="107068" y="7232"/>
                </a:cubicBezTo>
                <a:cubicBezTo>
                  <a:pt x="81933" y="23107"/>
                  <a:pt x="8114" y="128411"/>
                  <a:pt x="706" y="135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5D33D9FA-10C3-4E91-8189-84ACC98354A3}"/>
              </a:ext>
            </a:extLst>
          </p:cNvPr>
          <p:cNvSpPr/>
          <p:nvPr/>
        </p:nvSpPr>
        <p:spPr>
          <a:xfrm>
            <a:off x="5963732" y="6256235"/>
            <a:ext cx="110508" cy="167231"/>
          </a:xfrm>
          <a:custGeom>
            <a:avLst/>
            <a:gdLst>
              <a:gd name="connsiteX0" fmla="*/ 506 w 110508"/>
              <a:gd name="connsiteY0" fmla="*/ 103 h 167231"/>
              <a:gd name="connsiteX1" fmla="*/ 67181 w 110508"/>
              <a:gd name="connsiteY1" fmla="*/ 125515 h 167231"/>
              <a:gd name="connsiteX2" fmla="*/ 110043 w 110508"/>
              <a:gd name="connsiteY2" fmla="*/ 166790 h 167231"/>
              <a:gd name="connsiteX3" fmla="*/ 40193 w 110508"/>
              <a:gd name="connsiteY3" fmla="*/ 104878 h 167231"/>
              <a:gd name="connsiteX4" fmla="*/ 506 w 110508"/>
              <a:gd name="connsiteY4" fmla="*/ 103 h 16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508" h="167231">
                <a:moveTo>
                  <a:pt x="506" y="103"/>
                </a:moveTo>
                <a:cubicBezTo>
                  <a:pt x="5004" y="3542"/>
                  <a:pt x="48925" y="97734"/>
                  <a:pt x="67181" y="125515"/>
                </a:cubicBezTo>
                <a:cubicBezTo>
                  <a:pt x="85437" y="153296"/>
                  <a:pt x="114541" y="170229"/>
                  <a:pt x="110043" y="166790"/>
                </a:cubicBezTo>
                <a:cubicBezTo>
                  <a:pt x="105545" y="163351"/>
                  <a:pt x="57920" y="130013"/>
                  <a:pt x="40193" y="104878"/>
                </a:cubicBezTo>
                <a:cubicBezTo>
                  <a:pt x="22466" y="79743"/>
                  <a:pt x="-3992" y="-3336"/>
                  <a:pt x="506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E4F6AD41-7FFE-42BF-906C-80A74B41CA19}"/>
              </a:ext>
            </a:extLst>
          </p:cNvPr>
          <p:cNvSpPr/>
          <p:nvPr/>
        </p:nvSpPr>
        <p:spPr>
          <a:xfrm>
            <a:off x="5705136" y="6316654"/>
            <a:ext cx="38473" cy="147656"/>
          </a:xfrm>
          <a:custGeom>
            <a:avLst/>
            <a:gdLst>
              <a:gd name="connsiteX0" fmla="*/ 38439 w 38473"/>
              <a:gd name="connsiteY0" fmla="*/ 9 h 147656"/>
              <a:gd name="connsiteX1" fmla="*/ 3514 w 38473"/>
              <a:gd name="connsiteY1" fmla="*/ 79384 h 147656"/>
              <a:gd name="connsiteX2" fmla="*/ 1927 w 38473"/>
              <a:gd name="connsiteY2" fmla="*/ 147646 h 147656"/>
              <a:gd name="connsiteX3" fmla="*/ 9864 w 38473"/>
              <a:gd name="connsiteY3" fmla="*/ 74621 h 147656"/>
              <a:gd name="connsiteX4" fmla="*/ 38439 w 38473"/>
              <a:gd name="connsiteY4" fmla="*/ 9 h 14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73" h="147656">
                <a:moveTo>
                  <a:pt x="38439" y="9"/>
                </a:moveTo>
                <a:cubicBezTo>
                  <a:pt x="37381" y="803"/>
                  <a:pt x="9599" y="54778"/>
                  <a:pt x="3514" y="79384"/>
                </a:cubicBezTo>
                <a:cubicBezTo>
                  <a:pt x="-2571" y="103990"/>
                  <a:pt x="869" y="148440"/>
                  <a:pt x="1927" y="147646"/>
                </a:cubicBezTo>
                <a:cubicBezTo>
                  <a:pt x="2985" y="146852"/>
                  <a:pt x="3514" y="100550"/>
                  <a:pt x="9864" y="74621"/>
                </a:cubicBezTo>
                <a:cubicBezTo>
                  <a:pt x="16214" y="48692"/>
                  <a:pt x="39497" y="-785"/>
                  <a:pt x="38439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46EA8D31-6090-4AB1-9AB8-306BF0F0A4A4}"/>
              </a:ext>
            </a:extLst>
          </p:cNvPr>
          <p:cNvSpPr/>
          <p:nvPr/>
        </p:nvSpPr>
        <p:spPr>
          <a:xfrm>
            <a:off x="5724386" y="6396035"/>
            <a:ext cx="252930" cy="107984"/>
          </a:xfrm>
          <a:custGeom>
            <a:avLst/>
            <a:gdLst>
              <a:gd name="connsiteX0" fmla="*/ 139 w 252930"/>
              <a:gd name="connsiteY0" fmla="*/ 3 h 107984"/>
              <a:gd name="connsiteX1" fmla="*/ 50939 w 252930"/>
              <a:gd name="connsiteY1" fmla="*/ 74615 h 107984"/>
              <a:gd name="connsiteX2" fmla="*/ 60464 w 252930"/>
              <a:gd name="connsiteY2" fmla="*/ 107953 h 107984"/>
              <a:gd name="connsiteX3" fmla="*/ 98564 w 252930"/>
              <a:gd name="connsiteY3" fmla="*/ 79378 h 107984"/>
              <a:gd name="connsiteX4" fmla="*/ 252552 w 252930"/>
              <a:gd name="connsiteY4" fmla="*/ 17465 h 107984"/>
              <a:gd name="connsiteX5" fmla="*/ 139839 w 252930"/>
              <a:gd name="connsiteY5" fmla="*/ 47628 h 107984"/>
              <a:gd name="connsiteX6" fmla="*/ 68402 w 252930"/>
              <a:gd name="connsiteY6" fmla="*/ 77790 h 107984"/>
              <a:gd name="connsiteX7" fmla="*/ 139 w 252930"/>
              <a:gd name="connsiteY7" fmla="*/ 3 h 10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930" h="107984">
                <a:moveTo>
                  <a:pt x="139" y="3"/>
                </a:moveTo>
                <a:cubicBezTo>
                  <a:pt x="-2772" y="-526"/>
                  <a:pt x="40885" y="56623"/>
                  <a:pt x="50939" y="74615"/>
                </a:cubicBezTo>
                <a:cubicBezTo>
                  <a:pt x="60993" y="92607"/>
                  <a:pt x="52527" y="107159"/>
                  <a:pt x="60464" y="107953"/>
                </a:cubicBezTo>
                <a:cubicBezTo>
                  <a:pt x="68401" y="108747"/>
                  <a:pt x="66549" y="94459"/>
                  <a:pt x="98564" y="79378"/>
                </a:cubicBezTo>
                <a:cubicBezTo>
                  <a:pt x="130579" y="64297"/>
                  <a:pt x="245673" y="22757"/>
                  <a:pt x="252552" y="17465"/>
                </a:cubicBezTo>
                <a:cubicBezTo>
                  <a:pt x="259431" y="12173"/>
                  <a:pt x="170531" y="37574"/>
                  <a:pt x="139839" y="47628"/>
                </a:cubicBezTo>
                <a:cubicBezTo>
                  <a:pt x="109147" y="57682"/>
                  <a:pt x="90891" y="84140"/>
                  <a:pt x="68402" y="77790"/>
                </a:cubicBezTo>
                <a:cubicBezTo>
                  <a:pt x="45913" y="71440"/>
                  <a:pt x="3050" y="532"/>
                  <a:pt x="13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56661697-B1F7-4137-A7C1-683B291C6903}"/>
              </a:ext>
            </a:extLst>
          </p:cNvPr>
          <p:cNvSpPr/>
          <p:nvPr/>
        </p:nvSpPr>
        <p:spPr>
          <a:xfrm>
            <a:off x="6233597" y="6625826"/>
            <a:ext cx="498322" cy="499350"/>
          </a:xfrm>
          <a:custGeom>
            <a:avLst/>
            <a:gdLst>
              <a:gd name="connsiteX0" fmla="*/ 2103 w 498322"/>
              <a:gd name="connsiteY0" fmla="*/ 399 h 499350"/>
              <a:gd name="connsiteX1" fmla="*/ 68778 w 498322"/>
              <a:gd name="connsiteY1" fmla="*/ 152799 h 499350"/>
              <a:gd name="connsiteX2" fmla="*/ 179903 w 498322"/>
              <a:gd name="connsiteY2" fmla="*/ 287737 h 499350"/>
              <a:gd name="connsiteX3" fmla="*/ 486291 w 498322"/>
              <a:gd name="connsiteY3" fmla="*/ 490937 h 499350"/>
              <a:gd name="connsiteX4" fmla="*/ 414853 w 498322"/>
              <a:gd name="connsiteY4" fmla="*/ 444899 h 499350"/>
              <a:gd name="connsiteX5" fmla="*/ 213241 w 498322"/>
              <a:gd name="connsiteY5" fmla="*/ 300437 h 499350"/>
              <a:gd name="connsiteX6" fmla="*/ 146566 w 498322"/>
              <a:gd name="connsiteY6" fmla="*/ 200424 h 499350"/>
              <a:gd name="connsiteX7" fmla="*/ 2103 w 498322"/>
              <a:gd name="connsiteY7" fmla="*/ 399 h 49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322" h="499350">
                <a:moveTo>
                  <a:pt x="2103" y="399"/>
                </a:moveTo>
                <a:cubicBezTo>
                  <a:pt x="-10862" y="-7539"/>
                  <a:pt x="39145" y="104909"/>
                  <a:pt x="68778" y="152799"/>
                </a:cubicBezTo>
                <a:cubicBezTo>
                  <a:pt x="98411" y="200689"/>
                  <a:pt x="110318" y="231381"/>
                  <a:pt x="179903" y="287737"/>
                </a:cubicBezTo>
                <a:cubicBezTo>
                  <a:pt x="249489" y="344093"/>
                  <a:pt x="447133" y="464743"/>
                  <a:pt x="486291" y="490937"/>
                </a:cubicBezTo>
                <a:cubicBezTo>
                  <a:pt x="525449" y="517131"/>
                  <a:pt x="460361" y="476649"/>
                  <a:pt x="414853" y="444899"/>
                </a:cubicBezTo>
                <a:cubicBezTo>
                  <a:pt x="369345" y="413149"/>
                  <a:pt x="257955" y="341183"/>
                  <a:pt x="213241" y="300437"/>
                </a:cubicBezTo>
                <a:cubicBezTo>
                  <a:pt x="168527" y="259691"/>
                  <a:pt x="179904" y="246197"/>
                  <a:pt x="146566" y="200424"/>
                </a:cubicBezTo>
                <a:cubicBezTo>
                  <a:pt x="113229" y="154651"/>
                  <a:pt x="15068" y="8337"/>
                  <a:pt x="2103" y="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C8AE714C-4040-4285-A264-78A8EE309518}"/>
              </a:ext>
            </a:extLst>
          </p:cNvPr>
          <p:cNvSpPr/>
          <p:nvPr/>
        </p:nvSpPr>
        <p:spPr>
          <a:xfrm>
            <a:off x="6547877" y="6662262"/>
            <a:ext cx="319188" cy="350800"/>
          </a:xfrm>
          <a:custGeom>
            <a:avLst/>
            <a:gdLst>
              <a:gd name="connsiteX0" fmla="*/ 318061 w 319188"/>
              <a:gd name="connsiteY0" fmla="*/ 476 h 350800"/>
              <a:gd name="connsiteX1" fmla="*/ 140261 w 319188"/>
              <a:gd name="connsiteY1" fmla="*/ 154463 h 350800"/>
              <a:gd name="connsiteX2" fmla="*/ 561 w 319188"/>
              <a:gd name="connsiteY2" fmla="*/ 349726 h 350800"/>
              <a:gd name="connsiteX3" fmla="*/ 95811 w 319188"/>
              <a:gd name="connsiteY3" fmla="*/ 227488 h 350800"/>
              <a:gd name="connsiteX4" fmla="*/ 210111 w 319188"/>
              <a:gd name="connsiteY4" fmla="*/ 110013 h 350800"/>
              <a:gd name="connsiteX5" fmla="*/ 318061 w 319188"/>
              <a:gd name="connsiteY5" fmla="*/ 476 h 35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188" h="350800">
                <a:moveTo>
                  <a:pt x="318061" y="476"/>
                </a:moveTo>
                <a:cubicBezTo>
                  <a:pt x="306419" y="7884"/>
                  <a:pt x="193178" y="96255"/>
                  <a:pt x="140261" y="154463"/>
                </a:cubicBezTo>
                <a:cubicBezTo>
                  <a:pt x="87344" y="212671"/>
                  <a:pt x="7969" y="337555"/>
                  <a:pt x="561" y="349726"/>
                </a:cubicBezTo>
                <a:cubicBezTo>
                  <a:pt x="-6847" y="361897"/>
                  <a:pt x="60886" y="267440"/>
                  <a:pt x="95811" y="227488"/>
                </a:cubicBezTo>
                <a:cubicBezTo>
                  <a:pt x="130736" y="187536"/>
                  <a:pt x="172011" y="145996"/>
                  <a:pt x="210111" y="110013"/>
                </a:cubicBezTo>
                <a:cubicBezTo>
                  <a:pt x="248211" y="74030"/>
                  <a:pt x="329703" y="-6932"/>
                  <a:pt x="318061" y="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0ACA7B3B-0E38-4295-BF37-56F0C3C9D2E9}"/>
              </a:ext>
            </a:extLst>
          </p:cNvPr>
          <p:cNvSpPr/>
          <p:nvPr/>
        </p:nvSpPr>
        <p:spPr>
          <a:xfrm>
            <a:off x="6641100" y="6478580"/>
            <a:ext cx="109071" cy="410293"/>
          </a:xfrm>
          <a:custGeom>
            <a:avLst/>
            <a:gdLst>
              <a:gd name="connsiteX0" fmla="*/ 108950 w 109071"/>
              <a:gd name="connsiteY0" fmla="*/ 8 h 410293"/>
              <a:gd name="connsiteX1" fmla="*/ 7350 w 109071"/>
              <a:gd name="connsiteY1" fmla="*/ 119070 h 410293"/>
              <a:gd name="connsiteX2" fmla="*/ 8938 w 109071"/>
              <a:gd name="connsiteY2" fmla="*/ 406408 h 410293"/>
              <a:gd name="connsiteX3" fmla="*/ 16875 w 109071"/>
              <a:gd name="connsiteY3" fmla="*/ 274645 h 410293"/>
              <a:gd name="connsiteX4" fmla="*/ 27988 w 109071"/>
              <a:gd name="connsiteY4" fmla="*/ 123833 h 410293"/>
              <a:gd name="connsiteX5" fmla="*/ 108950 w 109071"/>
              <a:gd name="connsiteY5" fmla="*/ 8 h 41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71" h="410293">
                <a:moveTo>
                  <a:pt x="108950" y="8"/>
                </a:moveTo>
                <a:cubicBezTo>
                  <a:pt x="105510" y="-786"/>
                  <a:pt x="24019" y="51337"/>
                  <a:pt x="7350" y="119070"/>
                </a:cubicBezTo>
                <a:cubicBezTo>
                  <a:pt x="-9319" y="186803"/>
                  <a:pt x="7350" y="380479"/>
                  <a:pt x="8938" y="406408"/>
                </a:cubicBezTo>
                <a:cubicBezTo>
                  <a:pt x="10525" y="432337"/>
                  <a:pt x="13700" y="321741"/>
                  <a:pt x="16875" y="274645"/>
                </a:cubicBezTo>
                <a:cubicBezTo>
                  <a:pt x="20050" y="227549"/>
                  <a:pt x="13965" y="168018"/>
                  <a:pt x="27988" y="123833"/>
                </a:cubicBezTo>
                <a:cubicBezTo>
                  <a:pt x="42011" y="79648"/>
                  <a:pt x="112390" y="802"/>
                  <a:pt x="10895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3926B4E0-C83A-45BF-A4FA-A6ED2E4659D1}"/>
              </a:ext>
            </a:extLst>
          </p:cNvPr>
          <p:cNvSpPr/>
          <p:nvPr/>
        </p:nvSpPr>
        <p:spPr>
          <a:xfrm>
            <a:off x="6587536" y="6242077"/>
            <a:ext cx="438400" cy="336339"/>
          </a:xfrm>
          <a:custGeom>
            <a:avLst/>
            <a:gdLst>
              <a:gd name="connsiteX0" fmla="*/ 46627 w 438400"/>
              <a:gd name="connsiteY0" fmla="*/ 334936 h 336339"/>
              <a:gd name="connsiteX1" fmla="*/ 205377 w 438400"/>
              <a:gd name="connsiteY1" fmla="*/ 199998 h 336339"/>
              <a:gd name="connsiteX2" fmla="*/ 305389 w 438400"/>
              <a:gd name="connsiteY2" fmla="*/ 114273 h 336339"/>
              <a:gd name="connsiteX3" fmla="*/ 408577 w 438400"/>
              <a:gd name="connsiteY3" fmla="*/ 36486 h 336339"/>
              <a:gd name="connsiteX4" fmla="*/ 437152 w 438400"/>
              <a:gd name="connsiteY4" fmla="*/ 6323 h 336339"/>
              <a:gd name="connsiteX5" fmla="*/ 376827 w 438400"/>
              <a:gd name="connsiteY5" fmla="*/ 12673 h 336339"/>
              <a:gd name="connsiteX6" fmla="*/ 221252 w 438400"/>
              <a:gd name="connsiteY6" fmla="*/ 133323 h 336339"/>
              <a:gd name="connsiteX7" fmla="*/ 146639 w 438400"/>
              <a:gd name="connsiteY7" fmla="*/ 157136 h 336339"/>
              <a:gd name="connsiteX8" fmla="*/ 57739 w 438400"/>
              <a:gd name="connsiteY8" fmla="*/ 190473 h 336339"/>
              <a:gd name="connsiteX9" fmla="*/ 589 w 438400"/>
              <a:gd name="connsiteY9" fmla="*/ 269848 h 336339"/>
              <a:gd name="connsiteX10" fmla="*/ 92664 w 438400"/>
              <a:gd name="connsiteY10" fmla="*/ 211111 h 336339"/>
              <a:gd name="connsiteX11" fmla="*/ 195852 w 438400"/>
              <a:gd name="connsiteY11" fmla="*/ 163486 h 336339"/>
              <a:gd name="connsiteX12" fmla="*/ 67264 w 438400"/>
              <a:gd name="connsiteY12" fmla="*/ 265086 h 336339"/>
              <a:gd name="connsiteX13" fmla="*/ 46627 w 438400"/>
              <a:gd name="connsiteY13" fmla="*/ 334936 h 336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8400" h="336339">
                <a:moveTo>
                  <a:pt x="46627" y="334936"/>
                </a:moveTo>
                <a:cubicBezTo>
                  <a:pt x="69646" y="324088"/>
                  <a:pt x="205377" y="199998"/>
                  <a:pt x="205377" y="199998"/>
                </a:cubicBezTo>
                <a:cubicBezTo>
                  <a:pt x="248504" y="163221"/>
                  <a:pt x="271522" y="141525"/>
                  <a:pt x="305389" y="114273"/>
                </a:cubicBezTo>
                <a:cubicBezTo>
                  <a:pt x="339256" y="87021"/>
                  <a:pt x="386617" y="54478"/>
                  <a:pt x="408577" y="36486"/>
                </a:cubicBezTo>
                <a:cubicBezTo>
                  <a:pt x="430537" y="18494"/>
                  <a:pt x="442444" y="10292"/>
                  <a:pt x="437152" y="6323"/>
                </a:cubicBezTo>
                <a:cubicBezTo>
                  <a:pt x="431860" y="2354"/>
                  <a:pt x="412810" y="-8494"/>
                  <a:pt x="376827" y="12673"/>
                </a:cubicBezTo>
                <a:cubicBezTo>
                  <a:pt x="340844" y="33840"/>
                  <a:pt x="259617" y="109246"/>
                  <a:pt x="221252" y="133323"/>
                </a:cubicBezTo>
                <a:cubicBezTo>
                  <a:pt x="182887" y="157400"/>
                  <a:pt x="173891" y="147611"/>
                  <a:pt x="146639" y="157136"/>
                </a:cubicBezTo>
                <a:cubicBezTo>
                  <a:pt x="119387" y="166661"/>
                  <a:pt x="82081" y="171688"/>
                  <a:pt x="57739" y="190473"/>
                </a:cubicBezTo>
                <a:cubicBezTo>
                  <a:pt x="33397" y="209258"/>
                  <a:pt x="-5232" y="266408"/>
                  <a:pt x="589" y="269848"/>
                </a:cubicBezTo>
                <a:cubicBezTo>
                  <a:pt x="6410" y="273288"/>
                  <a:pt x="60120" y="228838"/>
                  <a:pt x="92664" y="211111"/>
                </a:cubicBezTo>
                <a:cubicBezTo>
                  <a:pt x="125208" y="193384"/>
                  <a:pt x="200085" y="154490"/>
                  <a:pt x="195852" y="163486"/>
                </a:cubicBezTo>
                <a:cubicBezTo>
                  <a:pt x="191619" y="172482"/>
                  <a:pt x="93193" y="239157"/>
                  <a:pt x="67264" y="265086"/>
                </a:cubicBezTo>
                <a:cubicBezTo>
                  <a:pt x="41335" y="291015"/>
                  <a:pt x="23608" y="345784"/>
                  <a:pt x="46627" y="334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5FED32BD-C01F-4227-995D-3731C99EAE57}"/>
              </a:ext>
            </a:extLst>
          </p:cNvPr>
          <p:cNvSpPr/>
          <p:nvPr/>
        </p:nvSpPr>
        <p:spPr>
          <a:xfrm>
            <a:off x="7268224" y="6771477"/>
            <a:ext cx="61308" cy="396141"/>
          </a:xfrm>
          <a:custGeom>
            <a:avLst/>
            <a:gdLst>
              <a:gd name="connsiteX0" fmla="*/ 26339 w 61308"/>
              <a:gd name="connsiteY0" fmla="*/ 2386 h 396141"/>
              <a:gd name="connsiteX1" fmla="*/ 15226 w 61308"/>
              <a:gd name="connsiteY1" fmla="*/ 196061 h 396141"/>
              <a:gd name="connsiteX2" fmla="*/ 61264 w 61308"/>
              <a:gd name="connsiteY2" fmla="*/ 396086 h 396141"/>
              <a:gd name="connsiteX3" fmla="*/ 5701 w 61308"/>
              <a:gd name="connsiteY3" fmla="*/ 215111 h 396141"/>
              <a:gd name="connsiteX4" fmla="*/ 2526 w 61308"/>
              <a:gd name="connsiteY4" fmla="*/ 96048 h 396141"/>
              <a:gd name="connsiteX5" fmla="*/ 26339 w 61308"/>
              <a:gd name="connsiteY5" fmla="*/ 2386 h 39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08" h="396141">
                <a:moveTo>
                  <a:pt x="26339" y="2386"/>
                </a:moveTo>
                <a:cubicBezTo>
                  <a:pt x="28456" y="19055"/>
                  <a:pt x="9405" y="130444"/>
                  <a:pt x="15226" y="196061"/>
                </a:cubicBezTo>
                <a:cubicBezTo>
                  <a:pt x="21047" y="261678"/>
                  <a:pt x="62851" y="392911"/>
                  <a:pt x="61264" y="396086"/>
                </a:cubicBezTo>
                <a:cubicBezTo>
                  <a:pt x="59677" y="399261"/>
                  <a:pt x="15491" y="265117"/>
                  <a:pt x="5701" y="215111"/>
                </a:cubicBezTo>
                <a:cubicBezTo>
                  <a:pt x="-4089" y="165105"/>
                  <a:pt x="1468" y="131502"/>
                  <a:pt x="2526" y="96048"/>
                </a:cubicBezTo>
                <a:cubicBezTo>
                  <a:pt x="3584" y="60594"/>
                  <a:pt x="24222" y="-14283"/>
                  <a:pt x="26339" y="2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FD77F36E-2A2D-438B-89D5-68AAD046520A}"/>
              </a:ext>
            </a:extLst>
          </p:cNvPr>
          <p:cNvSpPr/>
          <p:nvPr/>
        </p:nvSpPr>
        <p:spPr>
          <a:xfrm>
            <a:off x="7061045" y="6420926"/>
            <a:ext cx="265071" cy="527720"/>
          </a:xfrm>
          <a:custGeom>
            <a:avLst/>
            <a:gdLst>
              <a:gd name="connsiteX0" fmla="*/ 155 w 265071"/>
              <a:gd name="connsiteY0" fmla="*/ 512 h 527720"/>
              <a:gd name="connsiteX1" fmla="*/ 147793 w 265071"/>
              <a:gd name="connsiteY1" fmla="*/ 194187 h 527720"/>
              <a:gd name="connsiteX2" fmla="*/ 206530 w 265071"/>
              <a:gd name="connsiteY2" fmla="*/ 240224 h 527720"/>
              <a:gd name="connsiteX3" fmla="*/ 258918 w 265071"/>
              <a:gd name="connsiteY3" fmla="*/ 281499 h 527720"/>
              <a:gd name="connsiteX4" fmla="*/ 260505 w 265071"/>
              <a:gd name="connsiteY4" fmla="*/ 527562 h 527720"/>
              <a:gd name="connsiteX5" fmla="*/ 227168 w 265071"/>
              <a:gd name="connsiteY5" fmla="*/ 318012 h 527720"/>
              <a:gd name="connsiteX6" fmla="*/ 177955 w 265071"/>
              <a:gd name="connsiteY6" fmla="*/ 259274 h 527720"/>
              <a:gd name="connsiteX7" fmla="*/ 155 w 265071"/>
              <a:gd name="connsiteY7" fmla="*/ 512 h 52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071" h="527720">
                <a:moveTo>
                  <a:pt x="155" y="512"/>
                </a:moveTo>
                <a:cubicBezTo>
                  <a:pt x="-4872" y="-10336"/>
                  <a:pt x="113397" y="154235"/>
                  <a:pt x="147793" y="194187"/>
                </a:cubicBezTo>
                <a:cubicBezTo>
                  <a:pt x="182189" y="234139"/>
                  <a:pt x="206530" y="240224"/>
                  <a:pt x="206530" y="240224"/>
                </a:cubicBezTo>
                <a:cubicBezTo>
                  <a:pt x="225051" y="254776"/>
                  <a:pt x="249922" y="233609"/>
                  <a:pt x="258918" y="281499"/>
                </a:cubicBezTo>
                <a:cubicBezTo>
                  <a:pt x="267914" y="329389"/>
                  <a:pt x="265797" y="521477"/>
                  <a:pt x="260505" y="527562"/>
                </a:cubicBezTo>
                <a:cubicBezTo>
                  <a:pt x="255213" y="533647"/>
                  <a:pt x="240926" y="362727"/>
                  <a:pt x="227168" y="318012"/>
                </a:cubicBezTo>
                <a:cubicBezTo>
                  <a:pt x="213410" y="273297"/>
                  <a:pt x="214732" y="309280"/>
                  <a:pt x="177955" y="259274"/>
                </a:cubicBezTo>
                <a:cubicBezTo>
                  <a:pt x="141178" y="209268"/>
                  <a:pt x="5182" y="11360"/>
                  <a:pt x="155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DCD5B176-1224-4028-9EF1-7F704149B759}"/>
              </a:ext>
            </a:extLst>
          </p:cNvPr>
          <p:cNvSpPr/>
          <p:nvPr/>
        </p:nvSpPr>
        <p:spPr>
          <a:xfrm>
            <a:off x="7340378" y="6889729"/>
            <a:ext cx="76212" cy="209608"/>
          </a:xfrm>
          <a:custGeom>
            <a:avLst/>
            <a:gdLst>
              <a:gd name="connsiteX0" fmla="*/ 222 w 76212"/>
              <a:gd name="connsiteY0" fmla="*/ 21 h 209608"/>
              <a:gd name="connsiteX1" fmla="*/ 51022 w 76212"/>
              <a:gd name="connsiteY1" fmla="*/ 127021 h 209608"/>
              <a:gd name="connsiteX2" fmla="*/ 65310 w 76212"/>
              <a:gd name="connsiteY2" fmla="*/ 209571 h 209608"/>
              <a:gd name="connsiteX3" fmla="*/ 73247 w 76212"/>
              <a:gd name="connsiteY3" fmla="*/ 117496 h 209608"/>
              <a:gd name="connsiteX4" fmla="*/ 222 w 76212"/>
              <a:gd name="connsiteY4" fmla="*/ 21 h 209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12" h="209608">
                <a:moveTo>
                  <a:pt x="222" y="21"/>
                </a:moveTo>
                <a:cubicBezTo>
                  <a:pt x="-3482" y="1608"/>
                  <a:pt x="40174" y="92096"/>
                  <a:pt x="51022" y="127021"/>
                </a:cubicBezTo>
                <a:cubicBezTo>
                  <a:pt x="61870" y="161946"/>
                  <a:pt x="61606" y="211158"/>
                  <a:pt x="65310" y="209571"/>
                </a:cubicBezTo>
                <a:cubicBezTo>
                  <a:pt x="69014" y="207984"/>
                  <a:pt x="81978" y="149775"/>
                  <a:pt x="73247" y="117496"/>
                </a:cubicBezTo>
                <a:cubicBezTo>
                  <a:pt x="64516" y="85217"/>
                  <a:pt x="3926" y="-1566"/>
                  <a:pt x="222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D223EFFA-52FD-4806-A437-4882773D5935}"/>
              </a:ext>
            </a:extLst>
          </p:cNvPr>
          <p:cNvSpPr/>
          <p:nvPr/>
        </p:nvSpPr>
        <p:spPr>
          <a:xfrm>
            <a:off x="6513157" y="6234101"/>
            <a:ext cx="141543" cy="304084"/>
          </a:xfrm>
          <a:custGeom>
            <a:avLst/>
            <a:gdLst>
              <a:gd name="connsiteX0" fmla="*/ 5118 w 141543"/>
              <a:gd name="connsiteY0" fmla="*/ 12 h 304084"/>
              <a:gd name="connsiteX1" fmla="*/ 13056 w 141543"/>
              <a:gd name="connsiteY1" fmla="*/ 139712 h 304084"/>
              <a:gd name="connsiteX2" fmla="*/ 136881 w 141543"/>
              <a:gd name="connsiteY2" fmla="*/ 300049 h 304084"/>
              <a:gd name="connsiteX3" fmla="*/ 109893 w 141543"/>
              <a:gd name="connsiteY3" fmla="*/ 249249 h 304084"/>
              <a:gd name="connsiteX4" fmla="*/ 57506 w 141543"/>
              <a:gd name="connsiteY4" fmla="*/ 176224 h 304084"/>
              <a:gd name="connsiteX5" fmla="*/ 25756 w 141543"/>
              <a:gd name="connsiteY5" fmla="*/ 131774 h 304084"/>
              <a:gd name="connsiteX6" fmla="*/ 5118 w 141543"/>
              <a:gd name="connsiteY6" fmla="*/ 12 h 304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543" h="304084">
                <a:moveTo>
                  <a:pt x="5118" y="12"/>
                </a:moveTo>
                <a:cubicBezTo>
                  <a:pt x="3001" y="1335"/>
                  <a:pt x="-8905" y="89706"/>
                  <a:pt x="13056" y="139712"/>
                </a:cubicBezTo>
                <a:cubicBezTo>
                  <a:pt x="35017" y="189718"/>
                  <a:pt x="120741" y="281793"/>
                  <a:pt x="136881" y="300049"/>
                </a:cubicBezTo>
                <a:cubicBezTo>
                  <a:pt x="153021" y="318305"/>
                  <a:pt x="123122" y="269887"/>
                  <a:pt x="109893" y="249249"/>
                </a:cubicBezTo>
                <a:cubicBezTo>
                  <a:pt x="96664" y="228611"/>
                  <a:pt x="71529" y="195803"/>
                  <a:pt x="57506" y="176224"/>
                </a:cubicBezTo>
                <a:cubicBezTo>
                  <a:pt x="43483" y="156645"/>
                  <a:pt x="32635" y="157174"/>
                  <a:pt x="25756" y="131774"/>
                </a:cubicBezTo>
                <a:cubicBezTo>
                  <a:pt x="18877" y="106374"/>
                  <a:pt x="7235" y="-1311"/>
                  <a:pt x="5118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EA78B75B-2A02-4B55-8EC0-35EDF2FFD1D5}"/>
              </a:ext>
            </a:extLst>
          </p:cNvPr>
          <p:cNvSpPr/>
          <p:nvPr/>
        </p:nvSpPr>
        <p:spPr>
          <a:xfrm>
            <a:off x="6762685" y="5968542"/>
            <a:ext cx="219175" cy="289403"/>
          </a:xfrm>
          <a:custGeom>
            <a:avLst/>
            <a:gdLst>
              <a:gd name="connsiteX0" fmla="*/ 65 w 219175"/>
              <a:gd name="connsiteY0" fmla="*/ 458 h 289403"/>
              <a:gd name="connsiteX1" fmla="*/ 76265 w 219175"/>
              <a:gd name="connsiteY1" fmla="*/ 103646 h 289403"/>
              <a:gd name="connsiteX2" fmla="*/ 104840 w 219175"/>
              <a:gd name="connsiteY2" fmla="*/ 144921 h 289403"/>
              <a:gd name="connsiteX3" fmla="*/ 219140 w 219175"/>
              <a:gd name="connsiteY3" fmla="*/ 289383 h 289403"/>
              <a:gd name="connsiteX4" fmla="*/ 92140 w 219175"/>
              <a:gd name="connsiteY4" fmla="*/ 154446 h 289403"/>
              <a:gd name="connsiteX5" fmla="*/ 65 w 219175"/>
              <a:gd name="connsiteY5" fmla="*/ 458 h 28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175" h="289403">
                <a:moveTo>
                  <a:pt x="65" y="458"/>
                </a:moveTo>
                <a:cubicBezTo>
                  <a:pt x="-2581" y="-8009"/>
                  <a:pt x="76265" y="103646"/>
                  <a:pt x="76265" y="103646"/>
                </a:cubicBezTo>
                <a:cubicBezTo>
                  <a:pt x="93727" y="127723"/>
                  <a:pt x="81028" y="113965"/>
                  <a:pt x="104840" y="144921"/>
                </a:cubicBezTo>
                <a:cubicBezTo>
                  <a:pt x="128653" y="175877"/>
                  <a:pt x="221257" y="287795"/>
                  <a:pt x="219140" y="289383"/>
                </a:cubicBezTo>
                <a:cubicBezTo>
                  <a:pt x="217023" y="290971"/>
                  <a:pt x="126536" y="200483"/>
                  <a:pt x="92140" y="154446"/>
                </a:cubicBezTo>
                <a:cubicBezTo>
                  <a:pt x="57744" y="108409"/>
                  <a:pt x="2711" y="8925"/>
                  <a:pt x="65" y="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51D2FFA8-6B5E-47A8-AB98-60CC298FF27F}"/>
              </a:ext>
            </a:extLst>
          </p:cNvPr>
          <p:cNvSpPr/>
          <p:nvPr/>
        </p:nvSpPr>
        <p:spPr>
          <a:xfrm>
            <a:off x="6217509" y="5819580"/>
            <a:ext cx="612196" cy="251022"/>
          </a:xfrm>
          <a:custGeom>
            <a:avLst/>
            <a:gdLst>
              <a:gd name="connsiteX0" fmla="*/ 2316 w 612196"/>
              <a:gd name="connsiteY0" fmla="*/ 195 h 251022"/>
              <a:gd name="connsiteX1" fmla="*/ 464279 w 612196"/>
              <a:gd name="connsiteY1" fmla="*/ 120845 h 251022"/>
              <a:gd name="connsiteX2" fmla="*/ 546829 w 612196"/>
              <a:gd name="connsiteY2" fmla="*/ 146245 h 251022"/>
              <a:gd name="connsiteX3" fmla="*/ 611916 w 612196"/>
              <a:gd name="connsiteY3" fmla="*/ 251020 h 251022"/>
              <a:gd name="connsiteX4" fmla="*/ 521429 w 612196"/>
              <a:gd name="connsiteY4" fmla="*/ 149420 h 251022"/>
              <a:gd name="connsiteX5" fmla="*/ 296004 w 612196"/>
              <a:gd name="connsiteY5" fmla="*/ 93858 h 251022"/>
              <a:gd name="connsiteX6" fmla="*/ 2316 w 612196"/>
              <a:gd name="connsiteY6" fmla="*/ 195 h 25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2196" h="251022">
                <a:moveTo>
                  <a:pt x="2316" y="195"/>
                </a:moveTo>
                <a:cubicBezTo>
                  <a:pt x="30362" y="4693"/>
                  <a:pt x="373527" y="96503"/>
                  <a:pt x="464279" y="120845"/>
                </a:cubicBezTo>
                <a:cubicBezTo>
                  <a:pt x="555031" y="145187"/>
                  <a:pt x="522223" y="124549"/>
                  <a:pt x="546829" y="146245"/>
                </a:cubicBezTo>
                <a:cubicBezTo>
                  <a:pt x="571435" y="167941"/>
                  <a:pt x="616149" y="250491"/>
                  <a:pt x="611916" y="251020"/>
                </a:cubicBezTo>
                <a:cubicBezTo>
                  <a:pt x="607683" y="251549"/>
                  <a:pt x="574081" y="175614"/>
                  <a:pt x="521429" y="149420"/>
                </a:cubicBezTo>
                <a:cubicBezTo>
                  <a:pt x="468777" y="123226"/>
                  <a:pt x="383581" y="117670"/>
                  <a:pt x="296004" y="93858"/>
                </a:cubicBezTo>
                <a:cubicBezTo>
                  <a:pt x="208427" y="70046"/>
                  <a:pt x="-25730" y="-4303"/>
                  <a:pt x="2316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B64FA0E4-633E-43E7-A202-5B72BEB03CAC}"/>
              </a:ext>
            </a:extLst>
          </p:cNvPr>
          <p:cNvSpPr/>
          <p:nvPr/>
        </p:nvSpPr>
        <p:spPr>
          <a:xfrm>
            <a:off x="6211881" y="6129204"/>
            <a:ext cx="326112" cy="139140"/>
          </a:xfrm>
          <a:custGeom>
            <a:avLst/>
            <a:gdLst>
              <a:gd name="connsiteX0" fmla="*/ 7 w 326112"/>
              <a:gd name="connsiteY0" fmla="*/ 134 h 139140"/>
              <a:gd name="connsiteX1" fmla="*/ 114307 w 326112"/>
              <a:gd name="connsiteY1" fmla="*/ 73159 h 139140"/>
              <a:gd name="connsiteX2" fmla="*/ 322269 w 326112"/>
              <a:gd name="connsiteY2" fmla="*/ 135071 h 139140"/>
              <a:gd name="connsiteX3" fmla="*/ 239719 w 326112"/>
              <a:gd name="connsiteY3" fmla="*/ 128721 h 139140"/>
              <a:gd name="connsiteX4" fmla="*/ 119069 w 326112"/>
              <a:gd name="connsiteY4" fmla="*/ 92209 h 139140"/>
              <a:gd name="connsiteX5" fmla="*/ 7 w 326112"/>
              <a:gd name="connsiteY5" fmla="*/ 134 h 1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112" h="139140">
                <a:moveTo>
                  <a:pt x="7" y="134"/>
                </a:moveTo>
                <a:cubicBezTo>
                  <a:pt x="-787" y="-3041"/>
                  <a:pt x="60597" y="50670"/>
                  <a:pt x="114307" y="73159"/>
                </a:cubicBezTo>
                <a:cubicBezTo>
                  <a:pt x="168017" y="95648"/>
                  <a:pt x="301367" y="125811"/>
                  <a:pt x="322269" y="135071"/>
                </a:cubicBezTo>
                <a:cubicBezTo>
                  <a:pt x="343171" y="144331"/>
                  <a:pt x="273586" y="135865"/>
                  <a:pt x="239719" y="128721"/>
                </a:cubicBezTo>
                <a:cubicBezTo>
                  <a:pt x="205852" y="121577"/>
                  <a:pt x="157169" y="109936"/>
                  <a:pt x="119069" y="92209"/>
                </a:cubicBezTo>
                <a:cubicBezTo>
                  <a:pt x="80969" y="74482"/>
                  <a:pt x="801" y="3309"/>
                  <a:pt x="7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61DA0B79-D5FD-4585-B7E9-0301F68F299E}"/>
              </a:ext>
            </a:extLst>
          </p:cNvPr>
          <p:cNvSpPr/>
          <p:nvPr/>
        </p:nvSpPr>
        <p:spPr>
          <a:xfrm>
            <a:off x="5820945" y="5811007"/>
            <a:ext cx="418836" cy="25238"/>
          </a:xfrm>
          <a:custGeom>
            <a:avLst/>
            <a:gdLst>
              <a:gd name="connsiteX0" fmla="*/ 418 w 418836"/>
              <a:gd name="connsiteY0" fmla="*/ 18293 h 25238"/>
              <a:gd name="connsiteX1" fmla="*/ 130593 w 418836"/>
              <a:gd name="connsiteY1" fmla="*/ 15118 h 25238"/>
              <a:gd name="connsiteX2" fmla="*/ 273468 w 418836"/>
              <a:gd name="connsiteY2" fmla="*/ 831 h 25238"/>
              <a:gd name="connsiteX3" fmla="*/ 417930 w 418836"/>
              <a:gd name="connsiteY3" fmla="*/ 4006 h 25238"/>
              <a:gd name="connsiteX4" fmla="*/ 202030 w 418836"/>
              <a:gd name="connsiteY4" fmla="*/ 23056 h 25238"/>
              <a:gd name="connsiteX5" fmla="*/ 92493 w 418836"/>
              <a:gd name="connsiteY5" fmla="*/ 24643 h 25238"/>
              <a:gd name="connsiteX6" fmla="*/ 418 w 418836"/>
              <a:gd name="connsiteY6" fmla="*/ 18293 h 25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836" h="25238">
                <a:moveTo>
                  <a:pt x="418" y="18293"/>
                </a:moveTo>
                <a:cubicBezTo>
                  <a:pt x="6768" y="16705"/>
                  <a:pt x="85085" y="18028"/>
                  <a:pt x="130593" y="15118"/>
                </a:cubicBezTo>
                <a:cubicBezTo>
                  <a:pt x="176101" y="12208"/>
                  <a:pt x="225579" y="2683"/>
                  <a:pt x="273468" y="831"/>
                </a:cubicBezTo>
                <a:cubicBezTo>
                  <a:pt x="321357" y="-1021"/>
                  <a:pt x="429836" y="302"/>
                  <a:pt x="417930" y="4006"/>
                </a:cubicBezTo>
                <a:cubicBezTo>
                  <a:pt x="406024" y="7710"/>
                  <a:pt x="256269" y="19617"/>
                  <a:pt x="202030" y="23056"/>
                </a:cubicBezTo>
                <a:cubicBezTo>
                  <a:pt x="147791" y="26495"/>
                  <a:pt x="123449" y="24908"/>
                  <a:pt x="92493" y="24643"/>
                </a:cubicBezTo>
                <a:cubicBezTo>
                  <a:pt x="61537" y="24378"/>
                  <a:pt x="-5932" y="19881"/>
                  <a:pt x="418" y="18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36F50EF7-A972-44F7-9A85-E144869D5C4B}"/>
              </a:ext>
            </a:extLst>
          </p:cNvPr>
          <p:cNvSpPr/>
          <p:nvPr/>
        </p:nvSpPr>
        <p:spPr>
          <a:xfrm>
            <a:off x="5734034" y="5810128"/>
            <a:ext cx="101682" cy="197060"/>
          </a:xfrm>
          <a:custGeom>
            <a:avLst/>
            <a:gdLst>
              <a:gd name="connsiteX0" fmla="*/ 101616 w 101682"/>
              <a:gd name="connsiteY0" fmla="*/ 122 h 197060"/>
              <a:gd name="connsiteX1" fmla="*/ 6366 w 101682"/>
              <a:gd name="connsiteY1" fmla="*/ 87435 h 197060"/>
              <a:gd name="connsiteX2" fmla="*/ 14304 w 101682"/>
              <a:gd name="connsiteY2" fmla="*/ 123947 h 197060"/>
              <a:gd name="connsiteX3" fmla="*/ 58754 w 101682"/>
              <a:gd name="connsiteY3" fmla="*/ 196972 h 197060"/>
              <a:gd name="connsiteX4" fmla="*/ 22241 w 101682"/>
              <a:gd name="connsiteY4" fmla="*/ 108072 h 197060"/>
              <a:gd name="connsiteX5" fmla="*/ 101616 w 101682"/>
              <a:gd name="connsiteY5" fmla="*/ 122 h 19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82" h="197060">
                <a:moveTo>
                  <a:pt x="101616" y="122"/>
                </a:moveTo>
                <a:cubicBezTo>
                  <a:pt x="98970" y="-3318"/>
                  <a:pt x="20918" y="66798"/>
                  <a:pt x="6366" y="87435"/>
                </a:cubicBezTo>
                <a:cubicBezTo>
                  <a:pt x="-8186" y="108072"/>
                  <a:pt x="5573" y="105691"/>
                  <a:pt x="14304" y="123947"/>
                </a:cubicBezTo>
                <a:cubicBezTo>
                  <a:pt x="23035" y="142203"/>
                  <a:pt x="57431" y="199618"/>
                  <a:pt x="58754" y="196972"/>
                </a:cubicBezTo>
                <a:cubicBezTo>
                  <a:pt x="60077" y="194326"/>
                  <a:pt x="16949" y="137705"/>
                  <a:pt x="22241" y="108072"/>
                </a:cubicBezTo>
                <a:cubicBezTo>
                  <a:pt x="27533" y="78439"/>
                  <a:pt x="104262" y="3562"/>
                  <a:pt x="101616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D3A28498-A82B-4BA4-A43C-274924305546}"/>
              </a:ext>
            </a:extLst>
          </p:cNvPr>
          <p:cNvSpPr/>
          <p:nvPr/>
        </p:nvSpPr>
        <p:spPr>
          <a:xfrm>
            <a:off x="5777773" y="5804741"/>
            <a:ext cx="240725" cy="28651"/>
          </a:xfrm>
          <a:custGeom>
            <a:avLst/>
            <a:gdLst>
              <a:gd name="connsiteX0" fmla="*/ 240440 w 240725"/>
              <a:gd name="connsiteY0" fmla="*/ 2334 h 28651"/>
              <a:gd name="connsiteX1" fmla="*/ 130902 w 240725"/>
              <a:gd name="connsiteY1" fmla="*/ 7097 h 28651"/>
              <a:gd name="connsiteX2" fmla="*/ 56290 w 240725"/>
              <a:gd name="connsiteY2" fmla="*/ 747 h 28651"/>
              <a:gd name="connsiteX3" fmla="*/ 727 w 240725"/>
              <a:gd name="connsiteY3" fmla="*/ 27734 h 28651"/>
              <a:gd name="connsiteX4" fmla="*/ 29302 w 240725"/>
              <a:gd name="connsiteY4" fmla="*/ 21384 h 28651"/>
              <a:gd name="connsiteX5" fmla="*/ 95977 w 240725"/>
              <a:gd name="connsiteY5" fmla="*/ 11859 h 28651"/>
              <a:gd name="connsiteX6" fmla="*/ 240440 w 240725"/>
              <a:gd name="connsiteY6" fmla="*/ 2334 h 2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725" h="28651">
                <a:moveTo>
                  <a:pt x="240440" y="2334"/>
                </a:moveTo>
                <a:cubicBezTo>
                  <a:pt x="246261" y="1540"/>
                  <a:pt x="161594" y="7362"/>
                  <a:pt x="130902" y="7097"/>
                </a:cubicBezTo>
                <a:cubicBezTo>
                  <a:pt x="100210" y="6833"/>
                  <a:pt x="77986" y="-2692"/>
                  <a:pt x="56290" y="747"/>
                </a:cubicBezTo>
                <a:cubicBezTo>
                  <a:pt x="34594" y="4186"/>
                  <a:pt x="5225" y="24295"/>
                  <a:pt x="727" y="27734"/>
                </a:cubicBezTo>
                <a:cubicBezTo>
                  <a:pt x="-3771" y="31173"/>
                  <a:pt x="13427" y="24030"/>
                  <a:pt x="29302" y="21384"/>
                </a:cubicBezTo>
                <a:cubicBezTo>
                  <a:pt x="45177" y="18738"/>
                  <a:pt x="64227" y="13447"/>
                  <a:pt x="95977" y="11859"/>
                </a:cubicBezTo>
                <a:cubicBezTo>
                  <a:pt x="127727" y="10271"/>
                  <a:pt x="234619" y="3128"/>
                  <a:pt x="240440" y="2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3CC1282F-6F9F-4942-92F4-BE78594D1C6F}"/>
              </a:ext>
            </a:extLst>
          </p:cNvPr>
          <p:cNvSpPr/>
          <p:nvPr/>
        </p:nvSpPr>
        <p:spPr>
          <a:xfrm>
            <a:off x="5796662" y="6013446"/>
            <a:ext cx="464468" cy="112096"/>
          </a:xfrm>
          <a:custGeom>
            <a:avLst/>
            <a:gdLst>
              <a:gd name="connsiteX0" fmla="*/ 888 w 464468"/>
              <a:gd name="connsiteY0" fmla="*/ 4 h 112096"/>
              <a:gd name="connsiteX1" fmla="*/ 150113 w 464468"/>
              <a:gd name="connsiteY1" fmla="*/ 71442 h 112096"/>
              <a:gd name="connsiteX2" fmla="*/ 332676 w 464468"/>
              <a:gd name="connsiteY2" fmla="*/ 111129 h 112096"/>
              <a:gd name="connsiteX3" fmla="*/ 464438 w 464468"/>
              <a:gd name="connsiteY3" fmla="*/ 100017 h 112096"/>
              <a:gd name="connsiteX4" fmla="*/ 343788 w 464468"/>
              <a:gd name="connsiteY4" fmla="*/ 101604 h 112096"/>
              <a:gd name="connsiteX5" fmla="*/ 219963 w 464468"/>
              <a:gd name="connsiteY5" fmla="*/ 68267 h 112096"/>
              <a:gd name="connsiteX6" fmla="*/ 888 w 464468"/>
              <a:gd name="connsiteY6" fmla="*/ 4 h 11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4468" h="112096">
                <a:moveTo>
                  <a:pt x="888" y="4"/>
                </a:moveTo>
                <a:cubicBezTo>
                  <a:pt x="-10754" y="533"/>
                  <a:pt x="94815" y="52921"/>
                  <a:pt x="150113" y="71442"/>
                </a:cubicBezTo>
                <a:cubicBezTo>
                  <a:pt x="205411" y="89963"/>
                  <a:pt x="280289" y="106367"/>
                  <a:pt x="332676" y="111129"/>
                </a:cubicBezTo>
                <a:cubicBezTo>
                  <a:pt x="385063" y="115891"/>
                  <a:pt x="462586" y="101604"/>
                  <a:pt x="464438" y="100017"/>
                </a:cubicBezTo>
                <a:cubicBezTo>
                  <a:pt x="466290" y="98430"/>
                  <a:pt x="384534" y="106896"/>
                  <a:pt x="343788" y="101604"/>
                </a:cubicBezTo>
                <a:cubicBezTo>
                  <a:pt x="303042" y="96312"/>
                  <a:pt x="274467" y="85200"/>
                  <a:pt x="219963" y="68267"/>
                </a:cubicBezTo>
                <a:cubicBezTo>
                  <a:pt x="165459" y="51334"/>
                  <a:pt x="12530" y="-525"/>
                  <a:pt x="88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FCADE33B-C1EF-4D52-866B-B21D88C43DD3}"/>
              </a:ext>
            </a:extLst>
          </p:cNvPr>
          <p:cNvSpPr/>
          <p:nvPr/>
        </p:nvSpPr>
        <p:spPr>
          <a:xfrm>
            <a:off x="5835900" y="5798216"/>
            <a:ext cx="173539" cy="18772"/>
          </a:xfrm>
          <a:custGeom>
            <a:avLst/>
            <a:gdLst>
              <a:gd name="connsiteX0" fmla="*/ 1338 w 173539"/>
              <a:gd name="connsiteY0" fmla="*/ 4097 h 18772"/>
              <a:gd name="connsiteX1" fmla="*/ 171200 w 173539"/>
              <a:gd name="connsiteY1" fmla="*/ 922 h 18772"/>
              <a:gd name="connsiteX2" fmla="*/ 95000 w 173539"/>
              <a:gd name="connsiteY2" fmla="*/ 18384 h 18772"/>
              <a:gd name="connsiteX3" fmla="*/ 1338 w 173539"/>
              <a:gd name="connsiteY3" fmla="*/ 4097 h 1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539" h="18772">
                <a:moveTo>
                  <a:pt x="1338" y="4097"/>
                </a:moveTo>
                <a:cubicBezTo>
                  <a:pt x="14038" y="1187"/>
                  <a:pt x="155590" y="-1459"/>
                  <a:pt x="171200" y="922"/>
                </a:cubicBezTo>
                <a:cubicBezTo>
                  <a:pt x="186810" y="3303"/>
                  <a:pt x="120135" y="15474"/>
                  <a:pt x="95000" y="18384"/>
                </a:cubicBezTo>
                <a:cubicBezTo>
                  <a:pt x="69865" y="21294"/>
                  <a:pt x="-11362" y="7007"/>
                  <a:pt x="1338" y="4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889E74A5-ADAB-4276-9AA8-D1BF2DE192FF}"/>
              </a:ext>
            </a:extLst>
          </p:cNvPr>
          <p:cNvSpPr/>
          <p:nvPr/>
        </p:nvSpPr>
        <p:spPr>
          <a:xfrm>
            <a:off x="6243466" y="6573168"/>
            <a:ext cx="400681" cy="280341"/>
          </a:xfrm>
          <a:custGeom>
            <a:avLst/>
            <a:gdLst>
              <a:gd name="connsiteX0" fmla="*/ 172 w 400681"/>
              <a:gd name="connsiteY0" fmla="*/ 14957 h 280341"/>
              <a:gd name="connsiteX1" fmla="*/ 112884 w 400681"/>
              <a:gd name="connsiteY1" fmla="*/ 19720 h 280341"/>
              <a:gd name="connsiteX2" fmla="*/ 193847 w 400681"/>
              <a:gd name="connsiteY2" fmla="*/ 113382 h 280341"/>
              <a:gd name="connsiteX3" fmla="*/ 284334 w 400681"/>
              <a:gd name="connsiteY3" fmla="*/ 175295 h 280341"/>
              <a:gd name="connsiteX4" fmla="*/ 398634 w 400681"/>
              <a:gd name="connsiteY4" fmla="*/ 280070 h 280341"/>
              <a:gd name="connsiteX5" fmla="*/ 346247 w 400681"/>
              <a:gd name="connsiteY5" fmla="*/ 202282 h 280341"/>
              <a:gd name="connsiteX6" fmla="*/ 204959 w 400681"/>
              <a:gd name="connsiteY6" fmla="*/ 100682 h 280341"/>
              <a:gd name="connsiteX7" fmla="*/ 139872 w 400681"/>
              <a:gd name="connsiteY7" fmla="*/ 5432 h 280341"/>
              <a:gd name="connsiteX8" fmla="*/ 172 w 400681"/>
              <a:gd name="connsiteY8" fmla="*/ 14957 h 280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0681" h="280341">
                <a:moveTo>
                  <a:pt x="172" y="14957"/>
                </a:moveTo>
                <a:cubicBezTo>
                  <a:pt x="-4326" y="17338"/>
                  <a:pt x="80605" y="3316"/>
                  <a:pt x="112884" y="19720"/>
                </a:cubicBezTo>
                <a:cubicBezTo>
                  <a:pt x="145163" y="36124"/>
                  <a:pt x="165272" y="87453"/>
                  <a:pt x="193847" y="113382"/>
                </a:cubicBezTo>
                <a:cubicBezTo>
                  <a:pt x="222422" y="139311"/>
                  <a:pt x="250203" y="147514"/>
                  <a:pt x="284334" y="175295"/>
                </a:cubicBezTo>
                <a:cubicBezTo>
                  <a:pt x="318465" y="203076"/>
                  <a:pt x="388315" y="275572"/>
                  <a:pt x="398634" y="280070"/>
                </a:cubicBezTo>
                <a:cubicBezTo>
                  <a:pt x="408953" y="284568"/>
                  <a:pt x="378526" y="232180"/>
                  <a:pt x="346247" y="202282"/>
                </a:cubicBezTo>
                <a:cubicBezTo>
                  <a:pt x="313968" y="172384"/>
                  <a:pt x="239355" y="133490"/>
                  <a:pt x="204959" y="100682"/>
                </a:cubicBezTo>
                <a:cubicBezTo>
                  <a:pt x="170563" y="67874"/>
                  <a:pt x="173210" y="21042"/>
                  <a:pt x="139872" y="5432"/>
                </a:cubicBezTo>
                <a:cubicBezTo>
                  <a:pt x="106535" y="-10178"/>
                  <a:pt x="4670" y="12576"/>
                  <a:pt x="172" y="14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B1098C34-FE19-43FA-8F10-957BCB7B55FF}"/>
              </a:ext>
            </a:extLst>
          </p:cNvPr>
          <p:cNvSpPr/>
          <p:nvPr/>
        </p:nvSpPr>
        <p:spPr>
          <a:xfrm>
            <a:off x="6244211" y="6205274"/>
            <a:ext cx="401195" cy="344752"/>
          </a:xfrm>
          <a:custGeom>
            <a:avLst/>
            <a:gdLst>
              <a:gd name="connsiteX0" fmla="*/ 401064 w 401195"/>
              <a:gd name="connsiteY0" fmla="*/ 344751 h 344752"/>
              <a:gd name="connsiteX1" fmla="*/ 264539 w 401195"/>
              <a:gd name="connsiteY1" fmla="*/ 144726 h 344752"/>
              <a:gd name="connsiteX2" fmla="*/ 226439 w 401195"/>
              <a:gd name="connsiteY2" fmla="*/ 100276 h 344752"/>
              <a:gd name="connsiteX3" fmla="*/ 1014 w 401195"/>
              <a:gd name="connsiteY3" fmla="*/ 264 h 344752"/>
              <a:gd name="connsiteX4" fmla="*/ 147064 w 401195"/>
              <a:gd name="connsiteY4" fmla="*/ 73289 h 344752"/>
              <a:gd name="connsiteX5" fmla="*/ 237552 w 401195"/>
              <a:gd name="connsiteY5" fmla="*/ 141551 h 344752"/>
              <a:gd name="connsiteX6" fmla="*/ 401064 w 401195"/>
              <a:gd name="connsiteY6" fmla="*/ 344751 h 34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195" h="344752">
                <a:moveTo>
                  <a:pt x="401064" y="344751"/>
                </a:moveTo>
                <a:cubicBezTo>
                  <a:pt x="405562" y="345280"/>
                  <a:pt x="293643" y="185472"/>
                  <a:pt x="264539" y="144726"/>
                </a:cubicBezTo>
                <a:cubicBezTo>
                  <a:pt x="235435" y="103980"/>
                  <a:pt x="270360" y="124353"/>
                  <a:pt x="226439" y="100276"/>
                </a:cubicBezTo>
                <a:cubicBezTo>
                  <a:pt x="182518" y="76199"/>
                  <a:pt x="14243" y="4762"/>
                  <a:pt x="1014" y="264"/>
                </a:cubicBezTo>
                <a:cubicBezTo>
                  <a:pt x="-12215" y="-4234"/>
                  <a:pt x="107641" y="49741"/>
                  <a:pt x="147064" y="73289"/>
                </a:cubicBezTo>
                <a:cubicBezTo>
                  <a:pt x="186487" y="96837"/>
                  <a:pt x="196277" y="101599"/>
                  <a:pt x="237552" y="141551"/>
                </a:cubicBezTo>
                <a:cubicBezTo>
                  <a:pt x="278827" y="181503"/>
                  <a:pt x="396566" y="344222"/>
                  <a:pt x="401064" y="344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1EDEAE7B-5BCD-4FFB-9367-8E98E928098A}"/>
              </a:ext>
            </a:extLst>
          </p:cNvPr>
          <p:cNvSpPr/>
          <p:nvPr/>
        </p:nvSpPr>
        <p:spPr>
          <a:xfrm>
            <a:off x="5797424" y="6192638"/>
            <a:ext cx="465523" cy="32029"/>
          </a:xfrm>
          <a:custGeom>
            <a:avLst/>
            <a:gdLst>
              <a:gd name="connsiteX0" fmla="*/ 126 w 465523"/>
              <a:gd name="connsiteY0" fmla="*/ 200 h 32029"/>
              <a:gd name="connsiteX1" fmla="*/ 268414 w 465523"/>
              <a:gd name="connsiteY1" fmla="*/ 17662 h 32029"/>
              <a:gd name="connsiteX2" fmla="*/ 465264 w 465523"/>
              <a:gd name="connsiteY2" fmla="*/ 1787 h 32029"/>
              <a:gd name="connsiteX3" fmla="*/ 303339 w 465523"/>
              <a:gd name="connsiteY3" fmla="*/ 31950 h 32029"/>
              <a:gd name="connsiteX4" fmla="*/ 126 w 465523"/>
              <a:gd name="connsiteY4" fmla="*/ 200 h 3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523" h="32029">
                <a:moveTo>
                  <a:pt x="126" y="200"/>
                </a:moveTo>
                <a:cubicBezTo>
                  <a:pt x="-5695" y="-2181"/>
                  <a:pt x="190891" y="17398"/>
                  <a:pt x="268414" y="17662"/>
                </a:cubicBezTo>
                <a:cubicBezTo>
                  <a:pt x="345937" y="17927"/>
                  <a:pt x="459443" y="-594"/>
                  <a:pt x="465264" y="1787"/>
                </a:cubicBezTo>
                <a:cubicBezTo>
                  <a:pt x="471085" y="4168"/>
                  <a:pt x="377951" y="30098"/>
                  <a:pt x="303339" y="31950"/>
                </a:cubicBezTo>
                <a:cubicBezTo>
                  <a:pt x="228727" y="33802"/>
                  <a:pt x="5947" y="2581"/>
                  <a:pt x="126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7FE547CB-F3EB-4DDC-AF85-C3E8F08A7A1E}"/>
              </a:ext>
            </a:extLst>
          </p:cNvPr>
          <p:cNvSpPr/>
          <p:nvPr/>
        </p:nvSpPr>
        <p:spPr>
          <a:xfrm>
            <a:off x="5351365" y="6192297"/>
            <a:ext cx="444498" cy="183462"/>
          </a:xfrm>
          <a:custGeom>
            <a:avLst/>
            <a:gdLst>
              <a:gd name="connsiteX0" fmla="*/ 98 w 444498"/>
              <a:gd name="connsiteY0" fmla="*/ 183103 h 183462"/>
              <a:gd name="connsiteX1" fmla="*/ 135035 w 444498"/>
              <a:gd name="connsiteY1" fmla="*/ 62453 h 183462"/>
              <a:gd name="connsiteX2" fmla="*/ 246160 w 444498"/>
              <a:gd name="connsiteY2" fmla="*/ 49753 h 183462"/>
              <a:gd name="connsiteX3" fmla="*/ 438248 w 444498"/>
              <a:gd name="connsiteY3" fmla="*/ 541 h 183462"/>
              <a:gd name="connsiteX4" fmla="*/ 377923 w 444498"/>
              <a:gd name="connsiteY4" fmla="*/ 25941 h 183462"/>
              <a:gd name="connsiteX5" fmla="*/ 182660 w 444498"/>
              <a:gd name="connsiteY5" fmla="*/ 64041 h 183462"/>
              <a:gd name="connsiteX6" fmla="*/ 114398 w 444498"/>
              <a:gd name="connsiteY6" fmla="*/ 98966 h 183462"/>
              <a:gd name="connsiteX7" fmla="*/ 98 w 444498"/>
              <a:gd name="connsiteY7" fmla="*/ 183103 h 18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498" h="183462">
                <a:moveTo>
                  <a:pt x="98" y="183103"/>
                </a:moveTo>
                <a:cubicBezTo>
                  <a:pt x="3538" y="177017"/>
                  <a:pt x="94025" y="84678"/>
                  <a:pt x="135035" y="62453"/>
                </a:cubicBezTo>
                <a:cubicBezTo>
                  <a:pt x="176045" y="40228"/>
                  <a:pt x="195625" y="60072"/>
                  <a:pt x="246160" y="49753"/>
                </a:cubicBezTo>
                <a:cubicBezTo>
                  <a:pt x="296695" y="39434"/>
                  <a:pt x="416288" y="4510"/>
                  <a:pt x="438248" y="541"/>
                </a:cubicBezTo>
                <a:cubicBezTo>
                  <a:pt x="460209" y="-3428"/>
                  <a:pt x="420521" y="15358"/>
                  <a:pt x="377923" y="25941"/>
                </a:cubicBezTo>
                <a:cubicBezTo>
                  <a:pt x="335325" y="36524"/>
                  <a:pt x="226581" y="51870"/>
                  <a:pt x="182660" y="64041"/>
                </a:cubicBezTo>
                <a:cubicBezTo>
                  <a:pt x="138739" y="76212"/>
                  <a:pt x="144296" y="81768"/>
                  <a:pt x="114398" y="98966"/>
                </a:cubicBezTo>
                <a:cubicBezTo>
                  <a:pt x="84500" y="116164"/>
                  <a:pt x="-3342" y="189189"/>
                  <a:pt x="98" y="183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D2D738E4-5493-4974-88B0-A02FDB9CEB50}"/>
              </a:ext>
            </a:extLst>
          </p:cNvPr>
          <p:cNvSpPr/>
          <p:nvPr/>
        </p:nvSpPr>
        <p:spPr>
          <a:xfrm>
            <a:off x="5359326" y="6387780"/>
            <a:ext cx="356575" cy="133670"/>
          </a:xfrm>
          <a:custGeom>
            <a:avLst/>
            <a:gdLst>
              <a:gd name="connsiteX0" fmla="*/ 74 w 356575"/>
              <a:gd name="connsiteY0" fmla="*/ 320 h 133670"/>
              <a:gd name="connsiteX1" fmla="*/ 82624 w 356575"/>
              <a:gd name="connsiteY1" fmla="*/ 95570 h 133670"/>
              <a:gd name="connsiteX2" fmla="*/ 161999 w 356575"/>
              <a:gd name="connsiteY2" fmla="*/ 108270 h 133670"/>
              <a:gd name="connsiteX3" fmla="*/ 354087 w 356575"/>
              <a:gd name="connsiteY3" fmla="*/ 133670 h 133670"/>
              <a:gd name="connsiteX4" fmla="*/ 260424 w 356575"/>
              <a:gd name="connsiteY4" fmla="*/ 108270 h 133670"/>
              <a:gd name="connsiteX5" fmla="*/ 104849 w 356575"/>
              <a:gd name="connsiteY5" fmla="*/ 79695 h 133670"/>
              <a:gd name="connsiteX6" fmla="*/ 68337 w 356575"/>
              <a:gd name="connsiteY6" fmla="*/ 65408 h 133670"/>
              <a:gd name="connsiteX7" fmla="*/ 74 w 356575"/>
              <a:gd name="connsiteY7" fmla="*/ 320 h 13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575" h="133670">
                <a:moveTo>
                  <a:pt x="74" y="320"/>
                </a:moveTo>
                <a:cubicBezTo>
                  <a:pt x="2455" y="5347"/>
                  <a:pt x="55637" y="77578"/>
                  <a:pt x="82624" y="95570"/>
                </a:cubicBezTo>
                <a:cubicBezTo>
                  <a:pt x="109611" y="113562"/>
                  <a:pt x="161999" y="108270"/>
                  <a:pt x="161999" y="108270"/>
                </a:cubicBezTo>
                <a:cubicBezTo>
                  <a:pt x="207243" y="114620"/>
                  <a:pt x="337683" y="133670"/>
                  <a:pt x="354087" y="133670"/>
                </a:cubicBezTo>
                <a:cubicBezTo>
                  <a:pt x="370491" y="133670"/>
                  <a:pt x="301964" y="117266"/>
                  <a:pt x="260424" y="108270"/>
                </a:cubicBezTo>
                <a:cubicBezTo>
                  <a:pt x="218884" y="99274"/>
                  <a:pt x="136864" y="86839"/>
                  <a:pt x="104849" y="79695"/>
                </a:cubicBezTo>
                <a:cubicBezTo>
                  <a:pt x="72835" y="72551"/>
                  <a:pt x="83947" y="79960"/>
                  <a:pt x="68337" y="65408"/>
                </a:cubicBezTo>
                <a:cubicBezTo>
                  <a:pt x="52727" y="50856"/>
                  <a:pt x="-2307" y="-4707"/>
                  <a:pt x="74" y="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9A5C2912-3C18-44AD-89A8-849BC96ABD01}"/>
              </a:ext>
            </a:extLst>
          </p:cNvPr>
          <p:cNvSpPr/>
          <p:nvPr/>
        </p:nvSpPr>
        <p:spPr>
          <a:xfrm>
            <a:off x="6262308" y="6634159"/>
            <a:ext cx="378198" cy="248138"/>
          </a:xfrm>
          <a:custGeom>
            <a:avLst/>
            <a:gdLst>
              <a:gd name="connsiteX0" fmla="*/ 373442 w 378198"/>
              <a:gd name="connsiteY0" fmla="*/ 240774 h 248138"/>
              <a:gd name="connsiteX1" fmla="*/ 214692 w 378198"/>
              <a:gd name="connsiteY1" fmla="*/ 107424 h 248138"/>
              <a:gd name="connsiteX2" fmla="*/ 117325 w 378198"/>
              <a:gd name="connsiteY2" fmla="*/ 7941 h 248138"/>
              <a:gd name="connsiteX3" fmla="*/ 909 w 378198"/>
              <a:gd name="connsiteY3" fmla="*/ 5824 h 248138"/>
              <a:gd name="connsiteX4" fmla="*/ 66525 w 378198"/>
              <a:gd name="connsiteY4" fmla="*/ 3708 h 248138"/>
              <a:gd name="connsiteX5" fmla="*/ 127909 w 378198"/>
              <a:gd name="connsiteY5" fmla="*/ 39691 h 248138"/>
              <a:gd name="connsiteX6" fmla="*/ 318409 w 378198"/>
              <a:gd name="connsiteY6" fmla="*/ 211141 h 248138"/>
              <a:gd name="connsiteX7" fmla="*/ 373442 w 378198"/>
              <a:gd name="connsiteY7" fmla="*/ 240774 h 24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198" h="248138">
                <a:moveTo>
                  <a:pt x="373442" y="240774"/>
                </a:moveTo>
                <a:cubicBezTo>
                  <a:pt x="356156" y="223488"/>
                  <a:pt x="257378" y="146229"/>
                  <a:pt x="214692" y="107424"/>
                </a:cubicBezTo>
                <a:cubicBezTo>
                  <a:pt x="172006" y="68618"/>
                  <a:pt x="152955" y="24874"/>
                  <a:pt x="117325" y="7941"/>
                </a:cubicBezTo>
                <a:cubicBezTo>
                  <a:pt x="81694" y="-8992"/>
                  <a:pt x="9376" y="6530"/>
                  <a:pt x="909" y="5824"/>
                </a:cubicBezTo>
                <a:cubicBezTo>
                  <a:pt x="-7558" y="5118"/>
                  <a:pt x="45358" y="-1936"/>
                  <a:pt x="66525" y="3708"/>
                </a:cubicBezTo>
                <a:cubicBezTo>
                  <a:pt x="87692" y="9352"/>
                  <a:pt x="85928" y="5119"/>
                  <a:pt x="127909" y="39691"/>
                </a:cubicBezTo>
                <a:cubicBezTo>
                  <a:pt x="169890" y="74263"/>
                  <a:pt x="278545" y="178685"/>
                  <a:pt x="318409" y="211141"/>
                </a:cubicBezTo>
                <a:cubicBezTo>
                  <a:pt x="358273" y="243597"/>
                  <a:pt x="390728" y="258060"/>
                  <a:pt x="373442" y="240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2BE894E3-81CA-42EC-933E-0F62369242F3}"/>
              </a:ext>
            </a:extLst>
          </p:cNvPr>
          <p:cNvSpPr/>
          <p:nvPr/>
        </p:nvSpPr>
        <p:spPr>
          <a:xfrm>
            <a:off x="5403220" y="6681566"/>
            <a:ext cx="368954" cy="126605"/>
          </a:xfrm>
          <a:custGeom>
            <a:avLst/>
            <a:gdLst>
              <a:gd name="connsiteX0" fmla="*/ 368930 w 368954"/>
              <a:gd name="connsiteY0" fmla="*/ 222 h 126605"/>
              <a:gd name="connsiteX1" fmla="*/ 205418 w 368954"/>
              <a:gd name="connsiteY1" fmla="*/ 76422 h 126605"/>
              <a:gd name="connsiteX2" fmla="*/ 175255 w 368954"/>
              <a:gd name="connsiteY2" fmla="*/ 93884 h 126605"/>
              <a:gd name="connsiteX3" fmla="*/ 143505 w 368954"/>
              <a:gd name="connsiteY3" fmla="*/ 106584 h 126605"/>
              <a:gd name="connsiteX4" fmla="*/ 76830 w 368954"/>
              <a:gd name="connsiteY4" fmla="*/ 120872 h 126605"/>
              <a:gd name="connsiteX5" fmla="*/ 630 w 368954"/>
              <a:gd name="connsiteY5" fmla="*/ 122459 h 126605"/>
              <a:gd name="connsiteX6" fmla="*/ 121280 w 368954"/>
              <a:gd name="connsiteY6" fmla="*/ 125634 h 126605"/>
              <a:gd name="connsiteX7" fmla="*/ 192718 w 368954"/>
              <a:gd name="connsiteY7" fmla="*/ 103409 h 126605"/>
              <a:gd name="connsiteX8" fmla="*/ 368930 w 368954"/>
              <a:gd name="connsiteY8" fmla="*/ 222 h 12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954" h="126605">
                <a:moveTo>
                  <a:pt x="368930" y="222"/>
                </a:moveTo>
                <a:cubicBezTo>
                  <a:pt x="371047" y="-4276"/>
                  <a:pt x="237697" y="60812"/>
                  <a:pt x="205418" y="76422"/>
                </a:cubicBezTo>
                <a:cubicBezTo>
                  <a:pt x="173139" y="92032"/>
                  <a:pt x="185574" y="88857"/>
                  <a:pt x="175255" y="93884"/>
                </a:cubicBezTo>
                <a:cubicBezTo>
                  <a:pt x="164936" y="98911"/>
                  <a:pt x="159909" y="102086"/>
                  <a:pt x="143505" y="106584"/>
                </a:cubicBezTo>
                <a:cubicBezTo>
                  <a:pt x="127101" y="111082"/>
                  <a:pt x="100642" y="118226"/>
                  <a:pt x="76830" y="120872"/>
                </a:cubicBezTo>
                <a:cubicBezTo>
                  <a:pt x="53018" y="123518"/>
                  <a:pt x="-6778" y="121665"/>
                  <a:pt x="630" y="122459"/>
                </a:cubicBezTo>
                <a:cubicBezTo>
                  <a:pt x="8038" y="123253"/>
                  <a:pt x="89265" y="128809"/>
                  <a:pt x="121280" y="125634"/>
                </a:cubicBezTo>
                <a:cubicBezTo>
                  <a:pt x="153295" y="122459"/>
                  <a:pt x="152766" y="120872"/>
                  <a:pt x="192718" y="103409"/>
                </a:cubicBezTo>
                <a:cubicBezTo>
                  <a:pt x="232670" y="85947"/>
                  <a:pt x="366813" y="4720"/>
                  <a:pt x="368930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30E2D458-4367-4693-A20F-97B733B40915}"/>
              </a:ext>
            </a:extLst>
          </p:cNvPr>
          <p:cNvSpPr/>
          <p:nvPr/>
        </p:nvSpPr>
        <p:spPr>
          <a:xfrm>
            <a:off x="5407001" y="6762990"/>
            <a:ext cx="189593" cy="41079"/>
          </a:xfrm>
          <a:custGeom>
            <a:avLst/>
            <a:gdLst>
              <a:gd name="connsiteX0" fmla="*/ 24 w 189593"/>
              <a:gd name="connsiteY0" fmla="*/ 41035 h 41079"/>
              <a:gd name="connsiteX1" fmla="*/ 82574 w 189593"/>
              <a:gd name="connsiteY1" fmla="*/ 1348 h 41079"/>
              <a:gd name="connsiteX2" fmla="*/ 188937 w 189593"/>
              <a:gd name="connsiteY2" fmla="*/ 9285 h 41079"/>
              <a:gd name="connsiteX3" fmla="*/ 130199 w 189593"/>
              <a:gd name="connsiteY3" fmla="*/ 9285 h 41079"/>
              <a:gd name="connsiteX4" fmla="*/ 90512 w 189593"/>
              <a:gd name="connsiteY4" fmla="*/ 9285 h 41079"/>
              <a:gd name="connsiteX5" fmla="*/ 24 w 189593"/>
              <a:gd name="connsiteY5" fmla="*/ 41035 h 4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593" h="41079">
                <a:moveTo>
                  <a:pt x="24" y="41035"/>
                </a:moveTo>
                <a:cubicBezTo>
                  <a:pt x="-1299" y="39712"/>
                  <a:pt x="51089" y="6640"/>
                  <a:pt x="82574" y="1348"/>
                </a:cubicBezTo>
                <a:cubicBezTo>
                  <a:pt x="114059" y="-3944"/>
                  <a:pt x="181000" y="7962"/>
                  <a:pt x="188937" y="9285"/>
                </a:cubicBezTo>
                <a:cubicBezTo>
                  <a:pt x="196875" y="10608"/>
                  <a:pt x="130199" y="9285"/>
                  <a:pt x="130199" y="9285"/>
                </a:cubicBezTo>
                <a:cubicBezTo>
                  <a:pt x="113795" y="9285"/>
                  <a:pt x="110356" y="4787"/>
                  <a:pt x="90512" y="9285"/>
                </a:cubicBezTo>
                <a:cubicBezTo>
                  <a:pt x="70668" y="13783"/>
                  <a:pt x="1347" y="42358"/>
                  <a:pt x="24" y="41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73C3A475-61B9-436C-92A8-5F41946D226E}"/>
              </a:ext>
            </a:extLst>
          </p:cNvPr>
          <p:cNvSpPr/>
          <p:nvPr/>
        </p:nvSpPr>
        <p:spPr>
          <a:xfrm>
            <a:off x="5356554" y="6806723"/>
            <a:ext cx="512442" cy="203890"/>
          </a:xfrm>
          <a:custGeom>
            <a:avLst/>
            <a:gdLst>
              <a:gd name="connsiteX0" fmla="*/ 512434 w 512442"/>
              <a:gd name="connsiteY0" fmla="*/ 175102 h 203890"/>
              <a:gd name="connsiteX1" fmla="*/ 310821 w 512442"/>
              <a:gd name="connsiteY1" fmla="*/ 178277 h 203890"/>
              <a:gd name="connsiteX2" fmla="*/ 233034 w 512442"/>
              <a:gd name="connsiteY2" fmla="*/ 195740 h 203890"/>
              <a:gd name="connsiteX3" fmla="*/ 94921 w 512442"/>
              <a:gd name="connsiteY3" fmla="*/ 202090 h 203890"/>
              <a:gd name="connsiteX4" fmla="*/ 34596 w 512442"/>
              <a:gd name="connsiteY4" fmla="*/ 163990 h 203890"/>
              <a:gd name="connsiteX5" fmla="*/ 6021 w 512442"/>
              <a:gd name="connsiteY5" fmla="*/ 103665 h 203890"/>
              <a:gd name="connsiteX6" fmla="*/ 4434 w 512442"/>
              <a:gd name="connsiteY6" fmla="*/ 70327 h 203890"/>
              <a:gd name="connsiteX7" fmla="*/ 55234 w 512442"/>
              <a:gd name="connsiteY7" fmla="*/ 477 h 203890"/>
              <a:gd name="connsiteX8" fmla="*/ 15546 w 512442"/>
              <a:gd name="connsiteY8" fmla="*/ 43340 h 203890"/>
              <a:gd name="connsiteX9" fmla="*/ 28246 w 512442"/>
              <a:gd name="connsiteY9" fmla="*/ 114777 h 203890"/>
              <a:gd name="connsiteX10" fmla="*/ 50471 w 512442"/>
              <a:gd name="connsiteY10" fmla="*/ 146527 h 203890"/>
              <a:gd name="connsiteX11" fmla="*/ 104446 w 512442"/>
              <a:gd name="connsiteY11" fmla="*/ 181452 h 203890"/>
              <a:gd name="connsiteX12" fmla="*/ 182234 w 512442"/>
              <a:gd name="connsiteY12" fmla="*/ 183040 h 203890"/>
              <a:gd name="connsiteX13" fmla="*/ 302884 w 512442"/>
              <a:gd name="connsiteY13" fmla="*/ 159227 h 203890"/>
              <a:gd name="connsiteX14" fmla="*/ 512434 w 512442"/>
              <a:gd name="connsiteY14" fmla="*/ 175102 h 20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2442" h="203890">
                <a:moveTo>
                  <a:pt x="512434" y="175102"/>
                </a:moveTo>
                <a:cubicBezTo>
                  <a:pt x="513757" y="178277"/>
                  <a:pt x="357388" y="174837"/>
                  <a:pt x="310821" y="178277"/>
                </a:cubicBezTo>
                <a:cubicBezTo>
                  <a:pt x="264254" y="181717"/>
                  <a:pt x="269017" y="191771"/>
                  <a:pt x="233034" y="195740"/>
                </a:cubicBezTo>
                <a:cubicBezTo>
                  <a:pt x="197051" y="199709"/>
                  <a:pt x="127994" y="207382"/>
                  <a:pt x="94921" y="202090"/>
                </a:cubicBezTo>
                <a:cubicBezTo>
                  <a:pt x="61848" y="196798"/>
                  <a:pt x="49413" y="180394"/>
                  <a:pt x="34596" y="163990"/>
                </a:cubicBezTo>
                <a:cubicBezTo>
                  <a:pt x="19779" y="147586"/>
                  <a:pt x="11048" y="119275"/>
                  <a:pt x="6021" y="103665"/>
                </a:cubicBezTo>
                <a:cubicBezTo>
                  <a:pt x="994" y="88055"/>
                  <a:pt x="-3768" y="87525"/>
                  <a:pt x="4434" y="70327"/>
                </a:cubicBezTo>
                <a:cubicBezTo>
                  <a:pt x="12636" y="53129"/>
                  <a:pt x="53382" y="4975"/>
                  <a:pt x="55234" y="477"/>
                </a:cubicBezTo>
                <a:cubicBezTo>
                  <a:pt x="57086" y="-4021"/>
                  <a:pt x="20044" y="24290"/>
                  <a:pt x="15546" y="43340"/>
                </a:cubicBezTo>
                <a:cubicBezTo>
                  <a:pt x="11048" y="62390"/>
                  <a:pt x="22425" y="97579"/>
                  <a:pt x="28246" y="114777"/>
                </a:cubicBezTo>
                <a:cubicBezTo>
                  <a:pt x="34067" y="131975"/>
                  <a:pt x="37771" y="135415"/>
                  <a:pt x="50471" y="146527"/>
                </a:cubicBezTo>
                <a:cubicBezTo>
                  <a:pt x="63171" y="157639"/>
                  <a:pt x="82486" y="175367"/>
                  <a:pt x="104446" y="181452"/>
                </a:cubicBezTo>
                <a:cubicBezTo>
                  <a:pt x="126406" y="187537"/>
                  <a:pt x="149161" y="186744"/>
                  <a:pt x="182234" y="183040"/>
                </a:cubicBezTo>
                <a:cubicBezTo>
                  <a:pt x="215307" y="179336"/>
                  <a:pt x="248644" y="162138"/>
                  <a:pt x="302884" y="159227"/>
                </a:cubicBezTo>
                <a:cubicBezTo>
                  <a:pt x="357124" y="156316"/>
                  <a:pt x="511111" y="171927"/>
                  <a:pt x="512434" y="175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8EA90E7F-162E-4D74-B235-AC1697BC9722}"/>
              </a:ext>
            </a:extLst>
          </p:cNvPr>
          <p:cNvSpPr/>
          <p:nvPr/>
        </p:nvSpPr>
        <p:spPr>
          <a:xfrm>
            <a:off x="5850699" y="6876904"/>
            <a:ext cx="99292" cy="93900"/>
          </a:xfrm>
          <a:custGeom>
            <a:avLst/>
            <a:gdLst>
              <a:gd name="connsiteX0" fmla="*/ 19876 w 99292"/>
              <a:gd name="connsiteY0" fmla="*/ 146 h 93900"/>
              <a:gd name="connsiteX1" fmla="*/ 32576 w 99292"/>
              <a:gd name="connsiteY1" fmla="*/ 54121 h 93900"/>
              <a:gd name="connsiteX2" fmla="*/ 826 w 99292"/>
              <a:gd name="connsiteY2" fmla="*/ 93809 h 93900"/>
              <a:gd name="connsiteX3" fmla="*/ 72264 w 99292"/>
              <a:gd name="connsiteY3" fmla="*/ 65234 h 93900"/>
              <a:gd name="connsiteX4" fmla="*/ 97664 w 99292"/>
              <a:gd name="connsiteY4" fmla="*/ 71584 h 93900"/>
              <a:gd name="connsiteX5" fmla="*/ 19876 w 99292"/>
              <a:gd name="connsiteY5" fmla="*/ 146 h 9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292" h="93900">
                <a:moveTo>
                  <a:pt x="19876" y="146"/>
                </a:moveTo>
                <a:cubicBezTo>
                  <a:pt x="9028" y="-2764"/>
                  <a:pt x="35751" y="38511"/>
                  <a:pt x="32576" y="54121"/>
                </a:cubicBezTo>
                <a:cubicBezTo>
                  <a:pt x="29401" y="69731"/>
                  <a:pt x="-5789" y="91957"/>
                  <a:pt x="826" y="93809"/>
                </a:cubicBezTo>
                <a:cubicBezTo>
                  <a:pt x="7441" y="95661"/>
                  <a:pt x="56124" y="68938"/>
                  <a:pt x="72264" y="65234"/>
                </a:cubicBezTo>
                <a:cubicBezTo>
                  <a:pt x="88404" y="61530"/>
                  <a:pt x="104543" y="80051"/>
                  <a:pt x="97664" y="71584"/>
                </a:cubicBezTo>
                <a:cubicBezTo>
                  <a:pt x="90785" y="63117"/>
                  <a:pt x="30724" y="3056"/>
                  <a:pt x="19876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46010F57-D8B1-44EC-BC2A-2932F049F975}"/>
              </a:ext>
            </a:extLst>
          </p:cNvPr>
          <p:cNvSpPr/>
          <p:nvPr/>
        </p:nvSpPr>
        <p:spPr>
          <a:xfrm>
            <a:off x="5668655" y="7088188"/>
            <a:ext cx="333683" cy="19079"/>
          </a:xfrm>
          <a:custGeom>
            <a:avLst/>
            <a:gdLst>
              <a:gd name="connsiteX0" fmla="*/ 333683 w 333683"/>
              <a:gd name="connsiteY0" fmla="*/ 0 h 19079"/>
              <a:gd name="connsiteX1" fmla="*/ 190808 w 333683"/>
              <a:gd name="connsiteY1" fmla="*/ 4762 h 19079"/>
              <a:gd name="connsiteX2" fmla="*/ 44758 w 333683"/>
              <a:gd name="connsiteY2" fmla="*/ 9525 h 19079"/>
              <a:gd name="connsiteX3" fmla="*/ 5070 w 333683"/>
              <a:gd name="connsiteY3" fmla="*/ 19050 h 19079"/>
              <a:gd name="connsiteX4" fmla="*/ 141595 w 333683"/>
              <a:gd name="connsiteY4" fmla="*/ 12700 h 19079"/>
              <a:gd name="connsiteX5" fmla="*/ 333683 w 333683"/>
              <a:gd name="connsiteY5" fmla="*/ 0 h 19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683" h="19079">
                <a:moveTo>
                  <a:pt x="333683" y="0"/>
                </a:moveTo>
                <a:lnTo>
                  <a:pt x="190808" y="4762"/>
                </a:lnTo>
                <a:cubicBezTo>
                  <a:pt x="142654" y="6349"/>
                  <a:pt x="75714" y="7144"/>
                  <a:pt x="44758" y="9525"/>
                </a:cubicBezTo>
                <a:cubicBezTo>
                  <a:pt x="13802" y="11906"/>
                  <a:pt x="-11069" y="18521"/>
                  <a:pt x="5070" y="19050"/>
                </a:cubicBezTo>
                <a:cubicBezTo>
                  <a:pt x="21209" y="19579"/>
                  <a:pt x="141595" y="12700"/>
                  <a:pt x="141595" y="12700"/>
                </a:cubicBezTo>
                <a:lnTo>
                  <a:pt x="33368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8C573A50-08F6-4366-A2C3-885F754F2022}"/>
              </a:ext>
            </a:extLst>
          </p:cNvPr>
          <p:cNvSpPr/>
          <p:nvPr/>
        </p:nvSpPr>
        <p:spPr>
          <a:xfrm>
            <a:off x="5634620" y="7100830"/>
            <a:ext cx="395266" cy="246127"/>
          </a:xfrm>
          <a:custGeom>
            <a:avLst/>
            <a:gdLst>
              <a:gd name="connsiteX0" fmla="*/ 394705 w 395266"/>
              <a:gd name="connsiteY0" fmla="*/ 246120 h 246127"/>
              <a:gd name="connsiteX1" fmla="*/ 207380 w 395266"/>
              <a:gd name="connsiteY1" fmla="*/ 209608 h 246127"/>
              <a:gd name="connsiteX2" fmla="*/ 80380 w 395266"/>
              <a:gd name="connsiteY2" fmla="*/ 187383 h 246127"/>
              <a:gd name="connsiteX3" fmla="*/ 15293 w 395266"/>
              <a:gd name="connsiteY3" fmla="*/ 147695 h 246127"/>
              <a:gd name="connsiteX4" fmla="*/ 1005 w 395266"/>
              <a:gd name="connsiteY4" fmla="*/ 55620 h 246127"/>
              <a:gd name="connsiteX5" fmla="*/ 34343 w 395266"/>
              <a:gd name="connsiteY5" fmla="*/ 58 h 246127"/>
              <a:gd name="connsiteX6" fmla="*/ 18468 w 395266"/>
              <a:gd name="connsiteY6" fmla="*/ 46095 h 246127"/>
              <a:gd name="connsiteX7" fmla="*/ 13705 w 395266"/>
              <a:gd name="connsiteY7" fmla="*/ 98483 h 246127"/>
              <a:gd name="connsiteX8" fmla="*/ 64505 w 395266"/>
              <a:gd name="connsiteY8" fmla="*/ 165158 h 246127"/>
              <a:gd name="connsiteX9" fmla="*/ 258180 w 395266"/>
              <a:gd name="connsiteY9" fmla="*/ 206433 h 246127"/>
              <a:gd name="connsiteX10" fmla="*/ 394705 w 395266"/>
              <a:gd name="connsiteY10" fmla="*/ 246120 h 24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5266" h="246127">
                <a:moveTo>
                  <a:pt x="394705" y="246120"/>
                </a:moveTo>
                <a:cubicBezTo>
                  <a:pt x="386238" y="246649"/>
                  <a:pt x="259768" y="219398"/>
                  <a:pt x="207380" y="209608"/>
                </a:cubicBezTo>
                <a:cubicBezTo>
                  <a:pt x="154992" y="199818"/>
                  <a:pt x="112394" y="197702"/>
                  <a:pt x="80380" y="187383"/>
                </a:cubicBezTo>
                <a:cubicBezTo>
                  <a:pt x="48365" y="177064"/>
                  <a:pt x="28522" y="169655"/>
                  <a:pt x="15293" y="147695"/>
                </a:cubicBezTo>
                <a:cubicBezTo>
                  <a:pt x="2064" y="125734"/>
                  <a:pt x="-2170" y="80226"/>
                  <a:pt x="1005" y="55620"/>
                </a:cubicBezTo>
                <a:cubicBezTo>
                  <a:pt x="4180" y="31014"/>
                  <a:pt x="31433" y="1645"/>
                  <a:pt x="34343" y="58"/>
                </a:cubicBezTo>
                <a:cubicBezTo>
                  <a:pt x="37253" y="-1529"/>
                  <a:pt x="21908" y="29691"/>
                  <a:pt x="18468" y="46095"/>
                </a:cubicBezTo>
                <a:cubicBezTo>
                  <a:pt x="15028" y="62499"/>
                  <a:pt x="6032" y="78639"/>
                  <a:pt x="13705" y="98483"/>
                </a:cubicBezTo>
                <a:cubicBezTo>
                  <a:pt x="21378" y="118327"/>
                  <a:pt x="23759" y="147166"/>
                  <a:pt x="64505" y="165158"/>
                </a:cubicBezTo>
                <a:cubicBezTo>
                  <a:pt x="105251" y="183150"/>
                  <a:pt x="202353" y="195585"/>
                  <a:pt x="258180" y="206433"/>
                </a:cubicBezTo>
                <a:cubicBezTo>
                  <a:pt x="314007" y="217281"/>
                  <a:pt x="403172" y="245591"/>
                  <a:pt x="394705" y="246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EE70BBFB-5BB4-4E1E-A6AD-7AD98DFCE89D}"/>
              </a:ext>
            </a:extLst>
          </p:cNvPr>
          <p:cNvSpPr/>
          <p:nvPr/>
        </p:nvSpPr>
        <p:spPr>
          <a:xfrm>
            <a:off x="6592660" y="6813966"/>
            <a:ext cx="208191" cy="217601"/>
          </a:xfrm>
          <a:custGeom>
            <a:avLst/>
            <a:gdLst>
              <a:gd name="connsiteX0" fmla="*/ 2873 w 208191"/>
              <a:gd name="connsiteY0" fmla="*/ 217601 h 217601"/>
              <a:gd name="connsiteX1" fmla="*/ 112940 w 208191"/>
              <a:gd name="connsiteY1" fmla="*/ 151984 h 217601"/>
              <a:gd name="connsiteX2" fmla="*/ 208190 w 208191"/>
              <a:gd name="connsiteY2" fmla="*/ 1701 h 217601"/>
              <a:gd name="connsiteX3" fmla="*/ 115057 w 208191"/>
              <a:gd name="connsiteY3" fmla="*/ 75784 h 217601"/>
              <a:gd name="connsiteX4" fmla="*/ 38857 w 208191"/>
              <a:gd name="connsiteY4" fmla="*/ 151984 h 217601"/>
              <a:gd name="connsiteX5" fmla="*/ 2873 w 208191"/>
              <a:gd name="connsiteY5" fmla="*/ 217601 h 217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191" h="217601">
                <a:moveTo>
                  <a:pt x="2873" y="217601"/>
                </a:moveTo>
                <a:cubicBezTo>
                  <a:pt x="15220" y="217601"/>
                  <a:pt x="78721" y="187967"/>
                  <a:pt x="112940" y="151984"/>
                </a:cubicBezTo>
                <a:cubicBezTo>
                  <a:pt x="147160" y="116001"/>
                  <a:pt x="207837" y="14401"/>
                  <a:pt x="208190" y="1701"/>
                </a:cubicBezTo>
                <a:cubicBezTo>
                  <a:pt x="208543" y="-10999"/>
                  <a:pt x="143279" y="50737"/>
                  <a:pt x="115057" y="75784"/>
                </a:cubicBezTo>
                <a:cubicBezTo>
                  <a:pt x="86835" y="100831"/>
                  <a:pt x="56849" y="130817"/>
                  <a:pt x="38857" y="151984"/>
                </a:cubicBezTo>
                <a:cubicBezTo>
                  <a:pt x="20865" y="173151"/>
                  <a:pt x="-9474" y="217601"/>
                  <a:pt x="2873" y="21760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A1DE916A-2DCA-4646-9A3A-3AE4827D0E35}"/>
              </a:ext>
            </a:extLst>
          </p:cNvPr>
          <p:cNvSpPr/>
          <p:nvPr/>
        </p:nvSpPr>
        <p:spPr>
          <a:xfrm>
            <a:off x="6250468" y="6633404"/>
            <a:ext cx="378932" cy="348263"/>
          </a:xfrm>
          <a:custGeom>
            <a:avLst/>
            <a:gdLst>
              <a:gd name="connsiteX0" fmla="*/ 49 w 378932"/>
              <a:gd name="connsiteY0" fmla="*/ 17163 h 348263"/>
              <a:gd name="connsiteX1" fmla="*/ 211715 w 378932"/>
              <a:gd name="connsiteY1" fmla="*/ 59496 h 348263"/>
              <a:gd name="connsiteX2" fmla="*/ 378932 w 378932"/>
              <a:gd name="connsiteY2" fmla="*/ 237296 h 348263"/>
              <a:gd name="connsiteX3" fmla="*/ 378932 w 378932"/>
              <a:gd name="connsiteY3" fmla="*/ 237296 h 348263"/>
              <a:gd name="connsiteX4" fmla="*/ 342949 w 378932"/>
              <a:gd name="connsiteY4" fmla="*/ 324079 h 348263"/>
              <a:gd name="connsiteX5" fmla="*/ 230765 w 378932"/>
              <a:gd name="connsiteY5" fmla="*/ 321963 h 348263"/>
              <a:gd name="connsiteX6" fmla="*/ 49 w 378932"/>
              <a:gd name="connsiteY6" fmla="*/ 17163 h 34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932" h="348263">
                <a:moveTo>
                  <a:pt x="49" y="17163"/>
                </a:moveTo>
                <a:cubicBezTo>
                  <a:pt x="-3126" y="-26581"/>
                  <a:pt x="148568" y="22807"/>
                  <a:pt x="211715" y="59496"/>
                </a:cubicBezTo>
                <a:cubicBezTo>
                  <a:pt x="274862" y="96185"/>
                  <a:pt x="378932" y="237296"/>
                  <a:pt x="378932" y="237296"/>
                </a:cubicBezTo>
                <a:lnTo>
                  <a:pt x="378932" y="237296"/>
                </a:lnTo>
                <a:cubicBezTo>
                  <a:pt x="372935" y="251760"/>
                  <a:pt x="367643" y="309968"/>
                  <a:pt x="342949" y="324079"/>
                </a:cubicBezTo>
                <a:cubicBezTo>
                  <a:pt x="318255" y="338190"/>
                  <a:pt x="284035" y="371705"/>
                  <a:pt x="230765" y="321963"/>
                </a:cubicBezTo>
                <a:cubicBezTo>
                  <a:pt x="177496" y="272221"/>
                  <a:pt x="3224" y="60907"/>
                  <a:pt x="49" y="1716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E7D0B12D-0880-4B94-B3DE-7E844B7B9AE4}"/>
              </a:ext>
            </a:extLst>
          </p:cNvPr>
          <p:cNvSpPr/>
          <p:nvPr/>
        </p:nvSpPr>
        <p:spPr>
          <a:xfrm>
            <a:off x="6506590" y="6091012"/>
            <a:ext cx="118342" cy="149546"/>
          </a:xfrm>
          <a:custGeom>
            <a:avLst/>
            <a:gdLst>
              <a:gd name="connsiteX0" fmla="*/ 573 w 118342"/>
              <a:gd name="connsiteY0" fmla="*/ 149451 h 149546"/>
              <a:gd name="connsiteX1" fmla="*/ 94235 w 118342"/>
              <a:gd name="connsiteY1" fmla="*/ 47851 h 149546"/>
              <a:gd name="connsiteX2" fmla="*/ 116460 w 118342"/>
              <a:gd name="connsiteY2" fmla="*/ 226 h 149546"/>
              <a:gd name="connsiteX3" fmla="*/ 57723 w 118342"/>
              <a:gd name="connsiteY3" fmla="*/ 65313 h 149546"/>
              <a:gd name="connsiteX4" fmla="*/ 573 w 118342"/>
              <a:gd name="connsiteY4" fmla="*/ 149451 h 14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42" h="149546">
                <a:moveTo>
                  <a:pt x="573" y="149451"/>
                </a:moveTo>
                <a:cubicBezTo>
                  <a:pt x="6658" y="146541"/>
                  <a:pt x="74921" y="72722"/>
                  <a:pt x="94235" y="47851"/>
                </a:cubicBezTo>
                <a:cubicBezTo>
                  <a:pt x="113549" y="22980"/>
                  <a:pt x="122545" y="-2684"/>
                  <a:pt x="116460" y="226"/>
                </a:cubicBezTo>
                <a:cubicBezTo>
                  <a:pt x="110375" y="3136"/>
                  <a:pt x="77038" y="42823"/>
                  <a:pt x="57723" y="65313"/>
                </a:cubicBezTo>
                <a:cubicBezTo>
                  <a:pt x="38409" y="87802"/>
                  <a:pt x="-5512" y="152361"/>
                  <a:pt x="573" y="149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D028B386-F427-4B40-8DDB-449F8792788D}"/>
              </a:ext>
            </a:extLst>
          </p:cNvPr>
          <p:cNvSpPr/>
          <p:nvPr/>
        </p:nvSpPr>
        <p:spPr>
          <a:xfrm>
            <a:off x="6162332" y="5922955"/>
            <a:ext cx="74803" cy="183216"/>
          </a:xfrm>
          <a:custGeom>
            <a:avLst/>
            <a:gdLst>
              <a:gd name="connsiteX0" fmla="*/ 343 w 74803"/>
              <a:gd name="connsiteY0" fmla="*/ 180983 h 183216"/>
              <a:gd name="connsiteX1" fmla="*/ 73368 w 74803"/>
              <a:gd name="connsiteY1" fmla="*/ 1595 h 183216"/>
              <a:gd name="connsiteX2" fmla="*/ 46381 w 74803"/>
              <a:gd name="connsiteY2" fmla="*/ 96845 h 183216"/>
              <a:gd name="connsiteX3" fmla="*/ 343 w 74803"/>
              <a:gd name="connsiteY3" fmla="*/ 180983 h 18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803" h="183216">
                <a:moveTo>
                  <a:pt x="343" y="180983"/>
                </a:moveTo>
                <a:cubicBezTo>
                  <a:pt x="4841" y="165108"/>
                  <a:pt x="65695" y="15618"/>
                  <a:pt x="73368" y="1595"/>
                </a:cubicBezTo>
                <a:cubicBezTo>
                  <a:pt x="81041" y="-12428"/>
                  <a:pt x="55906" y="69858"/>
                  <a:pt x="46381" y="96845"/>
                </a:cubicBezTo>
                <a:cubicBezTo>
                  <a:pt x="36856" y="123832"/>
                  <a:pt x="-4155" y="196858"/>
                  <a:pt x="343" y="180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B3E1CBC4-C358-446E-B6FB-4731A1072168}"/>
              </a:ext>
            </a:extLst>
          </p:cNvPr>
          <p:cNvSpPr/>
          <p:nvPr/>
        </p:nvSpPr>
        <p:spPr>
          <a:xfrm>
            <a:off x="6256881" y="6427809"/>
            <a:ext cx="110771" cy="123236"/>
          </a:xfrm>
          <a:custGeom>
            <a:avLst/>
            <a:gdLst>
              <a:gd name="connsiteX0" fmla="*/ 4219 w 110771"/>
              <a:gd name="connsiteY0" fmla="*/ 122216 h 123236"/>
              <a:gd name="connsiteX1" fmla="*/ 110582 w 110771"/>
              <a:gd name="connsiteY1" fmla="*/ 1566 h 123236"/>
              <a:gd name="connsiteX2" fmla="*/ 29619 w 110771"/>
              <a:gd name="connsiteY2" fmla="*/ 57129 h 123236"/>
              <a:gd name="connsiteX3" fmla="*/ 4219 w 110771"/>
              <a:gd name="connsiteY3" fmla="*/ 122216 h 12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771" h="123236">
                <a:moveTo>
                  <a:pt x="4219" y="122216"/>
                </a:moveTo>
                <a:cubicBezTo>
                  <a:pt x="17713" y="112955"/>
                  <a:pt x="106349" y="12414"/>
                  <a:pt x="110582" y="1566"/>
                </a:cubicBezTo>
                <a:cubicBezTo>
                  <a:pt x="114815" y="-9282"/>
                  <a:pt x="46817" y="39137"/>
                  <a:pt x="29619" y="57129"/>
                </a:cubicBezTo>
                <a:cubicBezTo>
                  <a:pt x="12421" y="75121"/>
                  <a:pt x="-9275" y="131477"/>
                  <a:pt x="4219" y="122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024E63CA-47CD-4A52-980C-40D12D1EAB28}"/>
              </a:ext>
            </a:extLst>
          </p:cNvPr>
          <p:cNvSpPr/>
          <p:nvPr/>
        </p:nvSpPr>
        <p:spPr>
          <a:xfrm>
            <a:off x="6455048" y="6529550"/>
            <a:ext cx="123983" cy="111256"/>
          </a:xfrm>
          <a:custGeom>
            <a:avLst/>
            <a:gdLst>
              <a:gd name="connsiteX0" fmla="*/ 2902 w 123983"/>
              <a:gd name="connsiteY0" fmla="*/ 110963 h 111256"/>
              <a:gd name="connsiteX1" fmla="*/ 123552 w 123983"/>
              <a:gd name="connsiteY1" fmla="*/ 3013 h 111256"/>
              <a:gd name="connsiteX2" fmla="*/ 42590 w 123983"/>
              <a:gd name="connsiteY2" fmla="*/ 34763 h 111256"/>
              <a:gd name="connsiteX3" fmla="*/ 2902 w 123983"/>
              <a:gd name="connsiteY3" fmla="*/ 110963 h 11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983" h="111256">
                <a:moveTo>
                  <a:pt x="2902" y="110963"/>
                </a:moveTo>
                <a:cubicBezTo>
                  <a:pt x="16396" y="105671"/>
                  <a:pt x="116937" y="15713"/>
                  <a:pt x="123552" y="3013"/>
                </a:cubicBezTo>
                <a:cubicBezTo>
                  <a:pt x="130167" y="-9687"/>
                  <a:pt x="58729" y="21005"/>
                  <a:pt x="42590" y="34763"/>
                </a:cubicBezTo>
                <a:cubicBezTo>
                  <a:pt x="26451" y="48521"/>
                  <a:pt x="-10592" y="116255"/>
                  <a:pt x="2902" y="110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927E7618-EB03-481B-8175-F6EAC25C27E8}"/>
              </a:ext>
            </a:extLst>
          </p:cNvPr>
          <p:cNvSpPr/>
          <p:nvPr/>
        </p:nvSpPr>
        <p:spPr>
          <a:xfrm>
            <a:off x="5819386" y="6483155"/>
            <a:ext cx="210177" cy="111339"/>
          </a:xfrm>
          <a:custGeom>
            <a:avLst/>
            <a:gdLst>
              <a:gd name="connsiteX0" fmla="*/ 389 w 210177"/>
              <a:gd name="connsiteY0" fmla="*/ 111320 h 111339"/>
              <a:gd name="connsiteX1" fmla="*/ 75002 w 210177"/>
              <a:gd name="connsiteY1" fmla="*/ 27183 h 111339"/>
              <a:gd name="connsiteX2" fmla="*/ 209939 w 210177"/>
              <a:gd name="connsiteY2" fmla="*/ 195 h 111339"/>
              <a:gd name="connsiteX3" fmla="*/ 105164 w 210177"/>
              <a:gd name="connsiteY3" fmla="*/ 19245 h 111339"/>
              <a:gd name="connsiteX4" fmla="*/ 389 w 210177"/>
              <a:gd name="connsiteY4" fmla="*/ 111320 h 11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177" h="111339">
                <a:moveTo>
                  <a:pt x="389" y="111320"/>
                </a:moveTo>
                <a:cubicBezTo>
                  <a:pt x="-4638" y="112643"/>
                  <a:pt x="40077" y="45704"/>
                  <a:pt x="75002" y="27183"/>
                </a:cubicBezTo>
                <a:cubicBezTo>
                  <a:pt x="109927" y="8662"/>
                  <a:pt x="204912" y="1518"/>
                  <a:pt x="209939" y="195"/>
                </a:cubicBezTo>
                <a:cubicBezTo>
                  <a:pt x="214966" y="-1128"/>
                  <a:pt x="139295" y="4164"/>
                  <a:pt x="105164" y="19245"/>
                </a:cubicBezTo>
                <a:cubicBezTo>
                  <a:pt x="71033" y="34326"/>
                  <a:pt x="5416" y="109997"/>
                  <a:pt x="389" y="111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7F7E7C48-1AF1-49D3-ADB1-10C0901DA72A}"/>
              </a:ext>
            </a:extLst>
          </p:cNvPr>
          <p:cNvSpPr/>
          <p:nvPr/>
        </p:nvSpPr>
        <p:spPr>
          <a:xfrm>
            <a:off x="5857563" y="6583248"/>
            <a:ext cx="299006" cy="111246"/>
          </a:xfrm>
          <a:custGeom>
            <a:avLst/>
            <a:gdLst>
              <a:gd name="connsiteX0" fmla="*/ 312 w 299006"/>
              <a:gd name="connsiteY0" fmla="*/ 111240 h 111246"/>
              <a:gd name="connsiteX1" fmla="*/ 120962 w 299006"/>
              <a:gd name="connsiteY1" fmla="*/ 20752 h 111246"/>
              <a:gd name="connsiteX2" fmla="*/ 298762 w 299006"/>
              <a:gd name="connsiteY2" fmla="*/ 115 h 111246"/>
              <a:gd name="connsiteX3" fmla="*/ 155887 w 299006"/>
              <a:gd name="connsiteY3" fmla="*/ 25515 h 111246"/>
              <a:gd name="connsiteX4" fmla="*/ 312 w 299006"/>
              <a:gd name="connsiteY4" fmla="*/ 111240 h 11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006" h="111246">
                <a:moveTo>
                  <a:pt x="312" y="111240"/>
                </a:moveTo>
                <a:cubicBezTo>
                  <a:pt x="-5509" y="110446"/>
                  <a:pt x="71220" y="39273"/>
                  <a:pt x="120962" y="20752"/>
                </a:cubicBezTo>
                <a:cubicBezTo>
                  <a:pt x="170704" y="2231"/>
                  <a:pt x="292941" y="-679"/>
                  <a:pt x="298762" y="115"/>
                </a:cubicBezTo>
                <a:cubicBezTo>
                  <a:pt x="304583" y="909"/>
                  <a:pt x="204835" y="7523"/>
                  <a:pt x="155887" y="25515"/>
                </a:cubicBezTo>
                <a:cubicBezTo>
                  <a:pt x="106939" y="43507"/>
                  <a:pt x="6133" y="112034"/>
                  <a:pt x="312" y="111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2CF5AB72-49ED-4892-A2A3-795492D409D4}"/>
              </a:ext>
            </a:extLst>
          </p:cNvPr>
          <p:cNvSpPr/>
          <p:nvPr/>
        </p:nvSpPr>
        <p:spPr>
          <a:xfrm>
            <a:off x="5890817" y="6549886"/>
            <a:ext cx="146277" cy="50939"/>
          </a:xfrm>
          <a:custGeom>
            <a:avLst/>
            <a:gdLst>
              <a:gd name="connsiteX0" fmla="*/ 396 w 146277"/>
              <a:gd name="connsiteY0" fmla="*/ 50939 h 50939"/>
              <a:gd name="connsiteX1" fmla="*/ 101996 w 146277"/>
              <a:gd name="connsiteY1" fmla="*/ 4902 h 50939"/>
              <a:gd name="connsiteX2" fmla="*/ 143271 w 146277"/>
              <a:gd name="connsiteY2" fmla="*/ 4902 h 50939"/>
              <a:gd name="connsiteX3" fmla="*/ 396 w 146277"/>
              <a:gd name="connsiteY3" fmla="*/ 50939 h 5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277" h="50939">
                <a:moveTo>
                  <a:pt x="396" y="50939"/>
                </a:moveTo>
                <a:cubicBezTo>
                  <a:pt x="-6483" y="50939"/>
                  <a:pt x="78184" y="12575"/>
                  <a:pt x="101996" y="4902"/>
                </a:cubicBezTo>
                <a:cubicBezTo>
                  <a:pt x="125808" y="-2771"/>
                  <a:pt x="155971" y="-390"/>
                  <a:pt x="143271" y="4902"/>
                </a:cubicBezTo>
                <a:cubicBezTo>
                  <a:pt x="130571" y="10194"/>
                  <a:pt x="7275" y="50939"/>
                  <a:pt x="396" y="50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90F64EB7-C833-489C-97F2-32E0BB0F1952}"/>
              </a:ext>
            </a:extLst>
          </p:cNvPr>
          <p:cNvSpPr/>
          <p:nvPr/>
        </p:nvSpPr>
        <p:spPr>
          <a:xfrm>
            <a:off x="6020312" y="6994887"/>
            <a:ext cx="660027" cy="2310610"/>
          </a:xfrm>
          <a:custGeom>
            <a:avLst/>
            <a:gdLst>
              <a:gd name="connsiteX0" fmla="*/ 33355 w 660027"/>
              <a:gd name="connsiteY0" fmla="*/ 2813 h 2310610"/>
              <a:gd name="connsiteX1" fmla="*/ 261955 w 660027"/>
              <a:gd name="connsiteY1" fmla="*/ 570080 h 2310610"/>
              <a:gd name="connsiteX2" fmla="*/ 532888 w 660027"/>
              <a:gd name="connsiteY2" fmla="*/ 1175446 h 2310610"/>
              <a:gd name="connsiteX3" fmla="*/ 659888 w 660027"/>
              <a:gd name="connsiteY3" fmla="*/ 1679213 h 2310610"/>
              <a:gd name="connsiteX4" fmla="*/ 511721 w 660027"/>
              <a:gd name="connsiteY4" fmla="*/ 2309980 h 2310610"/>
              <a:gd name="connsiteX5" fmla="*/ 473621 w 660027"/>
              <a:gd name="connsiteY5" fmla="*/ 1772346 h 2310610"/>
              <a:gd name="connsiteX6" fmla="*/ 109555 w 660027"/>
              <a:gd name="connsiteY6" fmla="*/ 633580 h 2310610"/>
              <a:gd name="connsiteX7" fmla="*/ 12188 w 660027"/>
              <a:gd name="connsiteY7" fmla="*/ 362646 h 2310610"/>
              <a:gd name="connsiteX8" fmla="*/ 33355 w 660027"/>
              <a:gd name="connsiteY8" fmla="*/ 2813 h 23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0027" h="2310610">
                <a:moveTo>
                  <a:pt x="33355" y="2813"/>
                </a:moveTo>
                <a:cubicBezTo>
                  <a:pt x="74983" y="37385"/>
                  <a:pt x="178699" y="374641"/>
                  <a:pt x="261955" y="570080"/>
                </a:cubicBezTo>
                <a:cubicBezTo>
                  <a:pt x="345211" y="765519"/>
                  <a:pt x="466566" y="990591"/>
                  <a:pt x="532888" y="1175446"/>
                </a:cubicBezTo>
                <a:cubicBezTo>
                  <a:pt x="599210" y="1360301"/>
                  <a:pt x="663416" y="1490124"/>
                  <a:pt x="659888" y="1679213"/>
                </a:cubicBezTo>
                <a:cubicBezTo>
                  <a:pt x="656360" y="1868302"/>
                  <a:pt x="542765" y="2294458"/>
                  <a:pt x="511721" y="2309980"/>
                </a:cubicBezTo>
                <a:cubicBezTo>
                  <a:pt x="480677" y="2325502"/>
                  <a:pt x="540649" y="2051746"/>
                  <a:pt x="473621" y="1772346"/>
                </a:cubicBezTo>
                <a:cubicBezTo>
                  <a:pt x="406593" y="1492946"/>
                  <a:pt x="186461" y="868530"/>
                  <a:pt x="109555" y="633580"/>
                </a:cubicBezTo>
                <a:cubicBezTo>
                  <a:pt x="32649" y="398630"/>
                  <a:pt x="29827" y="463540"/>
                  <a:pt x="12188" y="362646"/>
                </a:cubicBezTo>
                <a:cubicBezTo>
                  <a:pt x="-5451" y="261752"/>
                  <a:pt x="-8273" y="-31759"/>
                  <a:pt x="33355" y="281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27A4B2CF-F8A8-46DA-BD16-ECF244F235F5}"/>
              </a:ext>
            </a:extLst>
          </p:cNvPr>
          <p:cNvSpPr/>
          <p:nvPr/>
        </p:nvSpPr>
        <p:spPr>
          <a:xfrm>
            <a:off x="6044258" y="8869680"/>
            <a:ext cx="691822" cy="2016959"/>
          </a:xfrm>
          <a:custGeom>
            <a:avLst/>
            <a:gdLst>
              <a:gd name="connsiteX0" fmla="*/ 61902 w 691822"/>
              <a:gd name="connsiteY0" fmla="*/ 1910080 h 2016959"/>
              <a:gd name="connsiteX1" fmla="*/ 422582 w 691822"/>
              <a:gd name="connsiteY1" fmla="*/ 447040 h 2016959"/>
              <a:gd name="connsiteX2" fmla="*/ 691822 w 691822"/>
              <a:gd name="connsiteY2" fmla="*/ 0 h 2016959"/>
              <a:gd name="connsiteX3" fmla="*/ 691822 w 691822"/>
              <a:gd name="connsiteY3" fmla="*/ 0 h 2016959"/>
              <a:gd name="connsiteX4" fmla="*/ 463222 w 691822"/>
              <a:gd name="connsiteY4" fmla="*/ 1442720 h 2016959"/>
              <a:gd name="connsiteX5" fmla="*/ 163502 w 691822"/>
              <a:gd name="connsiteY5" fmla="*/ 1894840 h 2016959"/>
              <a:gd name="connsiteX6" fmla="*/ 11102 w 691822"/>
              <a:gd name="connsiteY6" fmla="*/ 1905000 h 2016959"/>
              <a:gd name="connsiteX7" fmla="*/ 61902 w 691822"/>
              <a:gd name="connsiteY7" fmla="*/ 1910080 h 201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1822" h="2016959">
                <a:moveTo>
                  <a:pt x="61902" y="1910080"/>
                </a:moveTo>
                <a:cubicBezTo>
                  <a:pt x="130482" y="1667087"/>
                  <a:pt x="317595" y="765387"/>
                  <a:pt x="422582" y="447040"/>
                </a:cubicBezTo>
                <a:cubicBezTo>
                  <a:pt x="527569" y="128693"/>
                  <a:pt x="691822" y="0"/>
                  <a:pt x="691822" y="0"/>
                </a:cubicBezTo>
                <a:lnTo>
                  <a:pt x="691822" y="0"/>
                </a:lnTo>
                <a:cubicBezTo>
                  <a:pt x="653722" y="240453"/>
                  <a:pt x="551275" y="1126914"/>
                  <a:pt x="463222" y="1442720"/>
                </a:cubicBezTo>
                <a:cubicBezTo>
                  <a:pt x="375169" y="1758526"/>
                  <a:pt x="238855" y="1817793"/>
                  <a:pt x="163502" y="1894840"/>
                </a:cubicBezTo>
                <a:cubicBezTo>
                  <a:pt x="88149" y="1971887"/>
                  <a:pt x="31422" y="1904153"/>
                  <a:pt x="11102" y="1905000"/>
                </a:cubicBezTo>
                <a:cubicBezTo>
                  <a:pt x="-9218" y="1905847"/>
                  <a:pt x="-6678" y="2153073"/>
                  <a:pt x="61902" y="191008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F11C303B-D8A5-4936-AEE3-FC46DFA1D1CB}"/>
              </a:ext>
            </a:extLst>
          </p:cNvPr>
          <p:cNvSpPr/>
          <p:nvPr/>
        </p:nvSpPr>
        <p:spPr>
          <a:xfrm>
            <a:off x="3740943" y="4519684"/>
            <a:ext cx="115873" cy="295012"/>
          </a:xfrm>
          <a:custGeom>
            <a:avLst/>
            <a:gdLst>
              <a:gd name="connsiteX0" fmla="*/ 115624 w 115873"/>
              <a:gd name="connsiteY0" fmla="*/ 1516 h 295012"/>
              <a:gd name="connsiteX1" fmla="*/ 5557 w 115873"/>
              <a:gd name="connsiteY1" fmla="*/ 107349 h 295012"/>
              <a:gd name="connsiteX2" fmla="*/ 18257 w 115873"/>
              <a:gd name="connsiteY2" fmla="*/ 293616 h 295012"/>
              <a:gd name="connsiteX3" fmla="*/ 35190 w 115873"/>
              <a:gd name="connsiteY3" fmla="*/ 183549 h 295012"/>
              <a:gd name="connsiteX4" fmla="*/ 115624 w 115873"/>
              <a:gd name="connsiteY4" fmla="*/ 1516 h 29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873" h="295012">
                <a:moveTo>
                  <a:pt x="115624" y="1516"/>
                </a:moveTo>
                <a:cubicBezTo>
                  <a:pt x="110685" y="-11184"/>
                  <a:pt x="21785" y="58666"/>
                  <a:pt x="5557" y="107349"/>
                </a:cubicBezTo>
                <a:cubicBezTo>
                  <a:pt x="-10671" y="156032"/>
                  <a:pt x="13318" y="280916"/>
                  <a:pt x="18257" y="293616"/>
                </a:cubicBezTo>
                <a:cubicBezTo>
                  <a:pt x="23196" y="306316"/>
                  <a:pt x="19668" y="229410"/>
                  <a:pt x="35190" y="183549"/>
                </a:cubicBezTo>
                <a:cubicBezTo>
                  <a:pt x="50712" y="137688"/>
                  <a:pt x="120563" y="14216"/>
                  <a:pt x="115624" y="151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8448C5BF-426B-46C1-9DCA-BBF0F466F8E3}"/>
              </a:ext>
            </a:extLst>
          </p:cNvPr>
          <p:cNvSpPr/>
          <p:nvPr/>
        </p:nvSpPr>
        <p:spPr>
          <a:xfrm>
            <a:off x="5605932" y="3878026"/>
            <a:ext cx="136791" cy="405066"/>
          </a:xfrm>
          <a:custGeom>
            <a:avLst/>
            <a:gdLst>
              <a:gd name="connsiteX0" fmla="*/ 37631 w 136791"/>
              <a:gd name="connsiteY0" fmla="*/ 60562 h 405066"/>
              <a:gd name="connsiteX1" fmla="*/ 1118 w 136791"/>
              <a:gd name="connsiteY1" fmla="*/ 236774 h 405066"/>
              <a:gd name="connsiteX2" fmla="*/ 77318 w 136791"/>
              <a:gd name="connsiteY2" fmla="*/ 398699 h 405066"/>
              <a:gd name="connsiteX3" fmla="*/ 67793 w 136791"/>
              <a:gd name="connsiteY3" fmla="*/ 363774 h 405066"/>
              <a:gd name="connsiteX4" fmla="*/ 51918 w 136791"/>
              <a:gd name="connsiteY4" fmla="*/ 282812 h 405066"/>
              <a:gd name="connsiteX5" fmla="*/ 63031 w 136791"/>
              <a:gd name="connsiteY5" fmla="*/ 168512 h 405066"/>
              <a:gd name="connsiteX6" fmla="*/ 63031 w 136791"/>
              <a:gd name="connsiteY6" fmla="*/ 168512 h 405066"/>
              <a:gd name="connsiteX7" fmla="*/ 134468 w 136791"/>
              <a:gd name="connsiteY7" fmla="*/ 9762 h 405066"/>
              <a:gd name="connsiteX8" fmla="*/ 115418 w 136791"/>
              <a:gd name="connsiteY8" fmla="*/ 20874 h 405066"/>
              <a:gd name="connsiteX9" fmla="*/ 37631 w 136791"/>
              <a:gd name="connsiteY9" fmla="*/ 60562 h 405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791" h="405066">
                <a:moveTo>
                  <a:pt x="37631" y="60562"/>
                </a:moveTo>
                <a:cubicBezTo>
                  <a:pt x="18581" y="96545"/>
                  <a:pt x="-5496" y="180418"/>
                  <a:pt x="1118" y="236774"/>
                </a:cubicBezTo>
                <a:cubicBezTo>
                  <a:pt x="7732" y="293130"/>
                  <a:pt x="66206" y="377532"/>
                  <a:pt x="77318" y="398699"/>
                </a:cubicBezTo>
                <a:cubicBezTo>
                  <a:pt x="88431" y="419866"/>
                  <a:pt x="72026" y="383088"/>
                  <a:pt x="67793" y="363774"/>
                </a:cubicBezTo>
                <a:cubicBezTo>
                  <a:pt x="63560" y="344460"/>
                  <a:pt x="52712" y="315356"/>
                  <a:pt x="51918" y="282812"/>
                </a:cubicBezTo>
                <a:cubicBezTo>
                  <a:pt x="51124" y="250268"/>
                  <a:pt x="63031" y="168512"/>
                  <a:pt x="63031" y="168512"/>
                </a:cubicBezTo>
                <a:lnTo>
                  <a:pt x="63031" y="168512"/>
                </a:lnTo>
                <a:cubicBezTo>
                  <a:pt x="74937" y="142054"/>
                  <a:pt x="125737" y="34368"/>
                  <a:pt x="134468" y="9762"/>
                </a:cubicBezTo>
                <a:cubicBezTo>
                  <a:pt x="143199" y="-14844"/>
                  <a:pt x="125207" y="13995"/>
                  <a:pt x="115418" y="20874"/>
                </a:cubicBezTo>
                <a:cubicBezTo>
                  <a:pt x="105629" y="27753"/>
                  <a:pt x="56681" y="24579"/>
                  <a:pt x="37631" y="6056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C1B1D807-2289-4179-8C45-D2D507F23F5A}"/>
              </a:ext>
            </a:extLst>
          </p:cNvPr>
          <p:cNvSpPr/>
          <p:nvPr/>
        </p:nvSpPr>
        <p:spPr>
          <a:xfrm>
            <a:off x="6192090" y="3791880"/>
            <a:ext cx="117265" cy="173697"/>
          </a:xfrm>
          <a:custGeom>
            <a:avLst/>
            <a:gdLst>
              <a:gd name="connsiteX0" fmla="*/ 748 w 117265"/>
              <a:gd name="connsiteY0" fmla="*/ 658 h 173697"/>
              <a:gd name="connsiteX1" fmla="*/ 86473 w 117265"/>
              <a:gd name="connsiteY1" fmla="*/ 22883 h 173697"/>
              <a:gd name="connsiteX2" fmla="*/ 116635 w 117265"/>
              <a:gd name="connsiteY2" fmla="*/ 56220 h 173697"/>
              <a:gd name="connsiteX3" fmla="*/ 103935 w 117265"/>
              <a:gd name="connsiteY3" fmla="*/ 129245 h 173697"/>
              <a:gd name="connsiteX4" fmla="*/ 69010 w 117265"/>
              <a:gd name="connsiteY4" fmla="*/ 173695 h 173697"/>
              <a:gd name="connsiteX5" fmla="*/ 70598 w 117265"/>
              <a:gd name="connsiteY5" fmla="*/ 127658 h 173697"/>
              <a:gd name="connsiteX6" fmla="*/ 70598 w 117265"/>
              <a:gd name="connsiteY6" fmla="*/ 97495 h 173697"/>
              <a:gd name="connsiteX7" fmla="*/ 45198 w 117265"/>
              <a:gd name="connsiteY7" fmla="*/ 48283 h 173697"/>
              <a:gd name="connsiteX8" fmla="*/ 748 w 117265"/>
              <a:gd name="connsiteY8" fmla="*/ 658 h 17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265" h="173697">
                <a:moveTo>
                  <a:pt x="748" y="658"/>
                </a:moveTo>
                <a:cubicBezTo>
                  <a:pt x="7627" y="-3575"/>
                  <a:pt x="67159" y="13623"/>
                  <a:pt x="86473" y="22883"/>
                </a:cubicBezTo>
                <a:cubicBezTo>
                  <a:pt x="105787" y="32143"/>
                  <a:pt x="113725" y="38493"/>
                  <a:pt x="116635" y="56220"/>
                </a:cubicBezTo>
                <a:cubicBezTo>
                  <a:pt x="119545" y="73947"/>
                  <a:pt x="111873" y="109666"/>
                  <a:pt x="103935" y="129245"/>
                </a:cubicBezTo>
                <a:cubicBezTo>
                  <a:pt x="95997" y="148824"/>
                  <a:pt x="74566" y="173960"/>
                  <a:pt x="69010" y="173695"/>
                </a:cubicBezTo>
                <a:cubicBezTo>
                  <a:pt x="63454" y="173431"/>
                  <a:pt x="70333" y="140358"/>
                  <a:pt x="70598" y="127658"/>
                </a:cubicBezTo>
                <a:cubicBezTo>
                  <a:pt x="70863" y="114958"/>
                  <a:pt x="74831" y="110724"/>
                  <a:pt x="70598" y="97495"/>
                </a:cubicBezTo>
                <a:cubicBezTo>
                  <a:pt x="66365" y="84266"/>
                  <a:pt x="53929" y="62306"/>
                  <a:pt x="45198" y="48283"/>
                </a:cubicBezTo>
                <a:cubicBezTo>
                  <a:pt x="36467" y="34260"/>
                  <a:pt x="-6131" y="4891"/>
                  <a:pt x="748" y="65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90FDB7AA-736A-45EA-A214-A29562341626}"/>
              </a:ext>
            </a:extLst>
          </p:cNvPr>
          <p:cNvSpPr/>
          <p:nvPr/>
        </p:nvSpPr>
        <p:spPr>
          <a:xfrm>
            <a:off x="4014009" y="3739987"/>
            <a:ext cx="318693" cy="258425"/>
          </a:xfrm>
          <a:custGeom>
            <a:avLst/>
            <a:gdLst>
              <a:gd name="connsiteX0" fmla="*/ 270124 w 318693"/>
              <a:gd name="connsiteY0" fmla="*/ 163 h 258425"/>
              <a:gd name="connsiteX1" fmla="*/ 187574 w 318693"/>
              <a:gd name="connsiteY1" fmla="*/ 91180 h 258425"/>
              <a:gd name="connsiteX2" fmla="*/ 7658 w 318693"/>
              <a:gd name="connsiteY2" fmla="*/ 171613 h 258425"/>
              <a:gd name="connsiteX3" fmla="*/ 60574 w 318693"/>
              <a:gd name="connsiteY3" fmla="*/ 163146 h 258425"/>
              <a:gd name="connsiteX4" fmla="*/ 306108 w 318693"/>
              <a:gd name="connsiteY4" fmla="*/ 256280 h 258425"/>
              <a:gd name="connsiteX5" fmla="*/ 265891 w 318693"/>
              <a:gd name="connsiteY5" fmla="*/ 222413 h 258425"/>
              <a:gd name="connsiteX6" fmla="*/ 117724 w 318693"/>
              <a:gd name="connsiteY6" fmla="*/ 152563 h 258425"/>
              <a:gd name="connsiteX7" fmla="*/ 208741 w 318693"/>
              <a:gd name="connsiteY7" fmla="*/ 114463 h 258425"/>
              <a:gd name="connsiteX8" fmla="*/ 270124 w 318693"/>
              <a:gd name="connsiteY8" fmla="*/ 163 h 25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8693" h="258425">
                <a:moveTo>
                  <a:pt x="270124" y="163"/>
                </a:moveTo>
                <a:cubicBezTo>
                  <a:pt x="266596" y="-3717"/>
                  <a:pt x="231318" y="62605"/>
                  <a:pt x="187574" y="91180"/>
                </a:cubicBezTo>
                <a:cubicBezTo>
                  <a:pt x="143830" y="119755"/>
                  <a:pt x="28825" y="159619"/>
                  <a:pt x="7658" y="171613"/>
                </a:cubicBezTo>
                <a:cubicBezTo>
                  <a:pt x="-13509" y="183607"/>
                  <a:pt x="10832" y="149035"/>
                  <a:pt x="60574" y="163146"/>
                </a:cubicBezTo>
                <a:cubicBezTo>
                  <a:pt x="110316" y="177257"/>
                  <a:pt x="271889" y="246402"/>
                  <a:pt x="306108" y="256280"/>
                </a:cubicBezTo>
                <a:cubicBezTo>
                  <a:pt x="340328" y="266158"/>
                  <a:pt x="297288" y="239699"/>
                  <a:pt x="265891" y="222413"/>
                </a:cubicBezTo>
                <a:cubicBezTo>
                  <a:pt x="234494" y="205127"/>
                  <a:pt x="127249" y="170555"/>
                  <a:pt x="117724" y="152563"/>
                </a:cubicBezTo>
                <a:cubicBezTo>
                  <a:pt x="108199" y="134571"/>
                  <a:pt x="187221" y="135630"/>
                  <a:pt x="208741" y="114463"/>
                </a:cubicBezTo>
                <a:cubicBezTo>
                  <a:pt x="230261" y="93296"/>
                  <a:pt x="273652" y="4043"/>
                  <a:pt x="270124" y="16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6B37DB9B-373C-404D-BD71-BDCD855ADB03}"/>
              </a:ext>
            </a:extLst>
          </p:cNvPr>
          <p:cNvSpPr/>
          <p:nvPr/>
        </p:nvSpPr>
        <p:spPr>
          <a:xfrm>
            <a:off x="5175305" y="1216768"/>
            <a:ext cx="1387419" cy="1100583"/>
          </a:xfrm>
          <a:custGeom>
            <a:avLst/>
            <a:gdLst>
              <a:gd name="connsiteX0" fmla="*/ 1215 w 1387419"/>
              <a:gd name="connsiteY0" fmla="*/ 17672 h 1100583"/>
              <a:gd name="connsiteX1" fmla="*/ 656535 w 1387419"/>
              <a:gd name="connsiteY1" fmla="*/ 114192 h 1100583"/>
              <a:gd name="connsiteX2" fmla="*/ 1322015 w 1387419"/>
              <a:gd name="connsiteY2" fmla="*/ 1028592 h 1100583"/>
              <a:gd name="connsiteX3" fmla="*/ 1271215 w 1387419"/>
              <a:gd name="connsiteY3" fmla="*/ 942232 h 1100583"/>
              <a:gd name="connsiteX4" fmla="*/ 514295 w 1387419"/>
              <a:gd name="connsiteY4" fmla="*/ 149752 h 1100583"/>
              <a:gd name="connsiteX5" fmla="*/ 1215 w 1387419"/>
              <a:gd name="connsiteY5" fmla="*/ 17672 h 110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7419" h="1100583">
                <a:moveTo>
                  <a:pt x="1215" y="17672"/>
                </a:moveTo>
                <a:cubicBezTo>
                  <a:pt x="24922" y="11745"/>
                  <a:pt x="436402" y="-54295"/>
                  <a:pt x="656535" y="114192"/>
                </a:cubicBezTo>
                <a:cubicBezTo>
                  <a:pt x="876668" y="282679"/>
                  <a:pt x="1219568" y="890585"/>
                  <a:pt x="1322015" y="1028592"/>
                </a:cubicBezTo>
                <a:cubicBezTo>
                  <a:pt x="1424462" y="1166599"/>
                  <a:pt x="1405835" y="1088705"/>
                  <a:pt x="1271215" y="942232"/>
                </a:cubicBezTo>
                <a:cubicBezTo>
                  <a:pt x="1136595" y="795759"/>
                  <a:pt x="722575" y="304692"/>
                  <a:pt x="514295" y="149752"/>
                </a:cubicBezTo>
                <a:cubicBezTo>
                  <a:pt x="306015" y="-5188"/>
                  <a:pt x="-22492" y="23599"/>
                  <a:pt x="1215" y="17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41A6B37A-B3AC-497D-8711-3FC525419139}"/>
              </a:ext>
            </a:extLst>
          </p:cNvPr>
          <p:cNvSpPr/>
          <p:nvPr/>
        </p:nvSpPr>
        <p:spPr>
          <a:xfrm>
            <a:off x="5303356" y="1503534"/>
            <a:ext cx="1496887" cy="1464165"/>
          </a:xfrm>
          <a:custGeom>
            <a:avLst/>
            <a:gdLst>
              <a:gd name="connsiteX0" fmla="*/ 164 w 1496887"/>
              <a:gd name="connsiteY0" fmla="*/ 146 h 1464165"/>
              <a:gd name="connsiteX1" fmla="*/ 731684 w 1496887"/>
              <a:gd name="connsiteY1" fmla="*/ 401466 h 1464165"/>
              <a:gd name="connsiteX2" fmla="*/ 1453044 w 1496887"/>
              <a:gd name="connsiteY2" fmla="*/ 1397146 h 1464165"/>
              <a:gd name="connsiteX3" fmla="*/ 1336204 w 1496887"/>
              <a:gd name="connsiteY3" fmla="*/ 1270146 h 1464165"/>
              <a:gd name="connsiteX4" fmla="*/ 670724 w 1496887"/>
              <a:gd name="connsiteY4" fmla="*/ 437026 h 1464165"/>
              <a:gd name="connsiteX5" fmla="*/ 164 w 1496887"/>
              <a:gd name="connsiteY5" fmla="*/ 146 h 146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6887" h="1464165">
                <a:moveTo>
                  <a:pt x="164" y="146"/>
                </a:moveTo>
                <a:cubicBezTo>
                  <a:pt x="10324" y="-5781"/>
                  <a:pt x="489537" y="168633"/>
                  <a:pt x="731684" y="401466"/>
                </a:cubicBezTo>
                <a:cubicBezTo>
                  <a:pt x="973831" y="634299"/>
                  <a:pt x="1352291" y="1252366"/>
                  <a:pt x="1453044" y="1397146"/>
                </a:cubicBezTo>
                <a:cubicBezTo>
                  <a:pt x="1553797" y="1541926"/>
                  <a:pt x="1466591" y="1430166"/>
                  <a:pt x="1336204" y="1270146"/>
                </a:cubicBezTo>
                <a:cubicBezTo>
                  <a:pt x="1205817" y="1110126"/>
                  <a:pt x="889164" y="646153"/>
                  <a:pt x="670724" y="437026"/>
                </a:cubicBezTo>
                <a:cubicBezTo>
                  <a:pt x="452284" y="227899"/>
                  <a:pt x="-9996" y="6073"/>
                  <a:pt x="164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6703A028-B8E4-446C-88C8-BF194FFF9CDF}"/>
              </a:ext>
            </a:extLst>
          </p:cNvPr>
          <p:cNvSpPr/>
          <p:nvPr/>
        </p:nvSpPr>
        <p:spPr>
          <a:xfrm>
            <a:off x="6230848" y="1549345"/>
            <a:ext cx="467632" cy="1022035"/>
          </a:xfrm>
          <a:custGeom>
            <a:avLst/>
            <a:gdLst>
              <a:gd name="connsiteX0" fmla="*/ 2312 w 467632"/>
              <a:gd name="connsiteY0" fmla="*/ 55 h 1022035"/>
              <a:gd name="connsiteX1" fmla="*/ 286792 w 467632"/>
              <a:gd name="connsiteY1" fmla="*/ 309935 h 1022035"/>
              <a:gd name="connsiteX2" fmla="*/ 464592 w 467632"/>
              <a:gd name="connsiteY2" fmla="*/ 1000815 h 1022035"/>
              <a:gd name="connsiteX3" fmla="*/ 403632 w 467632"/>
              <a:gd name="connsiteY3" fmla="*/ 858575 h 1022035"/>
              <a:gd name="connsiteX4" fmla="*/ 164872 w 467632"/>
              <a:gd name="connsiteY4" fmla="*/ 289615 h 1022035"/>
              <a:gd name="connsiteX5" fmla="*/ 2312 w 467632"/>
              <a:gd name="connsiteY5" fmla="*/ 55 h 102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632" h="1022035">
                <a:moveTo>
                  <a:pt x="2312" y="55"/>
                </a:moveTo>
                <a:cubicBezTo>
                  <a:pt x="22632" y="3442"/>
                  <a:pt x="209745" y="143142"/>
                  <a:pt x="286792" y="309935"/>
                </a:cubicBezTo>
                <a:cubicBezTo>
                  <a:pt x="363839" y="476728"/>
                  <a:pt x="445119" y="909375"/>
                  <a:pt x="464592" y="1000815"/>
                </a:cubicBezTo>
                <a:cubicBezTo>
                  <a:pt x="484065" y="1092255"/>
                  <a:pt x="403632" y="858575"/>
                  <a:pt x="403632" y="858575"/>
                </a:cubicBezTo>
                <a:cubicBezTo>
                  <a:pt x="353679" y="740042"/>
                  <a:pt x="229219" y="431008"/>
                  <a:pt x="164872" y="289615"/>
                </a:cubicBezTo>
                <a:cubicBezTo>
                  <a:pt x="100525" y="148222"/>
                  <a:pt x="-18008" y="-3332"/>
                  <a:pt x="2312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012D45ED-123F-4C05-87AB-E09EB57E0069}"/>
              </a:ext>
            </a:extLst>
          </p:cNvPr>
          <p:cNvSpPr/>
          <p:nvPr/>
        </p:nvSpPr>
        <p:spPr>
          <a:xfrm>
            <a:off x="5481424" y="2175250"/>
            <a:ext cx="752725" cy="1317659"/>
          </a:xfrm>
          <a:custGeom>
            <a:avLst/>
            <a:gdLst>
              <a:gd name="connsiteX0" fmla="*/ 26143 w 752725"/>
              <a:gd name="connsiteY0" fmla="*/ 9150 h 1317659"/>
              <a:gd name="connsiteX1" fmla="*/ 496043 w 752725"/>
              <a:gd name="connsiteY1" fmla="*/ 631450 h 1317659"/>
              <a:gd name="connsiteX2" fmla="*/ 741576 w 752725"/>
              <a:gd name="connsiteY2" fmla="*/ 1266450 h 1317659"/>
              <a:gd name="connsiteX3" fmla="*/ 686543 w 752725"/>
              <a:gd name="connsiteY3" fmla="*/ 1228350 h 1317659"/>
              <a:gd name="connsiteX4" fmla="*/ 470643 w 752725"/>
              <a:gd name="connsiteY4" fmla="*/ 821950 h 1317659"/>
              <a:gd name="connsiteX5" fmla="*/ 106576 w 752725"/>
              <a:gd name="connsiteY5" fmla="*/ 301250 h 1317659"/>
              <a:gd name="connsiteX6" fmla="*/ 26143 w 752725"/>
              <a:gd name="connsiteY6" fmla="*/ 9150 h 131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725" h="1317659">
                <a:moveTo>
                  <a:pt x="26143" y="9150"/>
                </a:moveTo>
                <a:cubicBezTo>
                  <a:pt x="91054" y="64183"/>
                  <a:pt x="376804" y="421900"/>
                  <a:pt x="496043" y="631450"/>
                </a:cubicBezTo>
                <a:cubicBezTo>
                  <a:pt x="615282" y="841000"/>
                  <a:pt x="709826" y="1166967"/>
                  <a:pt x="741576" y="1266450"/>
                </a:cubicBezTo>
                <a:cubicBezTo>
                  <a:pt x="773326" y="1365933"/>
                  <a:pt x="731698" y="1302433"/>
                  <a:pt x="686543" y="1228350"/>
                </a:cubicBezTo>
                <a:cubicBezTo>
                  <a:pt x="641388" y="1154267"/>
                  <a:pt x="567304" y="976467"/>
                  <a:pt x="470643" y="821950"/>
                </a:cubicBezTo>
                <a:cubicBezTo>
                  <a:pt x="373982" y="667433"/>
                  <a:pt x="184893" y="443067"/>
                  <a:pt x="106576" y="301250"/>
                </a:cubicBezTo>
                <a:cubicBezTo>
                  <a:pt x="28259" y="159433"/>
                  <a:pt x="-38768" y="-45883"/>
                  <a:pt x="26143" y="91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EC154E46-8567-4195-9F0B-BF332DDE27EC}"/>
              </a:ext>
            </a:extLst>
          </p:cNvPr>
          <p:cNvSpPr/>
          <p:nvPr/>
        </p:nvSpPr>
        <p:spPr>
          <a:xfrm>
            <a:off x="3689070" y="2825198"/>
            <a:ext cx="918904" cy="445781"/>
          </a:xfrm>
          <a:custGeom>
            <a:avLst/>
            <a:gdLst>
              <a:gd name="connsiteX0" fmla="*/ 916797 w 918904"/>
              <a:gd name="connsiteY0" fmla="*/ 15369 h 445781"/>
              <a:gd name="connsiteX1" fmla="*/ 353763 w 918904"/>
              <a:gd name="connsiteY1" fmla="*/ 294769 h 445781"/>
              <a:gd name="connsiteX2" fmla="*/ 2397 w 918904"/>
              <a:gd name="connsiteY2" fmla="*/ 438702 h 445781"/>
              <a:gd name="connsiteX3" fmla="*/ 523097 w 918904"/>
              <a:gd name="connsiteY3" fmla="*/ 78869 h 445781"/>
              <a:gd name="connsiteX4" fmla="*/ 916797 w 918904"/>
              <a:gd name="connsiteY4" fmla="*/ 15369 h 44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04" h="445781">
                <a:moveTo>
                  <a:pt x="916797" y="15369"/>
                </a:moveTo>
                <a:cubicBezTo>
                  <a:pt x="888575" y="51352"/>
                  <a:pt x="506163" y="224214"/>
                  <a:pt x="353763" y="294769"/>
                </a:cubicBezTo>
                <a:cubicBezTo>
                  <a:pt x="201363" y="365324"/>
                  <a:pt x="-25825" y="474685"/>
                  <a:pt x="2397" y="438702"/>
                </a:cubicBezTo>
                <a:cubicBezTo>
                  <a:pt x="30619" y="402719"/>
                  <a:pt x="362936" y="148719"/>
                  <a:pt x="523097" y="78869"/>
                </a:cubicBezTo>
                <a:cubicBezTo>
                  <a:pt x="683258" y="9019"/>
                  <a:pt x="945019" y="-20614"/>
                  <a:pt x="916797" y="153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1E815DF0-FF41-4F51-9A16-83DA5CE264F2}"/>
              </a:ext>
            </a:extLst>
          </p:cNvPr>
          <p:cNvSpPr/>
          <p:nvPr/>
        </p:nvSpPr>
        <p:spPr>
          <a:xfrm>
            <a:off x="4889499" y="696109"/>
            <a:ext cx="1086086" cy="236643"/>
          </a:xfrm>
          <a:custGeom>
            <a:avLst/>
            <a:gdLst>
              <a:gd name="connsiteX0" fmla="*/ 1 w 1086086"/>
              <a:gd name="connsiteY0" fmla="*/ 57424 h 236643"/>
              <a:gd name="connsiteX1" fmla="*/ 495301 w 1086086"/>
              <a:gd name="connsiteY1" fmla="*/ 6624 h 236643"/>
              <a:gd name="connsiteX2" fmla="*/ 1062568 w 1086086"/>
              <a:gd name="connsiteY2" fmla="*/ 226758 h 236643"/>
              <a:gd name="connsiteX3" fmla="*/ 986368 w 1086086"/>
              <a:gd name="connsiteY3" fmla="*/ 201358 h 236643"/>
              <a:gd name="connsiteX4" fmla="*/ 499534 w 1086086"/>
              <a:gd name="connsiteY4" fmla="*/ 57424 h 236643"/>
              <a:gd name="connsiteX5" fmla="*/ 1 w 1086086"/>
              <a:gd name="connsiteY5" fmla="*/ 57424 h 23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6086" h="236643">
                <a:moveTo>
                  <a:pt x="1" y="57424"/>
                </a:moveTo>
                <a:cubicBezTo>
                  <a:pt x="-705" y="48957"/>
                  <a:pt x="318207" y="-21598"/>
                  <a:pt x="495301" y="6624"/>
                </a:cubicBezTo>
                <a:cubicBezTo>
                  <a:pt x="672395" y="34846"/>
                  <a:pt x="980724" y="194302"/>
                  <a:pt x="1062568" y="226758"/>
                </a:cubicBezTo>
                <a:cubicBezTo>
                  <a:pt x="1144412" y="259214"/>
                  <a:pt x="986368" y="201358"/>
                  <a:pt x="986368" y="201358"/>
                </a:cubicBezTo>
                <a:cubicBezTo>
                  <a:pt x="892529" y="173136"/>
                  <a:pt x="656873" y="82824"/>
                  <a:pt x="499534" y="57424"/>
                </a:cubicBezTo>
                <a:cubicBezTo>
                  <a:pt x="342195" y="32024"/>
                  <a:pt x="707" y="65891"/>
                  <a:pt x="1" y="57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18717879-F77F-485A-911C-407E440D5A72}"/>
              </a:ext>
            </a:extLst>
          </p:cNvPr>
          <p:cNvSpPr/>
          <p:nvPr/>
        </p:nvSpPr>
        <p:spPr>
          <a:xfrm>
            <a:off x="4745342" y="436030"/>
            <a:ext cx="681390" cy="165945"/>
          </a:xfrm>
          <a:custGeom>
            <a:avLst/>
            <a:gdLst>
              <a:gd name="connsiteX0" fmla="*/ 225 w 681390"/>
              <a:gd name="connsiteY0" fmla="*/ 118537 h 165945"/>
              <a:gd name="connsiteX1" fmla="*/ 419325 w 681390"/>
              <a:gd name="connsiteY1" fmla="*/ 63503 h 165945"/>
              <a:gd name="connsiteX2" fmla="*/ 673325 w 681390"/>
              <a:gd name="connsiteY2" fmla="*/ 165103 h 165945"/>
              <a:gd name="connsiteX3" fmla="*/ 605591 w 681390"/>
              <a:gd name="connsiteY3" fmla="*/ 105837 h 165945"/>
              <a:gd name="connsiteX4" fmla="*/ 478591 w 681390"/>
              <a:gd name="connsiteY4" fmla="*/ 3 h 165945"/>
              <a:gd name="connsiteX5" fmla="*/ 225 w 681390"/>
              <a:gd name="connsiteY5" fmla="*/ 118537 h 165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1390" h="165945">
                <a:moveTo>
                  <a:pt x="225" y="118537"/>
                </a:moveTo>
                <a:cubicBezTo>
                  <a:pt x="-9653" y="129120"/>
                  <a:pt x="307142" y="55742"/>
                  <a:pt x="419325" y="63503"/>
                </a:cubicBezTo>
                <a:cubicBezTo>
                  <a:pt x="531508" y="71264"/>
                  <a:pt x="642281" y="158047"/>
                  <a:pt x="673325" y="165103"/>
                </a:cubicBezTo>
                <a:cubicBezTo>
                  <a:pt x="704369" y="172159"/>
                  <a:pt x="638047" y="133354"/>
                  <a:pt x="605591" y="105837"/>
                </a:cubicBezTo>
                <a:cubicBezTo>
                  <a:pt x="573135" y="78320"/>
                  <a:pt x="573135" y="709"/>
                  <a:pt x="478591" y="3"/>
                </a:cubicBezTo>
                <a:cubicBezTo>
                  <a:pt x="384047" y="-703"/>
                  <a:pt x="10103" y="107954"/>
                  <a:pt x="225" y="118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67D9DB65-AB85-432C-9996-1111A324616C}"/>
              </a:ext>
            </a:extLst>
          </p:cNvPr>
          <p:cNvSpPr/>
          <p:nvPr/>
        </p:nvSpPr>
        <p:spPr>
          <a:xfrm>
            <a:off x="3722260" y="486741"/>
            <a:ext cx="1044503" cy="379542"/>
          </a:xfrm>
          <a:custGeom>
            <a:avLst/>
            <a:gdLst>
              <a:gd name="connsiteX0" fmla="*/ 1044473 w 1044503"/>
              <a:gd name="connsiteY0" fmla="*/ 97459 h 379542"/>
              <a:gd name="connsiteX1" fmla="*/ 773540 w 1044503"/>
              <a:gd name="connsiteY1" fmla="*/ 17026 h 379542"/>
              <a:gd name="connsiteX2" fmla="*/ 45407 w 1044503"/>
              <a:gd name="connsiteY2" fmla="*/ 364159 h 379542"/>
              <a:gd name="connsiteX3" fmla="*/ 108907 w 1044503"/>
              <a:gd name="connsiteY3" fmla="*/ 296426 h 379542"/>
              <a:gd name="connsiteX4" fmla="*/ 371373 w 1044503"/>
              <a:gd name="connsiteY4" fmla="*/ 97459 h 379542"/>
              <a:gd name="connsiteX5" fmla="*/ 760840 w 1044503"/>
              <a:gd name="connsiteY5" fmla="*/ 92 h 379542"/>
              <a:gd name="connsiteX6" fmla="*/ 1044473 w 1044503"/>
              <a:gd name="connsiteY6" fmla="*/ 97459 h 379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4503" h="379542">
                <a:moveTo>
                  <a:pt x="1044473" y="97459"/>
                </a:moveTo>
                <a:cubicBezTo>
                  <a:pt x="1046590" y="100281"/>
                  <a:pt x="940051" y="-27424"/>
                  <a:pt x="773540" y="17026"/>
                </a:cubicBezTo>
                <a:cubicBezTo>
                  <a:pt x="607029" y="61476"/>
                  <a:pt x="156179" y="317592"/>
                  <a:pt x="45407" y="364159"/>
                </a:cubicBezTo>
                <a:cubicBezTo>
                  <a:pt x="-65365" y="410726"/>
                  <a:pt x="54579" y="340876"/>
                  <a:pt x="108907" y="296426"/>
                </a:cubicBezTo>
                <a:cubicBezTo>
                  <a:pt x="163235" y="251976"/>
                  <a:pt x="262717" y="146848"/>
                  <a:pt x="371373" y="97459"/>
                </a:cubicBezTo>
                <a:cubicBezTo>
                  <a:pt x="480028" y="48070"/>
                  <a:pt x="648657" y="3620"/>
                  <a:pt x="760840" y="92"/>
                </a:cubicBezTo>
                <a:cubicBezTo>
                  <a:pt x="873023" y="-3436"/>
                  <a:pt x="1042356" y="94637"/>
                  <a:pt x="1044473" y="97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D2740B1F-646F-4206-9010-DC02409A741A}"/>
              </a:ext>
            </a:extLst>
          </p:cNvPr>
          <p:cNvSpPr/>
          <p:nvPr/>
        </p:nvSpPr>
        <p:spPr>
          <a:xfrm>
            <a:off x="2878391" y="958522"/>
            <a:ext cx="714484" cy="858822"/>
          </a:xfrm>
          <a:custGeom>
            <a:avLst/>
            <a:gdLst>
              <a:gd name="connsiteX0" fmla="*/ 711476 w 714484"/>
              <a:gd name="connsiteY0" fmla="*/ 2445 h 858822"/>
              <a:gd name="connsiteX1" fmla="*/ 347409 w 714484"/>
              <a:gd name="connsiteY1" fmla="*/ 281845 h 858822"/>
              <a:gd name="connsiteX2" fmla="*/ 21442 w 714484"/>
              <a:gd name="connsiteY2" fmla="*/ 823711 h 858822"/>
              <a:gd name="connsiteX3" fmla="*/ 42609 w 714484"/>
              <a:gd name="connsiteY3" fmla="*/ 764445 h 858822"/>
              <a:gd name="connsiteX4" fmla="*/ 135742 w 714484"/>
              <a:gd name="connsiteY4" fmla="*/ 430011 h 858822"/>
              <a:gd name="connsiteX5" fmla="*/ 711476 w 714484"/>
              <a:gd name="connsiteY5" fmla="*/ 2445 h 858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484" h="858822">
                <a:moveTo>
                  <a:pt x="711476" y="2445"/>
                </a:moveTo>
                <a:cubicBezTo>
                  <a:pt x="746754" y="-22249"/>
                  <a:pt x="462415" y="144967"/>
                  <a:pt x="347409" y="281845"/>
                </a:cubicBezTo>
                <a:cubicBezTo>
                  <a:pt x="232403" y="418723"/>
                  <a:pt x="72242" y="743278"/>
                  <a:pt x="21442" y="823711"/>
                </a:cubicBezTo>
                <a:cubicBezTo>
                  <a:pt x="-29358" y="904144"/>
                  <a:pt x="23559" y="830062"/>
                  <a:pt x="42609" y="764445"/>
                </a:cubicBezTo>
                <a:cubicBezTo>
                  <a:pt x="61659" y="698828"/>
                  <a:pt x="27792" y="553483"/>
                  <a:pt x="135742" y="430011"/>
                </a:cubicBezTo>
                <a:cubicBezTo>
                  <a:pt x="243692" y="306539"/>
                  <a:pt x="676198" y="27139"/>
                  <a:pt x="711476" y="2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18943F68-EC0F-4018-8847-7C7764BE9B75}"/>
              </a:ext>
            </a:extLst>
          </p:cNvPr>
          <p:cNvSpPr/>
          <p:nvPr/>
        </p:nvSpPr>
        <p:spPr>
          <a:xfrm>
            <a:off x="3020550" y="1003077"/>
            <a:ext cx="642978" cy="876948"/>
          </a:xfrm>
          <a:custGeom>
            <a:avLst/>
            <a:gdLst>
              <a:gd name="connsiteX0" fmla="*/ 641283 w 642978"/>
              <a:gd name="connsiteY0" fmla="*/ 223 h 876948"/>
              <a:gd name="connsiteX1" fmla="*/ 251817 w 642978"/>
              <a:gd name="connsiteY1" fmla="*/ 338890 h 876948"/>
              <a:gd name="connsiteX2" fmla="*/ 6283 w 642978"/>
              <a:gd name="connsiteY2" fmla="*/ 868056 h 876948"/>
              <a:gd name="connsiteX3" fmla="*/ 99417 w 642978"/>
              <a:gd name="connsiteY3" fmla="*/ 643690 h 876948"/>
              <a:gd name="connsiteX4" fmla="*/ 383050 w 642978"/>
              <a:gd name="connsiteY4" fmla="*/ 292323 h 876948"/>
              <a:gd name="connsiteX5" fmla="*/ 641283 w 642978"/>
              <a:gd name="connsiteY5" fmla="*/ 223 h 87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978" h="876948">
                <a:moveTo>
                  <a:pt x="641283" y="223"/>
                </a:moveTo>
                <a:cubicBezTo>
                  <a:pt x="619411" y="7984"/>
                  <a:pt x="357650" y="194251"/>
                  <a:pt x="251817" y="338890"/>
                </a:cubicBezTo>
                <a:cubicBezTo>
                  <a:pt x="145984" y="483529"/>
                  <a:pt x="31683" y="817256"/>
                  <a:pt x="6283" y="868056"/>
                </a:cubicBezTo>
                <a:cubicBezTo>
                  <a:pt x="-19117" y="918856"/>
                  <a:pt x="36622" y="739646"/>
                  <a:pt x="99417" y="643690"/>
                </a:cubicBezTo>
                <a:cubicBezTo>
                  <a:pt x="162212" y="547734"/>
                  <a:pt x="298383" y="396040"/>
                  <a:pt x="383050" y="292323"/>
                </a:cubicBezTo>
                <a:cubicBezTo>
                  <a:pt x="467717" y="188606"/>
                  <a:pt x="663155" y="-7538"/>
                  <a:pt x="641283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3F55A350-2968-4306-B9D3-4AC361508A19}"/>
              </a:ext>
            </a:extLst>
          </p:cNvPr>
          <p:cNvSpPr/>
          <p:nvPr/>
        </p:nvSpPr>
        <p:spPr>
          <a:xfrm>
            <a:off x="3996195" y="711190"/>
            <a:ext cx="834926" cy="394742"/>
          </a:xfrm>
          <a:custGeom>
            <a:avLst/>
            <a:gdLst>
              <a:gd name="connsiteX0" fmla="*/ 817105 w 834926"/>
              <a:gd name="connsiteY0" fmla="*/ 10 h 394742"/>
              <a:gd name="connsiteX1" fmla="*/ 317572 w 834926"/>
              <a:gd name="connsiteY1" fmla="*/ 186277 h 394742"/>
              <a:gd name="connsiteX2" fmla="*/ 72 w 834926"/>
              <a:gd name="connsiteY2" fmla="*/ 393710 h 394742"/>
              <a:gd name="connsiteX3" fmla="*/ 292172 w 834926"/>
              <a:gd name="connsiteY3" fmla="*/ 262477 h 394742"/>
              <a:gd name="connsiteX4" fmla="*/ 681638 w 834926"/>
              <a:gd name="connsiteY4" fmla="*/ 177810 h 394742"/>
              <a:gd name="connsiteX5" fmla="*/ 817105 w 834926"/>
              <a:gd name="connsiteY5" fmla="*/ 10 h 39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4926" h="394742">
                <a:moveTo>
                  <a:pt x="817105" y="10"/>
                </a:moveTo>
                <a:cubicBezTo>
                  <a:pt x="756427" y="1421"/>
                  <a:pt x="453744" y="120660"/>
                  <a:pt x="317572" y="186277"/>
                </a:cubicBezTo>
                <a:cubicBezTo>
                  <a:pt x="181400" y="251894"/>
                  <a:pt x="4305" y="381010"/>
                  <a:pt x="72" y="393710"/>
                </a:cubicBezTo>
                <a:cubicBezTo>
                  <a:pt x="-4161" y="406410"/>
                  <a:pt x="178578" y="298460"/>
                  <a:pt x="292172" y="262477"/>
                </a:cubicBezTo>
                <a:cubicBezTo>
                  <a:pt x="405766" y="226494"/>
                  <a:pt x="592033" y="218027"/>
                  <a:pt x="681638" y="177810"/>
                </a:cubicBezTo>
                <a:cubicBezTo>
                  <a:pt x="771243" y="137593"/>
                  <a:pt x="877783" y="-1401"/>
                  <a:pt x="817105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943A426D-AC7D-464D-82EE-38A059E87F1B}"/>
              </a:ext>
            </a:extLst>
          </p:cNvPr>
          <p:cNvSpPr/>
          <p:nvPr/>
        </p:nvSpPr>
        <p:spPr>
          <a:xfrm>
            <a:off x="5198424" y="1811535"/>
            <a:ext cx="1210383" cy="752410"/>
          </a:xfrm>
          <a:custGeom>
            <a:avLst/>
            <a:gdLst>
              <a:gd name="connsiteX0" fmla="*/ 109 w 1210383"/>
              <a:gd name="connsiteY0" fmla="*/ 63832 h 752410"/>
              <a:gd name="connsiteX1" fmla="*/ 457309 w 1210383"/>
              <a:gd name="connsiteY1" fmla="*/ 46898 h 752410"/>
              <a:gd name="connsiteX2" fmla="*/ 1147343 w 1210383"/>
              <a:gd name="connsiteY2" fmla="*/ 703065 h 752410"/>
              <a:gd name="connsiteX3" fmla="*/ 1105009 w 1210383"/>
              <a:gd name="connsiteY3" fmla="*/ 643798 h 752410"/>
              <a:gd name="connsiteX4" fmla="*/ 495409 w 1210383"/>
              <a:gd name="connsiteY4" fmla="*/ 152732 h 752410"/>
              <a:gd name="connsiteX5" fmla="*/ 109 w 1210383"/>
              <a:gd name="connsiteY5" fmla="*/ 63832 h 752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0383" h="752410">
                <a:moveTo>
                  <a:pt x="109" y="63832"/>
                </a:moveTo>
                <a:cubicBezTo>
                  <a:pt x="-6241" y="46193"/>
                  <a:pt x="266103" y="-59641"/>
                  <a:pt x="457309" y="46898"/>
                </a:cubicBezTo>
                <a:cubicBezTo>
                  <a:pt x="648515" y="153437"/>
                  <a:pt x="1039393" y="603582"/>
                  <a:pt x="1147343" y="703065"/>
                </a:cubicBezTo>
                <a:cubicBezTo>
                  <a:pt x="1255293" y="802548"/>
                  <a:pt x="1213665" y="735520"/>
                  <a:pt x="1105009" y="643798"/>
                </a:cubicBezTo>
                <a:cubicBezTo>
                  <a:pt x="996353" y="552076"/>
                  <a:pt x="672503" y="249393"/>
                  <a:pt x="495409" y="152732"/>
                </a:cubicBezTo>
                <a:cubicBezTo>
                  <a:pt x="318315" y="56071"/>
                  <a:pt x="6459" y="81471"/>
                  <a:pt x="109" y="63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655807D2-5D4C-49FA-9E67-3B83EAB7F735}"/>
              </a:ext>
            </a:extLst>
          </p:cNvPr>
          <p:cNvSpPr/>
          <p:nvPr/>
        </p:nvSpPr>
        <p:spPr>
          <a:xfrm>
            <a:off x="5037202" y="1337735"/>
            <a:ext cx="1076394" cy="511057"/>
          </a:xfrm>
          <a:custGeom>
            <a:avLst/>
            <a:gdLst>
              <a:gd name="connsiteX0" fmla="*/ 465 w 1076394"/>
              <a:gd name="connsiteY0" fmla="*/ 21165 h 511057"/>
              <a:gd name="connsiteX1" fmla="*/ 495765 w 1076394"/>
              <a:gd name="connsiteY1" fmla="*/ 46565 h 511057"/>
              <a:gd name="connsiteX2" fmla="*/ 1050331 w 1076394"/>
              <a:gd name="connsiteY2" fmla="*/ 491065 h 511057"/>
              <a:gd name="connsiteX3" fmla="*/ 927565 w 1076394"/>
              <a:gd name="connsiteY3" fmla="*/ 402165 h 511057"/>
              <a:gd name="connsiteX4" fmla="*/ 415331 w 1076394"/>
              <a:gd name="connsiteY4" fmla="*/ 114298 h 511057"/>
              <a:gd name="connsiteX5" fmla="*/ 465 w 1076394"/>
              <a:gd name="connsiteY5" fmla="*/ 21165 h 51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6394" h="511057">
                <a:moveTo>
                  <a:pt x="465" y="21165"/>
                </a:moveTo>
                <a:cubicBezTo>
                  <a:pt x="13871" y="9876"/>
                  <a:pt x="320787" y="-31752"/>
                  <a:pt x="495765" y="46565"/>
                </a:cubicBezTo>
                <a:cubicBezTo>
                  <a:pt x="670743" y="124882"/>
                  <a:pt x="978364" y="431798"/>
                  <a:pt x="1050331" y="491065"/>
                </a:cubicBezTo>
                <a:cubicBezTo>
                  <a:pt x="1122298" y="550332"/>
                  <a:pt x="1033398" y="464959"/>
                  <a:pt x="927565" y="402165"/>
                </a:cubicBezTo>
                <a:cubicBezTo>
                  <a:pt x="821732" y="339371"/>
                  <a:pt x="564203" y="179209"/>
                  <a:pt x="415331" y="114298"/>
                </a:cubicBezTo>
                <a:cubicBezTo>
                  <a:pt x="266459" y="49387"/>
                  <a:pt x="-12941" y="32454"/>
                  <a:pt x="465" y="2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7B9F5998-CB53-4E5A-B82C-F2A0FD66B084}"/>
              </a:ext>
            </a:extLst>
          </p:cNvPr>
          <p:cNvSpPr/>
          <p:nvPr/>
        </p:nvSpPr>
        <p:spPr>
          <a:xfrm>
            <a:off x="4850890" y="827270"/>
            <a:ext cx="809982" cy="112979"/>
          </a:xfrm>
          <a:custGeom>
            <a:avLst/>
            <a:gdLst>
              <a:gd name="connsiteX0" fmla="*/ 510 w 809982"/>
              <a:gd name="connsiteY0" fmla="*/ 112530 h 112979"/>
              <a:gd name="connsiteX1" fmla="*/ 432310 w 809982"/>
              <a:gd name="connsiteY1" fmla="*/ 2463 h 112979"/>
              <a:gd name="connsiteX2" fmla="*/ 809077 w 809982"/>
              <a:gd name="connsiteY2" fmla="*/ 36330 h 112979"/>
              <a:gd name="connsiteX3" fmla="*/ 521210 w 809982"/>
              <a:gd name="connsiteY3" fmla="*/ 40563 h 112979"/>
              <a:gd name="connsiteX4" fmla="*/ 510 w 809982"/>
              <a:gd name="connsiteY4" fmla="*/ 112530 h 11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9982" h="112979">
                <a:moveTo>
                  <a:pt x="510" y="112530"/>
                </a:moveTo>
                <a:cubicBezTo>
                  <a:pt x="-14307" y="106180"/>
                  <a:pt x="297549" y="15163"/>
                  <a:pt x="432310" y="2463"/>
                </a:cubicBezTo>
                <a:cubicBezTo>
                  <a:pt x="567071" y="-10237"/>
                  <a:pt x="794260" y="29980"/>
                  <a:pt x="809077" y="36330"/>
                </a:cubicBezTo>
                <a:cubicBezTo>
                  <a:pt x="823894" y="42680"/>
                  <a:pt x="653854" y="25041"/>
                  <a:pt x="521210" y="40563"/>
                </a:cubicBezTo>
                <a:cubicBezTo>
                  <a:pt x="388566" y="56085"/>
                  <a:pt x="15327" y="118880"/>
                  <a:pt x="510" y="112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E8556472-6715-44FE-A19A-67DD0C7615DE}"/>
              </a:ext>
            </a:extLst>
          </p:cNvPr>
          <p:cNvSpPr/>
          <p:nvPr/>
        </p:nvSpPr>
        <p:spPr>
          <a:xfrm>
            <a:off x="2927446" y="3650493"/>
            <a:ext cx="219226" cy="659544"/>
          </a:xfrm>
          <a:custGeom>
            <a:avLst/>
            <a:gdLst>
              <a:gd name="connsiteX0" fmla="*/ 218979 w 219226"/>
              <a:gd name="connsiteY0" fmla="*/ 757 h 659544"/>
              <a:gd name="connsiteX1" fmla="*/ 60229 w 219226"/>
              <a:gd name="connsiteY1" fmla="*/ 232532 h 659544"/>
              <a:gd name="connsiteX2" fmla="*/ 190404 w 219226"/>
              <a:gd name="connsiteY2" fmla="*/ 642107 h 659544"/>
              <a:gd name="connsiteX3" fmla="*/ 171354 w 219226"/>
              <a:gd name="connsiteY3" fmla="*/ 572257 h 659544"/>
              <a:gd name="connsiteX4" fmla="*/ 25304 w 219226"/>
              <a:gd name="connsiteY4" fmla="*/ 464307 h 659544"/>
              <a:gd name="connsiteX5" fmla="*/ 15779 w 219226"/>
              <a:gd name="connsiteY5" fmla="*/ 305557 h 659544"/>
              <a:gd name="connsiteX6" fmla="*/ 218979 w 219226"/>
              <a:gd name="connsiteY6" fmla="*/ 757 h 65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226" h="659544">
                <a:moveTo>
                  <a:pt x="218979" y="757"/>
                </a:moveTo>
                <a:cubicBezTo>
                  <a:pt x="226387" y="-11414"/>
                  <a:pt x="64991" y="125640"/>
                  <a:pt x="60229" y="232532"/>
                </a:cubicBezTo>
                <a:cubicBezTo>
                  <a:pt x="55466" y="339424"/>
                  <a:pt x="171883" y="585486"/>
                  <a:pt x="190404" y="642107"/>
                </a:cubicBezTo>
                <a:cubicBezTo>
                  <a:pt x="208925" y="698728"/>
                  <a:pt x="198871" y="601890"/>
                  <a:pt x="171354" y="572257"/>
                </a:cubicBezTo>
                <a:cubicBezTo>
                  <a:pt x="143837" y="542624"/>
                  <a:pt x="51233" y="508757"/>
                  <a:pt x="25304" y="464307"/>
                </a:cubicBezTo>
                <a:cubicBezTo>
                  <a:pt x="-625" y="419857"/>
                  <a:pt x="-11209" y="380170"/>
                  <a:pt x="15779" y="305557"/>
                </a:cubicBezTo>
                <a:cubicBezTo>
                  <a:pt x="42766" y="230945"/>
                  <a:pt x="211571" y="12928"/>
                  <a:pt x="218979" y="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2386F28C-CB3E-4FA7-B429-F1C55A201603}"/>
              </a:ext>
            </a:extLst>
          </p:cNvPr>
          <p:cNvSpPr/>
          <p:nvPr/>
        </p:nvSpPr>
        <p:spPr>
          <a:xfrm>
            <a:off x="2799687" y="4209783"/>
            <a:ext cx="281152" cy="126530"/>
          </a:xfrm>
          <a:custGeom>
            <a:avLst/>
            <a:gdLst>
              <a:gd name="connsiteX0" fmla="*/ 663 w 281152"/>
              <a:gd name="connsiteY0" fmla="*/ 32017 h 126530"/>
              <a:gd name="connsiteX1" fmla="*/ 194338 w 281152"/>
              <a:gd name="connsiteY1" fmla="*/ 3442 h 126530"/>
              <a:gd name="connsiteX2" fmla="*/ 280063 w 281152"/>
              <a:gd name="connsiteY2" fmla="*/ 124092 h 126530"/>
              <a:gd name="connsiteX3" fmla="*/ 235613 w 281152"/>
              <a:gd name="connsiteY3" fmla="*/ 79642 h 126530"/>
              <a:gd name="connsiteX4" fmla="*/ 134013 w 281152"/>
              <a:gd name="connsiteY4" fmla="*/ 22492 h 126530"/>
              <a:gd name="connsiteX5" fmla="*/ 663 w 281152"/>
              <a:gd name="connsiteY5" fmla="*/ 32017 h 12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152" h="126530">
                <a:moveTo>
                  <a:pt x="663" y="32017"/>
                </a:moveTo>
                <a:cubicBezTo>
                  <a:pt x="10717" y="28842"/>
                  <a:pt x="147771" y="-11904"/>
                  <a:pt x="194338" y="3442"/>
                </a:cubicBezTo>
                <a:cubicBezTo>
                  <a:pt x="240905" y="18788"/>
                  <a:pt x="273184" y="111392"/>
                  <a:pt x="280063" y="124092"/>
                </a:cubicBezTo>
                <a:cubicBezTo>
                  <a:pt x="286942" y="136792"/>
                  <a:pt x="259955" y="96575"/>
                  <a:pt x="235613" y="79642"/>
                </a:cubicBezTo>
                <a:cubicBezTo>
                  <a:pt x="211271" y="62709"/>
                  <a:pt x="170525" y="31488"/>
                  <a:pt x="134013" y="22492"/>
                </a:cubicBezTo>
                <a:cubicBezTo>
                  <a:pt x="97501" y="13496"/>
                  <a:pt x="-9391" y="35192"/>
                  <a:pt x="663" y="32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941B8F39-133C-4B68-9F48-447EABF1AEBA}"/>
              </a:ext>
            </a:extLst>
          </p:cNvPr>
          <p:cNvSpPr/>
          <p:nvPr/>
        </p:nvSpPr>
        <p:spPr>
          <a:xfrm>
            <a:off x="4030581" y="3244724"/>
            <a:ext cx="1340534" cy="396021"/>
          </a:xfrm>
          <a:custGeom>
            <a:avLst/>
            <a:gdLst>
              <a:gd name="connsiteX0" fmla="*/ 52469 w 1340534"/>
              <a:gd name="connsiteY0" fmla="*/ 276351 h 396021"/>
              <a:gd name="connsiteX1" fmla="*/ 252494 w 1340534"/>
              <a:gd name="connsiteY1" fmla="*/ 120776 h 396021"/>
              <a:gd name="connsiteX2" fmla="*/ 566819 w 1340534"/>
              <a:gd name="connsiteY2" fmla="*/ 126 h 396021"/>
              <a:gd name="connsiteX3" fmla="*/ 979569 w 1340534"/>
              <a:gd name="connsiteY3" fmla="*/ 143001 h 396021"/>
              <a:gd name="connsiteX4" fmla="*/ 1331994 w 1340534"/>
              <a:gd name="connsiteY4" fmla="*/ 336676 h 396021"/>
              <a:gd name="connsiteX5" fmla="*/ 1214519 w 1340534"/>
              <a:gd name="connsiteY5" fmla="*/ 393826 h 396021"/>
              <a:gd name="connsiteX6" fmla="*/ 1024019 w 1340534"/>
              <a:gd name="connsiteY6" fmla="*/ 276351 h 396021"/>
              <a:gd name="connsiteX7" fmla="*/ 887494 w 1340534"/>
              <a:gd name="connsiteY7" fmla="*/ 225551 h 396021"/>
              <a:gd name="connsiteX8" fmla="*/ 468394 w 1340534"/>
              <a:gd name="connsiteY8" fmla="*/ 196976 h 396021"/>
              <a:gd name="connsiteX9" fmla="*/ 33419 w 1340534"/>
              <a:gd name="connsiteY9" fmla="*/ 349376 h 396021"/>
              <a:gd name="connsiteX10" fmla="*/ 52469 w 1340534"/>
              <a:gd name="connsiteY10" fmla="*/ 276351 h 39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0534" h="396021">
                <a:moveTo>
                  <a:pt x="52469" y="276351"/>
                </a:moveTo>
                <a:cubicBezTo>
                  <a:pt x="88981" y="238251"/>
                  <a:pt x="166769" y="166813"/>
                  <a:pt x="252494" y="120776"/>
                </a:cubicBezTo>
                <a:cubicBezTo>
                  <a:pt x="338219" y="74739"/>
                  <a:pt x="445640" y="-3578"/>
                  <a:pt x="566819" y="126"/>
                </a:cubicBezTo>
                <a:cubicBezTo>
                  <a:pt x="687998" y="3830"/>
                  <a:pt x="852040" y="86909"/>
                  <a:pt x="979569" y="143001"/>
                </a:cubicBezTo>
                <a:cubicBezTo>
                  <a:pt x="1107098" y="199093"/>
                  <a:pt x="1292836" y="294872"/>
                  <a:pt x="1331994" y="336676"/>
                </a:cubicBezTo>
                <a:cubicBezTo>
                  <a:pt x="1371152" y="378480"/>
                  <a:pt x="1265848" y="403880"/>
                  <a:pt x="1214519" y="393826"/>
                </a:cubicBezTo>
                <a:cubicBezTo>
                  <a:pt x="1163190" y="383772"/>
                  <a:pt x="1078523" y="304397"/>
                  <a:pt x="1024019" y="276351"/>
                </a:cubicBezTo>
                <a:cubicBezTo>
                  <a:pt x="969515" y="248305"/>
                  <a:pt x="980098" y="238780"/>
                  <a:pt x="887494" y="225551"/>
                </a:cubicBezTo>
                <a:cubicBezTo>
                  <a:pt x="794890" y="212322"/>
                  <a:pt x="610740" y="176338"/>
                  <a:pt x="468394" y="196976"/>
                </a:cubicBezTo>
                <a:cubicBezTo>
                  <a:pt x="326048" y="217613"/>
                  <a:pt x="101152" y="331914"/>
                  <a:pt x="33419" y="349376"/>
                </a:cubicBezTo>
                <a:cubicBezTo>
                  <a:pt x="-34314" y="366838"/>
                  <a:pt x="15957" y="314451"/>
                  <a:pt x="52469" y="27635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D2E55089-2C00-4090-AF53-02EFF94036B4}"/>
              </a:ext>
            </a:extLst>
          </p:cNvPr>
          <p:cNvSpPr/>
          <p:nvPr/>
        </p:nvSpPr>
        <p:spPr>
          <a:xfrm>
            <a:off x="5672232" y="3430161"/>
            <a:ext cx="734079" cy="240600"/>
          </a:xfrm>
          <a:custGeom>
            <a:avLst/>
            <a:gdLst>
              <a:gd name="connsiteX0" fmla="*/ 1493 w 734079"/>
              <a:gd name="connsiteY0" fmla="*/ 240139 h 240600"/>
              <a:gd name="connsiteX1" fmla="*/ 312643 w 734079"/>
              <a:gd name="connsiteY1" fmla="*/ 87739 h 240600"/>
              <a:gd name="connsiteX2" fmla="*/ 544418 w 734079"/>
              <a:gd name="connsiteY2" fmla="*/ 2014 h 240600"/>
              <a:gd name="connsiteX3" fmla="*/ 731743 w 734079"/>
              <a:gd name="connsiteY3" fmla="*/ 170289 h 240600"/>
              <a:gd name="connsiteX4" fmla="*/ 636493 w 734079"/>
              <a:gd name="connsiteY4" fmla="*/ 154414 h 240600"/>
              <a:gd name="connsiteX5" fmla="*/ 449168 w 734079"/>
              <a:gd name="connsiteY5" fmla="*/ 135364 h 240600"/>
              <a:gd name="connsiteX6" fmla="*/ 1493 w 734079"/>
              <a:gd name="connsiteY6" fmla="*/ 240139 h 24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079" h="240600">
                <a:moveTo>
                  <a:pt x="1493" y="240139"/>
                </a:moveTo>
                <a:cubicBezTo>
                  <a:pt x="-21261" y="232201"/>
                  <a:pt x="222155" y="127427"/>
                  <a:pt x="312643" y="87739"/>
                </a:cubicBezTo>
                <a:cubicBezTo>
                  <a:pt x="403131" y="48051"/>
                  <a:pt x="474568" y="-11744"/>
                  <a:pt x="544418" y="2014"/>
                </a:cubicBezTo>
                <a:cubicBezTo>
                  <a:pt x="614268" y="15772"/>
                  <a:pt x="716397" y="144889"/>
                  <a:pt x="731743" y="170289"/>
                </a:cubicBezTo>
                <a:cubicBezTo>
                  <a:pt x="747089" y="195689"/>
                  <a:pt x="683589" y="160235"/>
                  <a:pt x="636493" y="154414"/>
                </a:cubicBezTo>
                <a:cubicBezTo>
                  <a:pt x="589397" y="148593"/>
                  <a:pt x="552885" y="119489"/>
                  <a:pt x="449168" y="135364"/>
                </a:cubicBezTo>
                <a:cubicBezTo>
                  <a:pt x="345451" y="151239"/>
                  <a:pt x="24247" y="248077"/>
                  <a:pt x="1493" y="24013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2A200A60-2E73-48DC-85AD-BA7E5A411413}"/>
              </a:ext>
            </a:extLst>
          </p:cNvPr>
          <p:cNvSpPr/>
          <p:nvPr/>
        </p:nvSpPr>
        <p:spPr>
          <a:xfrm>
            <a:off x="4649575" y="5325291"/>
            <a:ext cx="1098229" cy="217421"/>
          </a:xfrm>
          <a:custGeom>
            <a:avLst/>
            <a:gdLst>
              <a:gd name="connsiteX0" fmla="*/ 7092 w 1098229"/>
              <a:gd name="connsiteY0" fmla="*/ 67976 h 217421"/>
              <a:gd name="connsiteX1" fmla="*/ 305542 w 1098229"/>
              <a:gd name="connsiteY1" fmla="*/ 93376 h 217421"/>
              <a:gd name="connsiteX2" fmla="*/ 690775 w 1098229"/>
              <a:gd name="connsiteY2" fmla="*/ 19292 h 217421"/>
              <a:gd name="connsiteX3" fmla="*/ 754275 w 1098229"/>
              <a:gd name="connsiteY3" fmla="*/ 31992 h 217421"/>
              <a:gd name="connsiteX4" fmla="*/ 838942 w 1098229"/>
              <a:gd name="connsiteY4" fmla="*/ 8709 h 217421"/>
              <a:gd name="connsiteX5" fmla="*/ 906675 w 1098229"/>
              <a:gd name="connsiteY5" fmla="*/ 4476 h 217421"/>
              <a:gd name="connsiteX6" fmla="*/ 1092942 w 1098229"/>
              <a:gd name="connsiteY6" fmla="*/ 70092 h 217421"/>
              <a:gd name="connsiteX7" fmla="*/ 1016742 w 1098229"/>
              <a:gd name="connsiteY7" fmla="*/ 123009 h 217421"/>
              <a:gd name="connsiteX8" fmla="*/ 707708 w 1098229"/>
              <a:gd name="connsiteY8" fmla="*/ 203442 h 217421"/>
              <a:gd name="connsiteX9" fmla="*/ 532025 w 1098229"/>
              <a:gd name="connsiteY9" fmla="*/ 216142 h 217421"/>
              <a:gd name="connsiteX10" fmla="*/ 394442 w 1098229"/>
              <a:gd name="connsiteY10" fmla="*/ 188626 h 217421"/>
              <a:gd name="connsiteX11" fmla="*/ 117158 w 1098229"/>
              <a:gd name="connsiteY11" fmla="*/ 127242 h 217421"/>
              <a:gd name="connsiteX12" fmla="*/ 7092 w 1098229"/>
              <a:gd name="connsiteY12" fmla="*/ 67976 h 21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98229" h="217421">
                <a:moveTo>
                  <a:pt x="7092" y="67976"/>
                </a:moveTo>
                <a:cubicBezTo>
                  <a:pt x="38489" y="62332"/>
                  <a:pt x="191595" y="101490"/>
                  <a:pt x="305542" y="93376"/>
                </a:cubicBezTo>
                <a:cubicBezTo>
                  <a:pt x="419489" y="85262"/>
                  <a:pt x="615986" y="29523"/>
                  <a:pt x="690775" y="19292"/>
                </a:cubicBezTo>
                <a:cubicBezTo>
                  <a:pt x="765564" y="9061"/>
                  <a:pt x="729581" y="33756"/>
                  <a:pt x="754275" y="31992"/>
                </a:cubicBezTo>
                <a:cubicBezTo>
                  <a:pt x="778969" y="30228"/>
                  <a:pt x="813542" y="13295"/>
                  <a:pt x="838942" y="8709"/>
                </a:cubicBezTo>
                <a:cubicBezTo>
                  <a:pt x="864342" y="4123"/>
                  <a:pt x="864342" y="-5754"/>
                  <a:pt x="906675" y="4476"/>
                </a:cubicBezTo>
                <a:cubicBezTo>
                  <a:pt x="949008" y="14706"/>
                  <a:pt x="1074598" y="50337"/>
                  <a:pt x="1092942" y="70092"/>
                </a:cubicBezTo>
                <a:cubicBezTo>
                  <a:pt x="1111286" y="89847"/>
                  <a:pt x="1080948" y="100784"/>
                  <a:pt x="1016742" y="123009"/>
                </a:cubicBezTo>
                <a:cubicBezTo>
                  <a:pt x="952536" y="145234"/>
                  <a:pt x="788494" y="187920"/>
                  <a:pt x="707708" y="203442"/>
                </a:cubicBezTo>
                <a:cubicBezTo>
                  <a:pt x="626922" y="218964"/>
                  <a:pt x="584236" y="218611"/>
                  <a:pt x="532025" y="216142"/>
                </a:cubicBezTo>
                <a:cubicBezTo>
                  <a:pt x="479814" y="213673"/>
                  <a:pt x="394442" y="188626"/>
                  <a:pt x="394442" y="188626"/>
                </a:cubicBezTo>
                <a:lnTo>
                  <a:pt x="117158" y="127242"/>
                </a:lnTo>
                <a:cubicBezTo>
                  <a:pt x="55069" y="113131"/>
                  <a:pt x="-24305" y="73620"/>
                  <a:pt x="7092" y="6797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B9788DD7-3704-463E-AEC8-0EF2FE2E80BA}"/>
              </a:ext>
            </a:extLst>
          </p:cNvPr>
          <p:cNvSpPr/>
          <p:nvPr/>
        </p:nvSpPr>
        <p:spPr>
          <a:xfrm>
            <a:off x="4643673" y="5398579"/>
            <a:ext cx="1090800" cy="358055"/>
          </a:xfrm>
          <a:custGeom>
            <a:avLst/>
            <a:gdLst>
              <a:gd name="connsiteX0" fmla="*/ 21460 w 1090800"/>
              <a:gd name="connsiteY0" fmla="*/ 15854 h 358055"/>
              <a:gd name="connsiteX1" fmla="*/ 377060 w 1090800"/>
              <a:gd name="connsiteY1" fmla="*/ 96288 h 358055"/>
              <a:gd name="connsiteX2" fmla="*/ 751710 w 1090800"/>
              <a:gd name="connsiteY2" fmla="*/ 115338 h 358055"/>
              <a:gd name="connsiteX3" fmla="*/ 1073444 w 1090800"/>
              <a:gd name="connsiteY3" fmla="*/ 1038 h 358055"/>
              <a:gd name="connsiteX4" fmla="*/ 1039577 w 1090800"/>
              <a:gd name="connsiteY4" fmla="*/ 68771 h 358055"/>
              <a:gd name="connsiteX5" fmla="*/ 971844 w 1090800"/>
              <a:gd name="connsiteY5" fmla="*/ 231754 h 358055"/>
              <a:gd name="connsiteX6" fmla="*/ 774994 w 1090800"/>
              <a:gd name="connsiteY6" fmla="*/ 348171 h 358055"/>
              <a:gd name="connsiteX7" fmla="*/ 525227 w 1090800"/>
              <a:gd name="connsiteY7" fmla="*/ 339704 h 358055"/>
              <a:gd name="connsiteX8" fmla="*/ 258527 w 1090800"/>
              <a:gd name="connsiteY8" fmla="*/ 242338 h 358055"/>
              <a:gd name="connsiteX9" fmla="*/ 68027 w 1090800"/>
              <a:gd name="connsiteY9" fmla="*/ 94171 h 358055"/>
              <a:gd name="connsiteX10" fmla="*/ 21460 w 1090800"/>
              <a:gd name="connsiteY10" fmla="*/ 15854 h 35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0800" h="358055">
                <a:moveTo>
                  <a:pt x="21460" y="15854"/>
                </a:moveTo>
                <a:cubicBezTo>
                  <a:pt x="72965" y="16207"/>
                  <a:pt x="255352" y="79707"/>
                  <a:pt x="377060" y="96288"/>
                </a:cubicBezTo>
                <a:cubicBezTo>
                  <a:pt x="498768" y="112869"/>
                  <a:pt x="635646" y="131213"/>
                  <a:pt x="751710" y="115338"/>
                </a:cubicBezTo>
                <a:cubicBezTo>
                  <a:pt x="867774" y="99463"/>
                  <a:pt x="1025466" y="8799"/>
                  <a:pt x="1073444" y="1038"/>
                </a:cubicBezTo>
                <a:cubicBezTo>
                  <a:pt x="1121422" y="-6723"/>
                  <a:pt x="1056510" y="30318"/>
                  <a:pt x="1039577" y="68771"/>
                </a:cubicBezTo>
                <a:cubicBezTo>
                  <a:pt x="1022644" y="107224"/>
                  <a:pt x="1015941" y="185187"/>
                  <a:pt x="971844" y="231754"/>
                </a:cubicBezTo>
                <a:cubicBezTo>
                  <a:pt x="927747" y="278321"/>
                  <a:pt x="849430" y="330179"/>
                  <a:pt x="774994" y="348171"/>
                </a:cubicBezTo>
                <a:cubicBezTo>
                  <a:pt x="700558" y="366163"/>
                  <a:pt x="611305" y="357343"/>
                  <a:pt x="525227" y="339704"/>
                </a:cubicBezTo>
                <a:cubicBezTo>
                  <a:pt x="439149" y="322065"/>
                  <a:pt x="334727" y="283260"/>
                  <a:pt x="258527" y="242338"/>
                </a:cubicBezTo>
                <a:cubicBezTo>
                  <a:pt x="182327" y="201416"/>
                  <a:pt x="114594" y="129096"/>
                  <a:pt x="68027" y="94171"/>
                </a:cubicBezTo>
                <a:cubicBezTo>
                  <a:pt x="21460" y="59246"/>
                  <a:pt x="-30045" y="15501"/>
                  <a:pt x="21460" y="158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44193045-CBE0-43A2-94C6-97213AC43AF7}"/>
              </a:ext>
            </a:extLst>
          </p:cNvPr>
          <p:cNvSpPr/>
          <p:nvPr/>
        </p:nvSpPr>
        <p:spPr>
          <a:xfrm>
            <a:off x="5009881" y="5410078"/>
            <a:ext cx="632993" cy="65858"/>
          </a:xfrm>
          <a:custGeom>
            <a:avLst/>
            <a:gdLst>
              <a:gd name="connsiteX0" fmla="*/ 269 w 632993"/>
              <a:gd name="connsiteY0" fmla="*/ 33989 h 65858"/>
              <a:gd name="connsiteX1" fmla="*/ 332586 w 632993"/>
              <a:gd name="connsiteY1" fmla="*/ 29755 h 65858"/>
              <a:gd name="connsiteX2" fmla="*/ 618336 w 632993"/>
              <a:gd name="connsiteY2" fmla="*/ 2239 h 65858"/>
              <a:gd name="connsiteX3" fmla="*/ 578119 w 632993"/>
              <a:gd name="connsiteY3" fmla="*/ 8589 h 65858"/>
              <a:gd name="connsiteX4" fmla="*/ 461702 w 632993"/>
              <a:gd name="connsiteY4" fmla="*/ 63622 h 65858"/>
              <a:gd name="connsiteX5" fmla="*/ 377036 w 632993"/>
              <a:gd name="connsiteY5" fmla="*/ 55155 h 65858"/>
              <a:gd name="connsiteX6" fmla="*/ 277552 w 632993"/>
              <a:gd name="connsiteY6" fmla="*/ 55155 h 65858"/>
              <a:gd name="connsiteX7" fmla="*/ 269 w 632993"/>
              <a:gd name="connsiteY7" fmla="*/ 33989 h 65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2993" h="65858">
                <a:moveTo>
                  <a:pt x="269" y="33989"/>
                </a:moveTo>
                <a:cubicBezTo>
                  <a:pt x="9441" y="29756"/>
                  <a:pt x="229575" y="35047"/>
                  <a:pt x="332586" y="29755"/>
                </a:cubicBezTo>
                <a:cubicBezTo>
                  <a:pt x="435597" y="24463"/>
                  <a:pt x="577414" y="5767"/>
                  <a:pt x="618336" y="2239"/>
                </a:cubicBezTo>
                <a:cubicBezTo>
                  <a:pt x="659258" y="-1289"/>
                  <a:pt x="604225" y="-1641"/>
                  <a:pt x="578119" y="8589"/>
                </a:cubicBezTo>
                <a:cubicBezTo>
                  <a:pt x="552013" y="18819"/>
                  <a:pt x="495216" y="55861"/>
                  <a:pt x="461702" y="63622"/>
                </a:cubicBezTo>
                <a:cubicBezTo>
                  <a:pt x="428188" y="71383"/>
                  <a:pt x="407728" y="56566"/>
                  <a:pt x="377036" y="55155"/>
                </a:cubicBezTo>
                <a:cubicBezTo>
                  <a:pt x="346344" y="53744"/>
                  <a:pt x="336466" y="57272"/>
                  <a:pt x="277552" y="55155"/>
                </a:cubicBezTo>
                <a:cubicBezTo>
                  <a:pt x="218638" y="53038"/>
                  <a:pt x="-8903" y="38222"/>
                  <a:pt x="269" y="339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FDC074A9-A86C-44CF-93E6-F5BB34152D70}"/>
              </a:ext>
            </a:extLst>
          </p:cNvPr>
          <p:cNvSpPr/>
          <p:nvPr/>
        </p:nvSpPr>
        <p:spPr>
          <a:xfrm>
            <a:off x="5084090" y="5532769"/>
            <a:ext cx="439454" cy="78711"/>
          </a:xfrm>
          <a:custGeom>
            <a:avLst/>
            <a:gdLst>
              <a:gd name="connsiteX0" fmla="*/ 143 w 439454"/>
              <a:gd name="connsiteY0" fmla="*/ 31948 h 78711"/>
              <a:gd name="connsiteX1" fmla="*/ 249910 w 439454"/>
              <a:gd name="connsiteY1" fmla="*/ 46764 h 78711"/>
              <a:gd name="connsiteX2" fmla="*/ 434060 w 439454"/>
              <a:gd name="connsiteY2" fmla="*/ 198 h 78711"/>
              <a:gd name="connsiteX3" fmla="*/ 381143 w 439454"/>
              <a:gd name="connsiteY3" fmla="*/ 31948 h 78711"/>
              <a:gd name="connsiteX4" fmla="*/ 285893 w 439454"/>
              <a:gd name="connsiteY4" fmla="*/ 78514 h 78711"/>
              <a:gd name="connsiteX5" fmla="*/ 143 w 439454"/>
              <a:gd name="connsiteY5" fmla="*/ 31948 h 78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454" h="78711">
                <a:moveTo>
                  <a:pt x="143" y="31948"/>
                </a:moveTo>
                <a:cubicBezTo>
                  <a:pt x="-5854" y="26656"/>
                  <a:pt x="177591" y="52056"/>
                  <a:pt x="249910" y="46764"/>
                </a:cubicBezTo>
                <a:cubicBezTo>
                  <a:pt x="322229" y="41472"/>
                  <a:pt x="412188" y="2667"/>
                  <a:pt x="434060" y="198"/>
                </a:cubicBezTo>
                <a:cubicBezTo>
                  <a:pt x="455932" y="-2271"/>
                  <a:pt x="405838" y="18895"/>
                  <a:pt x="381143" y="31948"/>
                </a:cubicBezTo>
                <a:cubicBezTo>
                  <a:pt x="356448" y="45001"/>
                  <a:pt x="348335" y="74986"/>
                  <a:pt x="285893" y="78514"/>
                </a:cubicBezTo>
                <a:cubicBezTo>
                  <a:pt x="223451" y="82042"/>
                  <a:pt x="6140" y="37240"/>
                  <a:pt x="143" y="319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584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日本語吹替初挑戦の今田美桜に直撃！ Mにまつわる18のこと。 | ViVi">
            <a:extLst>
              <a:ext uri="{FF2B5EF4-FFF2-40B4-BE49-F238E27FC236}">
                <a16:creationId xmlns:a16="http://schemas.microsoft.com/office/drawing/2014/main" id="{C10BEE00-CC88-4859-8732-9DB2046A3B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70" r="20299"/>
          <a:stretch/>
        </p:blipFill>
        <p:spPr bwMode="auto">
          <a:xfrm>
            <a:off x="7883" y="790230"/>
            <a:ext cx="9593317" cy="1201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754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0</Words>
  <Application>Microsoft Office PowerPoint</Application>
  <PresentationFormat>A3 297x420 mm</PresentationFormat>
  <Paragraphs>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14</cp:revision>
  <dcterms:created xsi:type="dcterms:W3CDTF">2021-11-06T04:04:48Z</dcterms:created>
  <dcterms:modified xsi:type="dcterms:W3CDTF">2021-11-06T21:18:02Z</dcterms:modified>
</cp:coreProperties>
</file>